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92" r:id="rId1"/>
    <p:sldMasterId id="2147483706" r:id="rId2"/>
  </p:sldMasterIdLst>
  <p:notesMasterIdLst>
    <p:notesMasterId r:id="rId3"/>
  </p:notesMasterIdLst>
  <p:sldIdLst>
    <p:sldId id="347" r:id="rId4"/>
    <p:sldId id="266" r:id="rId5"/>
    <p:sldId id="295" r:id="rId6"/>
    <p:sldId id="323" r:id="rId7"/>
    <p:sldId id="325" r:id="rId8"/>
    <p:sldId id="324" r:id="rId9"/>
    <p:sldId id="326" r:id="rId10"/>
    <p:sldId id="327" r:id="rId11"/>
    <p:sldId id="340" r:id="rId12"/>
    <p:sldId id="329" r:id="rId13"/>
    <p:sldId id="330" r:id="rId14"/>
    <p:sldId id="331" r:id="rId15"/>
    <p:sldId id="332" r:id="rId16"/>
    <p:sldId id="333" r:id="rId17"/>
    <p:sldId id="334" r:id="rId18"/>
    <p:sldId id="335" r:id="rId19"/>
    <p:sldId id="336" r:id="rId20"/>
    <p:sldId id="338" r:id="rId21"/>
    <p:sldId id="339" r:id="rId22"/>
    <p:sldId id="337" r:id="rId23"/>
    <p:sldId id="328" r:id="rId24"/>
    <p:sldId id="343" r:id="rId25"/>
    <p:sldId id="342" r:id="rId26"/>
    <p:sldId id="345" r:id="rId27"/>
    <p:sldId id="341" r:id="rId28"/>
    <p:sldId id="344" r:id="rId29"/>
    <p:sldId id="321" r:id="rId30"/>
  </p:sldIdLst>
  <p:sldSz cx="12190413" cy="6859588"/>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4" autoAdjust="0"/>
    <p:restoredTop sz="94660"/>
  </p:normalViewPr>
  <p:slideViewPr>
    <p:cSldViewPr snapToGrid="0" showGuides="1">
      <p:cViewPr varScale="1">
        <p:scale>
          <a:sx n="89" d="100"/>
          <a:sy n="89" d="100"/>
        </p:scale>
        <p:origin x="330" y="90"/>
      </p:cViewPr>
      <p:guideLst>
        <p:guide orient="horz" pos="2161"/>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40.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2018/6/5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6355349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0873587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6433016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1099776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7325507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995069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3455754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905937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061477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145307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6530521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937976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0238452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275108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733297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4235384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0189454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01683613"/>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0174445"/>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227979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179108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814377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1323178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687825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130856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771575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026484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914282" y="2130922"/>
            <a:ext cx="10361851" cy="147036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58962629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6/5/2018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403732670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283853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838050" y="274704"/>
            <a:ext cx="2742843" cy="5852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400467118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spTree>
    <p:extLst>
      <p:ext uri="{BB962C8B-B14F-4D97-AF65-F5344CB8AC3E}">
        <p14:creationId val="387112595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171137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8514808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4074880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2736177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7284667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8521558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91156281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3933216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243436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3673681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1702711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0173907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smtClean="0"/>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65157008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6/5/2018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6966149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6/5/2018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54941432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6/5/2018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84011746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6/5/2018</a:t>
            </a:fld>
            <a:endParaRPr lang="en-US">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69688743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357532150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6/5/2018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397129334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media/image1.jpeg" Type="http://schemas.openxmlformats.org/officeDocument/2006/relationships/image"/><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2.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4">
            <a:lum/>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6/5/2018</a:t>
            </a:fld>
            <a:endParaRPr lang="en-US">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p:timing/>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6991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0.xml" Type="http://schemas.openxmlformats.org/officeDocument/2006/relationships/notesSlide"/><Relationship Id="rId3" Target="../media/image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5.xml" Type="http://schemas.openxmlformats.org/officeDocument/2006/relationships/notesSlide"/><Relationship Id="rId3" Target="../media/image2.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1.xml" Type="http://schemas.openxmlformats.org/officeDocument/2006/relationships/notesSlide"/><Relationship Id="rId3" Target="../media/image2.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2.xml" Type="http://schemas.openxmlformats.org/officeDocument/2006/relationships/notesSlide"/><Relationship Id="rId3" Target="../media/image5.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8.xml" Type="http://schemas.openxmlformats.org/officeDocument/2006/relationships/slideLayout"/><Relationship Id="rId10" Target="../tags/tag10.xml" Type="http://schemas.openxmlformats.org/officeDocument/2006/relationships/tags"/><Relationship Id="rId11" Target="../tags/tag11.xml" Type="http://schemas.openxmlformats.org/officeDocument/2006/relationships/tags"/><Relationship Id="rId12" Target="../tags/tag12.xml" Type="http://schemas.openxmlformats.org/officeDocument/2006/relationships/tags"/><Relationship Id="rId13" Target="../tags/tag13.xml" Type="http://schemas.openxmlformats.org/officeDocument/2006/relationships/tags"/><Relationship Id="rId14" Target="../tags/tag14.xml" Type="http://schemas.openxmlformats.org/officeDocument/2006/relationships/tags"/><Relationship Id="rId15" Target="../tags/tag15.xml" Type="http://schemas.openxmlformats.org/officeDocument/2006/relationships/tags"/><Relationship Id="rId16" Target="../tags/tag16.xml" Type="http://schemas.openxmlformats.org/officeDocument/2006/relationships/tags"/><Relationship Id="rId17" Target="../tags/tag17.xml" Type="http://schemas.openxmlformats.org/officeDocument/2006/relationships/tags"/><Relationship Id="rId18" Target="../tags/tag18.xml" Type="http://schemas.openxmlformats.org/officeDocument/2006/relationships/tags"/><Relationship Id="rId19" Target="../tags/tag19.xml" Type="http://schemas.openxmlformats.org/officeDocument/2006/relationships/tags"/><Relationship Id="rId2" Target="../notesSlides/notesSlide23.xml" Type="http://schemas.openxmlformats.org/officeDocument/2006/relationships/notesSlide"/><Relationship Id="rId20" Target="../tags/tag20.xml" Type="http://schemas.openxmlformats.org/officeDocument/2006/relationships/tags"/><Relationship Id="rId21" Target="../tags/tag21.xml" Type="http://schemas.openxmlformats.org/officeDocument/2006/relationships/tags"/><Relationship Id="rId22" Target="../tags/tag22.xml" Type="http://schemas.openxmlformats.org/officeDocument/2006/relationships/tags"/><Relationship Id="rId23" Target="../tags/tag23.xml" Type="http://schemas.openxmlformats.org/officeDocument/2006/relationships/tags"/><Relationship Id="rId24" Target="../tags/tag24.xml" Type="http://schemas.openxmlformats.org/officeDocument/2006/relationships/tags"/><Relationship Id="rId25" Target="../tags/tag25.xml" Type="http://schemas.openxmlformats.org/officeDocument/2006/relationships/tags"/><Relationship Id="rId26" Target="../tags/tag26.xml" Type="http://schemas.openxmlformats.org/officeDocument/2006/relationships/tags"/><Relationship Id="rId27" Target="../tags/tag27.xml" Type="http://schemas.openxmlformats.org/officeDocument/2006/relationships/tags"/><Relationship Id="rId28" Target="../tags/tag28.xml" Type="http://schemas.openxmlformats.org/officeDocument/2006/relationships/tags"/><Relationship Id="rId29" Target="../tags/tag29.xml" Type="http://schemas.openxmlformats.org/officeDocument/2006/relationships/tags"/><Relationship Id="rId3" Target="../tags/tag3.xml" Type="http://schemas.openxmlformats.org/officeDocument/2006/relationships/tags"/><Relationship Id="rId30" Target="../tags/tag30.xml" Type="http://schemas.openxmlformats.org/officeDocument/2006/relationships/tags"/><Relationship Id="rId31" Target="../tags/tag31.xml" Type="http://schemas.openxmlformats.org/officeDocument/2006/relationships/tags"/><Relationship Id="rId32" Target="../tags/tag32.xml" Type="http://schemas.openxmlformats.org/officeDocument/2006/relationships/tags"/><Relationship Id="rId33" Target="../tags/tag33.xml" Type="http://schemas.openxmlformats.org/officeDocument/2006/relationships/tags"/><Relationship Id="rId34" Target="../tags/tag34.xml" Type="http://schemas.openxmlformats.org/officeDocument/2006/relationships/tags"/><Relationship Id="rId35" Target="../tags/tag35.xml" Type="http://schemas.openxmlformats.org/officeDocument/2006/relationships/tags"/><Relationship Id="rId36" Target="../tags/tag36.xml" Type="http://schemas.openxmlformats.org/officeDocument/2006/relationships/tags"/><Relationship Id="rId37" Target="../tags/tag37.xml" Type="http://schemas.openxmlformats.org/officeDocument/2006/relationships/tags"/><Relationship Id="rId4" Target="../tags/tag4.xml" Type="http://schemas.openxmlformats.org/officeDocument/2006/relationships/tags"/><Relationship Id="rId5" Target="../tags/tag5.xml" Type="http://schemas.openxmlformats.org/officeDocument/2006/relationships/tags"/><Relationship Id="rId6" Target="../tags/tag6.xml" Type="http://schemas.openxmlformats.org/officeDocument/2006/relationships/tags"/><Relationship Id="rId7" Target="../tags/tag7.xml" Type="http://schemas.openxmlformats.org/officeDocument/2006/relationships/tags"/><Relationship Id="rId8" Target="../tags/tag8.xml" Type="http://schemas.openxmlformats.org/officeDocument/2006/relationships/tags"/><Relationship Id="rId9" Target="../tags/tag9.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7.xml" Type="http://schemas.openxmlformats.org/officeDocument/2006/relationships/notesSlide"/><Relationship Id="rId3" Target="../tags/tag38.xml" Type="http://schemas.openxmlformats.org/officeDocument/2006/relationships/tags"/><Relationship Id="rId4" Target="../tags/tag39.xml" Type="http://schemas.openxmlformats.org/officeDocument/2006/relationships/tags"/><Relationship Id="rId5"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xml" Type="http://schemas.openxmlformats.org/officeDocument/2006/relationships/notesSlide"/><Relationship Id="rId3"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9.xml" Type="http://schemas.openxmlformats.org/officeDocument/2006/relationships/notesSlide"/><Relationship Id="rId3" Target="../media/image2.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sp>
        <p:nvSpPr>
          <p:cNvPr id="30" name="PA_标题 1"/>
          <p:cNvSpPr txBox="1"/>
          <p:nvPr>
            <p:custDataLst>
              <p:tags r:id="rId3"/>
            </p:custDataLst>
          </p:nvPr>
        </p:nvSpPr>
        <p:spPr>
          <a:xfrm>
            <a:off x="997718" y="2796266"/>
            <a:ext cx="10361851" cy="1470025"/>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mtClean="0" sz="6800">
                <a:solidFill>
                  <a:schemeClr val="accent1">
                    <a:lumMod val="75000"/>
                  </a:schemeClr>
                </a:solidFill>
                <a:latin charset="-122" panose="020b0503020204020204" pitchFamily="34" typeface="微软雅黑"/>
                <a:ea charset="-122" panose="020b0503020204020204" pitchFamily="34" typeface="微软雅黑"/>
              </a:rPr>
              <a:t>水彩风通用PPT模板</a:t>
            </a:r>
          </a:p>
        </p:txBody>
      </p:sp>
      <p:sp>
        <p:nvSpPr>
          <p:cNvPr id="31" name="PA_副标题 2"/>
          <p:cNvSpPr txBox="1"/>
          <p:nvPr>
            <p:custDataLst>
              <p:tags r:id="rId4"/>
            </p:custDataLst>
          </p:nvPr>
        </p:nvSpPr>
        <p:spPr>
          <a:xfrm>
            <a:off x="1911999" y="4073021"/>
            <a:ext cx="8533289" cy="383468"/>
          </a:xfrm>
          <a:prstGeom prst="rect">
            <a:avLst/>
          </a:prstGeom>
        </p:spPr>
        <p:txBody>
          <a:bodyPr>
            <a:noAutofit/>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a:r>
              <a:rPr altLang="en-US" lang="zh-CN" smtClean="0" sz="2000">
                <a:solidFill>
                  <a:schemeClr val="bg1">
                    <a:lumMod val="50000"/>
                  </a:schemeClr>
                </a:solidFill>
                <a:latin charset="-122" panose="020b0503020204020204" pitchFamily="34" typeface="微软雅黑"/>
                <a:ea charset="-122" panose="020b0503020204020204" pitchFamily="34" typeface="微软雅黑"/>
              </a:rPr>
              <a:t>适用公司企业述职汇报/工作汇报/部门培训等</a:t>
            </a:r>
          </a:p>
        </p:txBody>
      </p:sp>
      <p:grpSp>
        <p:nvGrpSpPr>
          <p:cNvPr id="32" name="Group 38"/>
          <p:cNvGrpSpPr/>
          <p:nvPr/>
        </p:nvGrpSpPr>
        <p:grpSpPr>
          <a:xfrm flipH="1">
            <a:off x="5390680" y="5890640"/>
            <a:ext cx="1575060" cy="160804"/>
            <a:chOff x="5548426" y="3343939"/>
            <a:chExt cx="833173" cy="85061"/>
          </a:xfrm>
          <a:solidFill>
            <a:srgbClr val="1983B7"/>
          </a:solidFill>
        </p:grpSpPr>
        <p:sp>
          <p:nvSpPr>
            <p:cNvPr id="33" name="Oval 31"/>
            <p:cNvSpPr/>
            <p:nvPr/>
          </p:nvSpPr>
          <p:spPr>
            <a:xfrm>
              <a:off x="5548426" y="3343939"/>
              <a:ext cx="85061" cy="8506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rgbClr val="18D2A6"/>
                </a:solidFill>
              </a:endParaRPr>
            </a:p>
          </p:txBody>
        </p:sp>
        <p:sp>
          <p:nvSpPr>
            <p:cNvPr id="34" name="Oval 32"/>
            <p:cNvSpPr/>
            <p:nvPr/>
          </p:nvSpPr>
          <p:spPr>
            <a:xfrm>
              <a:off x="5698049" y="3343939"/>
              <a:ext cx="85061" cy="8506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rgbClr val="18D2A6"/>
                </a:solidFill>
              </a:endParaRPr>
            </a:p>
          </p:txBody>
        </p:sp>
        <p:sp>
          <p:nvSpPr>
            <p:cNvPr id="35" name="Oval 33"/>
            <p:cNvSpPr/>
            <p:nvPr/>
          </p:nvSpPr>
          <p:spPr>
            <a:xfrm>
              <a:off x="5847671"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rgbClr val="18D2A6"/>
                </a:solidFill>
              </a:endParaRPr>
            </a:p>
          </p:txBody>
        </p:sp>
        <p:sp>
          <p:nvSpPr>
            <p:cNvPr id="36" name="Oval 34"/>
            <p:cNvSpPr/>
            <p:nvPr/>
          </p:nvSpPr>
          <p:spPr>
            <a:xfrm>
              <a:off x="5997294"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rgbClr val="18D2A6"/>
                </a:solidFill>
              </a:endParaRPr>
            </a:p>
          </p:txBody>
        </p:sp>
        <p:sp>
          <p:nvSpPr>
            <p:cNvPr id="37" name="Oval 35"/>
            <p:cNvSpPr/>
            <p:nvPr/>
          </p:nvSpPr>
          <p:spPr>
            <a:xfrm>
              <a:off x="6146917" y="3343939"/>
              <a:ext cx="85061" cy="850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rgbClr val="18D2A6"/>
                </a:solidFill>
              </a:endParaRPr>
            </a:p>
          </p:txBody>
        </p:sp>
        <p:sp>
          <p:nvSpPr>
            <p:cNvPr id="38" name="Oval 36"/>
            <p:cNvSpPr/>
            <p:nvPr/>
          </p:nvSpPr>
          <p:spPr>
            <a:xfrm>
              <a:off x="6296538" y="3343939"/>
              <a:ext cx="85061" cy="850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rgbClr val="18D2A6"/>
                </a:solidFill>
              </a:endParaRPr>
            </a:p>
          </p:txBody>
        </p:sp>
      </p:grpSp>
      <p:sp>
        <p:nvSpPr>
          <p:cNvPr id="39" name="文本框 283"/>
          <p:cNvSpPr txBox="1"/>
          <p:nvPr/>
        </p:nvSpPr>
        <p:spPr>
          <a:xfrm>
            <a:off x="4667656" y="1209196"/>
            <a:ext cx="3027680" cy="1798320"/>
          </a:xfrm>
          <a:prstGeom prst="rect">
            <a:avLst/>
          </a:prstGeom>
          <a:noFill/>
        </p:spPr>
        <p:txBody>
          <a:bodyPr rtlCol="0" wrap="none">
            <a:spAutoFit/>
          </a:bodyPr>
          <a:lstStyle/>
          <a:p>
            <a:pPr algn="ctr"/>
            <a:r>
              <a:rPr altLang="zh-CN" lang="en-US" smtClean="0" sz="11200">
                <a:solidFill>
                  <a:schemeClr val="accent3"/>
                </a:solidFill>
                <a:latin charset="-122" panose="02000000000000000000" pitchFamily="2" typeface="华文黑体-日"/>
                <a:ea charset="-122" panose="02000000000000000000" pitchFamily="2" typeface="华文黑体-日"/>
              </a:rPr>
              <a:t>2017</a:t>
            </a:r>
          </a:p>
        </p:txBody>
      </p:sp>
    </p:spTree>
    <p:extLst>
      <p:ext uri="{BB962C8B-B14F-4D97-AF65-F5344CB8AC3E}">
        <p14:creationId val="221419955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1000"/>
                                  </p:stCondLst>
                                  <p:childTnLst>
                                    <p:set>
                                      <p:cBhvr>
                                        <p:cTn dur="1" fill="hold" id="6">
                                          <p:stCondLst>
                                            <p:cond delay="0"/>
                                          </p:stCondLst>
                                        </p:cTn>
                                        <p:tgtEl>
                                          <p:spTgt spid="30"/>
                                        </p:tgtEl>
                                        <p:attrNameLst>
                                          <p:attrName>style.visibility</p:attrName>
                                        </p:attrNameLst>
                                      </p:cBhvr>
                                      <p:to>
                                        <p:strVal val="visible"/>
                                      </p:to>
                                    </p:set>
                                    <p:animEffect filter="fade" transition="in">
                                      <p:cBhvr>
                                        <p:cTn dur="750" id="7"/>
                                        <p:tgtEl>
                                          <p:spTgt spid="30"/>
                                        </p:tgtEl>
                                      </p:cBhvr>
                                    </p:animEffect>
                                    <p:anim calcmode="lin" valueType="num">
                                      <p:cBhvr>
                                        <p:cTn dur="750" fill="hold" id="8"/>
                                        <p:tgtEl>
                                          <p:spTgt spid="30"/>
                                        </p:tgtEl>
                                        <p:attrNameLst>
                                          <p:attrName>ppt_x</p:attrName>
                                        </p:attrNameLst>
                                      </p:cBhvr>
                                      <p:tavLst>
                                        <p:tav tm="0">
                                          <p:val>
                                            <p:strVal val="#ppt_x"/>
                                          </p:val>
                                        </p:tav>
                                        <p:tav tm="100000">
                                          <p:val>
                                            <p:strVal val="#ppt_x"/>
                                          </p:val>
                                        </p:tav>
                                      </p:tavLst>
                                    </p:anim>
                                    <p:anim calcmode="lin" valueType="num">
                                      <p:cBhvr>
                                        <p:cTn dur="750" fill="hold" id="9"/>
                                        <p:tgtEl>
                                          <p:spTgt spid="3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750"/>
                            </p:stCondLst>
                            <p:childTnLst>
                              <p:par>
                                <p:cTn fill="hold" grpId="0" id="11" nodeType="afterEffect" presetClass="entr" presetID="10" presetSubtype="0">
                                  <p:stCondLst>
                                    <p:cond delay="0"/>
                                  </p:stCondLst>
                                  <p:childTnLst>
                                    <p:set>
                                      <p:cBhvr>
                                        <p:cTn dur="1" fill="hold" id="12">
                                          <p:stCondLst>
                                            <p:cond delay="0"/>
                                          </p:stCondLst>
                                        </p:cTn>
                                        <p:tgtEl>
                                          <p:spTgt spid="31">
                                            <p:txEl>
                                              <p:pRg end="0" st="0"/>
                                            </p:txEl>
                                          </p:spTgt>
                                        </p:tgtEl>
                                        <p:attrNameLst>
                                          <p:attrName>style.visibility</p:attrName>
                                        </p:attrNameLst>
                                      </p:cBhvr>
                                      <p:to>
                                        <p:strVal val="visible"/>
                                      </p:to>
                                    </p:set>
                                    <p:animEffect filter="fade" transition="in">
                                      <p:cBhvr>
                                        <p:cTn dur="500" id="13"/>
                                        <p:tgtEl>
                                          <p:spTgt spid="31">
                                            <p:txEl>
                                              <p:pRg end="0" st="0"/>
                                            </p:txEl>
                                          </p:spTgt>
                                        </p:tgtEl>
                                      </p:cBhvr>
                                    </p:animEffect>
                                  </p:childTnLst>
                                </p:cTn>
                              </p:par>
                              <p:par>
                                <p:cTn fill="hold" id="14" nodeType="withEffect" presetClass="entr" presetID="42" presetSubtype="0">
                                  <p:stCondLst>
                                    <p:cond delay="0"/>
                                  </p:stCondLst>
                                  <p:childTnLst>
                                    <p:set>
                                      <p:cBhvr>
                                        <p:cTn dur="1" fill="hold" id="15">
                                          <p:stCondLst>
                                            <p:cond delay="0"/>
                                          </p:stCondLst>
                                        </p:cTn>
                                        <p:tgtEl>
                                          <p:spTgt spid="32"/>
                                        </p:tgtEl>
                                        <p:attrNameLst>
                                          <p:attrName>style.visibility</p:attrName>
                                        </p:attrNameLst>
                                      </p:cBhvr>
                                      <p:to>
                                        <p:strVal val="visible"/>
                                      </p:to>
                                    </p:set>
                                    <p:animEffect filter="fade" transition="in">
                                      <p:cBhvr>
                                        <p:cTn dur="750" id="16"/>
                                        <p:tgtEl>
                                          <p:spTgt spid="32"/>
                                        </p:tgtEl>
                                      </p:cBhvr>
                                    </p:animEffect>
                                    <p:anim calcmode="lin" valueType="num">
                                      <p:cBhvr>
                                        <p:cTn dur="750" fill="hold" id="17"/>
                                        <p:tgtEl>
                                          <p:spTgt spid="32"/>
                                        </p:tgtEl>
                                        <p:attrNameLst>
                                          <p:attrName>ppt_x</p:attrName>
                                        </p:attrNameLst>
                                      </p:cBhvr>
                                      <p:tavLst>
                                        <p:tav tm="0">
                                          <p:val>
                                            <p:strVal val="#ppt_x"/>
                                          </p:val>
                                        </p:tav>
                                        <p:tav tm="100000">
                                          <p:val>
                                            <p:strVal val="#ppt_x"/>
                                          </p:val>
                                        </p:tav>
                                      </p:tavLst>
                                    </p:anim>
                                    <p:anim calcmode="lin" valueType="num">
                                      <p:cBhvr>
                                        <p:cTn dur="750" fill="hold" id="18"/>
                                        <p:tgtEl>
                                          <p:spTgt spid="32"/>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250"/>
                                  </p:stCondLst>
                                  <p:childTnLst>
                                    <p:set>
                                      <p:cBhvr>
                                        <p:cTn dur="1" fill="hold" id="20">
                                          <p:stCondLst>
                                            <p:cond delay="0"/>
                                          </p:stCondLst>
                                        </p:cTn>
                                        <p:tgtEl>
                                          <p:spTgt spid="39"/>
                                        </p:tgtEl>
                                        <p:attrNameLst>
                                          <p:attrName>style.visibility</p:attrName>
                                        </p:attrNameLst>
                                      </p:cBhvr>
                                      <p:to>
                                        <p:strVal val="visible"/>
                                      </p:to>
                                    </p:set>
                                    <p:animEffect filter="fade" transition="in">
                                      <p:cBhvr>
                                        <p:cTn dur="1250" id="21"/>
                                        <p:tgtEl>
                                          <p:spTgt spid="39"/>
                                        </p:tgtEl>
                                      </p:cBhvr>
                                    </p:animEffect>
                                    <p:anim calcmode="lin" valueType="num">
                                      <p:cBhvr>
                                        <p:cTn dur="1250" fill="hold" id="22"/>
                                        <p:tgtEl>
                                          <p:spTgt spid="39"/>
                                        </p:tgtEl>
                                        <p:attrNameLst>
                                          <p:attrName>ppt_x</p:attrName>
                                        </p:attrNameLst>
                                      </p:cBhvr>
                                      <p:tavLst>
                                        <p:tav tm="0">
                                          <p:val>
                                            <p:strVal val="#ppt_x"/>
                                          </p:val>
                                        </p:tav>
                                        <p:tav tm="100000">
                                          <p:val>
                                            <p:strVal val="#ppt_x"/>
                                          </p:val>
                                        </p:tav>
                                      </p:tavLst>
                                    </p:anim>
                                    <p:anim calcmode="lin" valueType="num">
                                      <p:cBhvr>
                                        <p:cTn dur="1250" fill="hold" id="23"/>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build="p" grpId="0" spid="31"/>
      <p:bldP grpId="0" spid="3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4" y="515938"/>
                <a:ext cx="3129262" cy="533392"/>
              </a:xfrm>
              <a:prstGeom prst="rect">
                <a:avLst/>
              </a:prstGeom>
              <a:noFill/>
              <a:ln w="9525">
                <a:noFill/>
                <a:miter/>
              </a:ln>
            </p:spPr>
            <p:txBody>
              <a:bodyPr bIns="45716" lIns="91431" rIns="91431" tIns="45716" wrap="none">
                <a:spAutoFit/>
              </a:bodyPr>
              <a:lstStyle/>
              <a:p>
                <a:pPr eaLnBrk="1" hangingPunct="1" lvl="0">
                  <a:buNone/>
                </a:pPr>
                <a:r>
                  <a:rPr altLang="en-US" lang="zh-CN" smtClean="0" sz="2900">
                    <a:solidFill>
                      <a:schemeClr val="bg1">
                        <a:lumMod val="50000"/>
                      </a:schemeClr>
                    </a:solidFill>
                    <a:latin charset="0" pitchFamily="34" typeface="Arial"/>
                    <a:ea charset="-122" panose="020b0503020204020204" pitchFamily="34" typeface="微软雅黑"/>
                    <a:sym charset="0" pitchFamily="34" typeface="Arial"/>
                  </a:rPr>
                  <a:t>加入你的标题描述</a:t>
                </a:r>
              </a:p>
            </p:txBody>
          </p:sp>
          <p:grpSp>
            <p:nvGrpSpPr>
              <p:cNvPr id="8" name="组合 26"/>
              <p:cNvGrpSpPr/>
              <p:nvPr/>
            </p:nvGrpSpPr>
            <p:grpSpPr>
              <a:xfrm>
                <a:off x="5043488" y="569913"/>
                <a:ext cx="263525" cy="395287"/>
                <a:chExt cx="213756" cy="427512"/>
              </a:xfrm>
            </p:grpSpPr>
            <p:sp>
              <p:nvSpPr>
                <p:cNvPr id="9" name="直接连接符 27"/>
                <p:cNvSpPr/>
                <p:nvPr/>
              </p:nvSpPr>
              <p:spPr>
                <a:xfrm>
                  <a:off x="0" y="0"/>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sp>
              <p:nvSpPr>
                <p:cNvPr id="10" name="直接连接符 28"/>
                <p:cNvSpPr/>
                <p:nvPr/>
              </p:nvSpPr>
              <p:spPr>
                <a:xfrm flipH="1">
                  <a:off x="0" y="213756"/>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grpSp>
        </p:grpSp>
      </p:grpSp>
      <p:grpSp>
        <p:nvGrpSpPr>
          <p:cNvPr id="14" name="组合 13"/>
          <p:cNvGrpSpPr/>
          <p:nvPr/>
        </p:nvGrpSpPr>
        <p:grpSpPr>
          <a:xfrm>
            <a:off x="4360472" y="1520744"/>
            <a:ext cx="6777746" cy="1540395"/>
            <a:chOff x="3347864" y="1152445"/>
            <a:chExt cx="4752528" cy="1080119"/>
          </a:xfrm>
        </p:grpSpPr>
        <p:sp>
          <p:nvSpPr>
            <p:cNvPr id="15" name="矩形 14"/>
            <p:cNvSpPr/>
            <p:nvPr/>
          </p:nvSpPr>
          <p:spPr>
            <a:xfrm>
              <a:off x="3347864" y="1152445"/>
              <a:ext cx="4752528" cy="2671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000">
                  <a:solidFill>
                    <a:schemeClr val="bg1"/>
                  </a:solidFill>
                  <a:latin charset="-122" panose="020b0503020204020204" pitchFamily="34" typeface="微软雅黑"/>
                  <a:ea charset="-122" panose="020b0503020204020204" pitchFamily="34" typeface="微软雅黑"/>
                  <a:cs charset="0" pitchFamily="34" typeface="Segoe UI"/>
                </a:rPr>
                <a:t>加入标题</a:t>
              </a:r>
            </a:p>
          </p:txBody>
        </p:sp>
        <p:sp>
          <p:nvSpPr>
            <p:cNvPr id="16" name="矩形 15"/>
            <p:cNvSpPr/>
            <p:nvPr/>
          </p:nvSpPr>
          <p:spPr>
            <a:xfrm>
              <a:off x="3347864" y="1419622"/>
              <a:ext cx="4752528" cy="8129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685666" indent="-228600" marL="228600">
                <a:lnSpc>
                  <a:spcPct val="70000"/>
                </a:lnSpc>
                <a:spcBef>
                  <a:spcPts val="675"/>
                </a:spcBef>
                <a:buFont charset="0" pitchFamily="34" typeface="Arial"/>
                <a:buChar char="•"/>
              </a:pPr>
              <a:r>
                <a:rPr altLang="en-US" lang="zh-CN" smtClean="0" sz="1600">
                  <a:solidFill>
                    <a:schemeClr val="bg1"/>
                  </a:solidFill>
                  <a:latin charset="-122" panose="020b0503020204020204" pitchFamily="34" typeface="微软雅黑"/>
                  <a:ea charset="-122" panose="020b0503020204020204" pitchFamily="34" typeface="微软雅黑"/>
                  <a:cs charset="0" pitchFamily="34" typeface="Segoe UI"/>
                </a:rPr>
                <a:t>单击此处填加文字内容单击此处填加文字内容单击此处填加文字内容</a:t>
              </a:r>
            </a:p>
            <a:p>
              <a:pPr defTabSz="685666" indent="-228600" marL="228600">
                <a:lnSpc>
                  <a:spcPct val="70000"/>
                </a:lnSpc>
                <a:spcBef>
                  <a:spcPts val="675"/>
                </a:spcBef>
                <a:buFont charset="0" pitchFamily="34" typeface="Arial"/>
                <a:buChar char="•"/>
              </a:pPr>
              <a:r>
                <a:rPr altLang="en-US" lang="zh-CN" smtClean="0" sz="1600">
                  <a:solidFill>
                    <a:schemeClr val="bg1"/>
                  </a:solidFill>
                  <a:latin charset="-122" panose="020b0503020204020204" pitchFamily="34" typeface="微软雅黑"/>
                  <a:ea charset="-122" panose="020b0503020204020204" pitchFamily="34" typeface="微软雅黑"/>
                  <a:cs charset="0" pitchFamily="34" typeface="Segoe UI"/>
                </a:rPr>
                <a:t>单击此处填加文字内容单击此处填加文字内容单击此处填加文字内容</a:t>
              </a:r>
            </a:p>
            <a:p>
              <a:pPr defTabSz="685666" indent="-228600" marL="228600">
                <a:lnSpc>
                  <a:spcPct val="70000"/>
                </a:lnSpc>
                <a:spcBef>
                  <a:spcPts val="675"/>
                </a:spcBef>
                <a:buFont charset="0" pitchFamily="34" typeface="Arial"/>
                <a:buChar char="•"/>
              </a:pPr>
              <a:r>
                <a:rPr altLang="en-US" lang="zh-CN" smtClean="0" sz="1600">
                  <a:solidFill>
                    <a:schemeClr val="bg1"/>
                  </a:solidFill>
                  <a:latin charset="-122" panose="020b0503020204020204" pitchFamily="34" typeface="微软雅黑"/>
                  <a:ea charset="-122" panose="020b0503020204020204" pitchFamily="34" typeface="微软雅黑"/>
                  <a:cs charset="0" pitchFamily="34" typeface="Segoe UI"/>
                </a:rPr>
                <a:t>单击此处填加文字内容单击此处填加文字内容单击此处填加文字内容</a:t>
              </a:r>
            </a:p>
          </p:txBody>
        </p:sp>
      </p:grpSp>
      <p:grpSp>
        <p:nvGrpSpPr>
          <p:cNvPr id="17" name="组合 16"/>
          <p:cNvGrpSpPr/>
          <p:nvPr/>
        </p:nvGrpSpPr>
        <p:grpSpPr>
          <a:xfrm>
            <a:off x="4360472" y="3153658"/>
            <a:ext cx="6777746" cy="1540397"/>
            <a:chOff x="3347864" y="1152444"/>
            <a:chExt cx="4752528" cy="1080120"/>
          </a:xfrm>
        </p:grpSpPr>
        <p:sp>
          <p:nvSpPr>
            <p:cNvPr id="18" name="矩形 17"/>
            <p:cNvSpPr/>
            <p:nvPr/>
          </p:nvSpPr>
          <p:spPr>
            <a:xfrm>
              <a:off x="3347864" y="1152444"/>
              <a:ext cx="4752528" cy="26717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solidFill>
                    <a:schemeClr val="bg1"/>
                  </a:solidFill>
                  <a:latin charset="-122" panose="020b0503020204020204" pitchFamily="34" typeface="微软雅黑"/>
                  <a:ea charset="-122" panose="020b0503020204020204" pitchFamily="34" typeface="微软雅黑"/>
                  <a:cs charset="0" pitchFamily="34" typeface="Segoe UI"/>
                </a:rPr>
                <a:t>加入标题</a:t>
              </a:r>
            </a:p>
          </p:txBody>
        </p:sp>
        <p:sp>
          <p:nvSpPr>
            <p:cNvPr id="19" name="矩形 18"/>
            <p:cNvSpPr/>
            <p:nvPr/>
          </p:nvSpPr>
          <p:spPr>
            <a:xfrm>
              <a:off x="3347864" y="1419622"/>
              <a:ext cx="4752528" cy="81294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685666" indent="-228600" marL="228600">
                <a:lnSpc>
                  <a:spcPct val="70000"/>
                </a:lnSpc>
                <a:spcBef>
                  <a:spcPts val="675"/>
                </a:spcBef>
                <a:buFont charset="0" pitchFamily="34" typeface="Arial"/>
                <a:buChar char="•"/>
              </a:pPr>
              <a:r>
                <a:rPr altLang="en-US" lang="zh-CN" smtClean="0" sz="1600">
                  <a:solidFill>
                    <a:schemeClr val="bg1"/>
                  </a:solidFill>
                  <a:latin charset="-122" panose="020b0503020204020204" pitchFamily="34" typeface="微软雅黑"/>
                  <a:ea charset="-122" panose="020b0503020204020204" pitchFamily="34" typeface="微软雅黑"/>
                  <a:cs charset="0" pitchFamily="34" typeface="Segoe UI"/>
                </a:rPr>
                <a:t>单击此处填加文字内容单击此处填加文字内容单击此处填加文字内容</a:t>
              </a:r>
            </a:p>
            <a:p>
              <a:pPr defTabSz="685666" indent="-228600" marL="228600">
                <a:lnSpc>
                  <a:spcPct val="70000"/>
                </a:lnSpc>
                <a:spcBef>
                  <a:spcPts val="675"/>
                </a:spcBef>
                <a:buFont charset="0" pitchFamily="34" typeface="Arial"/>
                <a:buChar char="•"/>
              </a:pPr>
              <a:r>
                <a:rPr altLang="en-US" lang="zh-CN" smtClean="0" sz="1600">
                  <a:solidFill>
                    <a:schemeClr val="bg1"/>
                  </a:solidFill>
                  <a:latin charset="-122" panose="020b0503020204020204" pitchFamily="34" typeface="微软雅黑"/>
                  <a:ea charset="-122" panose="020b0503020204020204" pitchFamily="34" typeface="微软雅黑"/>
                  <a:cs charset="0" pitchFamily="34" typeface="Segoe UI"/>
                </a:rPr>
                <a:t>单击此处填加文字内容单击此处填加文字内容单击此处填加文字内容</a:t>
              </a:r>
            </a:p>
            <a:p>
              <a:pPr defTabSz="685666" indent="-228600" marL="228600">
                <a:lnSpc>
                  <a:spcPct val="70000"/>
                </a:lnSpc>
                <a:spcBef>
                  <a:spcPts val="675"/>
                </a:spcBef>
                <a:buFont charset="0" pitchFamily="34" typeface="Arial"/>
                <a:buChar char="•"/>
              </a:pPr>
              <a:r>
                <a:rPr altLang="en-US" lang="zh-CN" smtClean="0" sz="1600">
                  <a:solidFill>
                    <a:schemeClr val="bg1"/>
                  </a:solidFill>
                  <a:latin charset="-122" panose="020b0503020204020204" pitchFamily="34" typeface="微软雅黑"/>
                  <a:ea charset="-122" panose="020b0503020204020204" pitchFamily="34" typeface="微软雅黑"/>
                  <a:cs charset="0" pitchFamily="34" typeface="Segoe UI"/>
                </a:rPr>
                <a:t>单击此处填加文字内容单击此处填加文字内容单击此处填加文字内容</a:t>
              </a:r>
            </a:p>
          </p:txBody>
        </p:sp>
      </p:grpSp>
      <p:grpSp>
        <p:nvGrpSpPr>
          <p:cNvPr id="20" name="组合 19"/>
          <p:cNvGrpSpPr/>
          <p:nvPr/>
        </p:nvGrpSpPr>
        <p:grpSpPr>
          <a:xfrm>
            <a:off x="4360472" y="4777183"/>
            <a:ext cx="6777746" cy="1540397"/>
            <a:chOff x="3347864" y="1152444"/>
            <a:chExt cx="4752528" cy="1080120"/>
          </a:xfrm>
        </p:grpSpPr>
        <p:sp>
          <p:nvSpPr>
            <p:cNvPr id="21" name="矩形 20"/>
            <p:cNvSpPr/>
            <p:nvPr/>
          </p:nvSpPr>
          <p:spPr>
            <a:xfrm>
              <a:off x="3347864" y="1152444"/>
              <a:ext cx="4752528" cy="2671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solidFill>
                    <a:schemeClr val="bg1"/>
                  </a:solidFill>
                  <a:latin charset="-122" panose="020b0503020204020204" pitchFamily="34" typeface="微软雅黑"/>
                  <a:ea charset="-122" panose="020b0503020204020204" pitchFamily="34" typeface="微软雅黑"/>
                  <a:cs charset="0" pitchFamily="34" typeface="Segoe UI"/>
                </a:rPr>
                <a:t>加入标题</a:t>
              </a:r>
            </a:p>
          </p:txBody>
        </p:sp>
        <p:sp>
          <p:nvSpPr>
            <p:cNvPr id="22" name="矩形 21"/>
            <p:cNvSpPr/>
            <p:nvPr/>
          </p:nvSpPr>
          <p:spPr>
            <a:xfrm>
              <a:off x="3347864" y="1419622"/>
              <a:ext cx="4752528" cy="812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685666" indent="-228600" marL="228600">
                <a:lnSpc>
                  <a:spcPct val="70000"/>
                </a:lnSpc>
                <a:spcBef>
                  <a:spcPts val="675"/>
                </a:spcBef>
                <a:buFont charset="0" pitchFamily="34" typeface="Arial"/>
                <a:buChar char="•"/>
              </a:pPr>
              <a:r>
                <a:rPr altLang="en-US" lang="zh-CN" smtClean="0" sz="1600">
                  <a:solidFill>
                    <a:schemeClr val="bg1"/>
                  </a:solidFill>
                  <a:latin charset="-122" panose="020b0503020204020204" pitchFamily="34" typeface="微软雅黑"/>
                  <a:ea charset="-122" panose="020b0503020204020204" pitchFamily="34" typeface="微软雅黑"/>
                  <a:cs charset="0" pitchFamily="34" typeface="Segoe UI"/>
                </a:rPr>
                <a:t>单击此处填加文字内容单击此处填加文字内容单击此处填加文字内容</a:t>
              </a:r>
            </a:p>
            <a:p>
              <a:pPr defTabSz="685666" indent="-228600" marL="228600">
                <a:lnSpc>
                  <a:spcPct val="70000"/>
                </a:lnSpc>
                <a:spcBef>
                  <a:spcPts val="675"/>
                </a:spcBef>
                <a:buFont charset="0" pitchFamily="34" typeface="Arial"/>
                <a:buChar char="•"/>
              </a:pPr>
              <a:r>
                <a:rPr altLang="en-US" lang="zh-CN" smtClean="0" sz="1600">
                  <a:solidFill>
                    <a:schemeClr val="bg1"/>
                  </a:solidFill>
                  <a:latin charset="-122" panose="020b0503020204020204" pitchFamily="34" typeface="微软雅黑"/>
                  <a:ea charset="-122" panose="020b0503020204020204" pitchFamily="34" typeface="微软雅黑"/>
                  <a:cs charset="0" pitchFamily="34" typeface="Segoe UI"/>
                </a:rPr>
                <a:t>单击此处填加文字内容单击此处填加文字内容单击此处填加文字内容</a:t>
              </a:r>
            </a:p>
            <a:p>
              <a:pPr defTabSz="685666" indent="-228600" marL="228600">
                <a:lnSpc>
                  <a:spcPct val="70000"/>
                </a:lnSpc>
                <a:spcBef>
                  <a:spcPts val="675"/>
                </a:spcBef>
                <a:buFont charset="0" pitchFamily="34" typeface="Arial"/>
                <a:buChar char="•"/>
              </a:pPr>
              <a:r>
                <a:rPr altLang="en-US" lang="zh-CN" smtClean="0" sz="1600">
                  <a:solidFill>
                    <a:schemeClr val="bg1"/>
                  </a:solidFill>
                  <a:latin charset="-122" panose="020b0503020204020204" pitchFamily="34" typeface="微软雅黑"/>
                  <a:ea charset="-122" panose="020b0503020204020204" pitchFamily="34" typeface="微软雅黑"/>
                  <a:cs charset="0" pitchFamily="34" typeface="Segoe UI"/>
                </a:rPr>
                <a:t>单击此处填加文字内容单击此处填加文字内容单击此处填加文字内容</a:t>
              </a:r>
            </a:p>
          </p:txBody>
        </p:sp>
      </p:grpSp>
      <p:sp>
        <p:nvSpPr>
          <p:cNvPr id="24" name="矩形 23"/>
          <p:cNvSpPr/>
          <p:nvPr/>
        </p:nvSpPr>
        <p:spPr>
          <a:xfrm>
            <a:off x="502209" y="1520744"/>
            <a:ext cx="3686630" cy="4796836"/>
          </a:xfrm>
          <a:prstGeom prst="rect">
            <a:avLst/>
          </a:prstGeom>
          <a:blipFill dpi="0" rotWithShape="1">
            <a:blip r:embed="rId3"/>
            <a:tile algn="tl" flip="none" sx="50000" sy="5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74847691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par>
                                <p:cTn fill="hold" id="10" nodeType="withEffect" presetClass="entr" presetID="2" presetSubtype="2">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additive="base">
                                        <p:cTn dur="500" fill="hold" id="12"/>
                                        <p:tgtEl>
                                          <p:spTgt spid="14"/>
                                        </p:tgtEl>
                                        <p:attrNameLst>
                                          <p:attrName>ppt_x</p:attrName>
                                        </p:attrNameLst>
                                      </p:cBhvr>
                                      <p:tavLst>
                                        <p:tav tm="0">
                                          <p:val>
                                            <p:strVal val="1+#ppt_w/2"/>
                                          </p:val>
                                        </p:tav>
                                        <p:tav tm="100000">
                                          <p:val>
                                            <p:strVal val="#ppt_x"/>
                                          </p:val>
                                        </p:tav>
                                      </p:tavLst>
                                    </p:anim>
                                    <p:anim calcmode="lin" valueType="num">
                                      <p:cBhvr additive="base">
                                        <p:cTn dur="500" fill="hold" id="13"/>
                                        <p:tgtEl>
                                          <p:spTgt spid="14"/>
                                        </p:tgtEl>
                                        <p:attrNameLst>
                                          <p:attrName>ppt_y</p:attrName>
                                        </p:attrNameLst>
                                      </p:cBhvr>
                                      <p:tavLst>
                                        <p:tav tm="0">
                                          <p:val>
                                            <p:strVal val="#ppt_y"/>
                                          </p:val>
                                        </p:tav>
                                        <p:tav tm="100000">
                                          <p:val>
                                            <p:strVal val="#ppt_y"/>
                                          </p:val>
                                        </p:tav>
                                      </p:tavLst>
                                    </p:anim>
                                  </p:childTnLst>
                                </p:cTn>
                              </p:par>
                              <p:par>
                                <p:cTn fill="hold" id="14" nodeType="withEffect" presetClass="entr" presetID="22" presetSubtype="1">
                                  <p:stCondLst>
                                    <p:cond delay="0"/>
                                  </p:stCondLst>
                                  <p:childTnLst>
                                    <p:set>
                                      <p:cBhvr>
                                        <p:cTn dur="1" fill="hold" id="15">
                                          <p:stCondLst>
                                            <p:cond delay="0"/>
                                          </p:stCondLst>
                                        </p:cTn>
                                        <p:tgtEl>
                                          <p:spTgt spid="17"/>
                                        </p:tgtEl>
                                        <p:attrNameLst>
                                          <p:attrName>style.visibility</p:attrName>
                                        </p:attrNameLst>
                                      </p:cBhvr>
                                      <p:to>
                                        <p:strVal val="visible"/>
                                      </p:to>
                                    </p:set>
                                    <p:animEffect filter="wipe(up)" transition="in">
                                      <p:cBhvr>
                                        <p:cTn dur="500" id="16"/>
                                        <p:tgtEl>
                                          <p:spTgt spid="17"/>
                                        </p:tgtEl>
                                      </p:cBhvr>
                                    </p:animEffect>
                                  </p:childTnLst>
                                </p:cTn>
                              </p:par>
                              <p:par>
                                <p:cTn fill="hold" id="17" nodeType="withEffect" presetClass="entr" presetID="42" presetSubtype="0">
                                  <p:stCondLst>
                                    <p:cond delay="0"/>
                                  </p:stCondLst>
                                  <p:childTnLst>
                                    <p:set>
                                      <p:cBhvr>
                                        <p:cTn dur="1" fill="hold" id="18">
                                          <p:stCondLst>
                                            <p:cond delay="0"/>
                                          </p:stCondLst>
                                        </p:cTn>
                                        <p:tgtEl>
                                          <p:spTgt spid="20"/>
                                        </p:tgtEl>
                                        <p:attrNameLst>
                                          <p:attrName>style.visibility</p:attrName>
                                        </p:attrNameLst>
                                      </p:cBhvr>
                                      <p:to>
                                        <p:strVal val="visible"/>
                                      </p:to>
                                    </p:set>
                                    <p:animEffect filter="fade" transition="in">
                                      <p:cBhvr>
                                        <p:cTn dur="500" id="19"/>
                                        <p:tgtEl>
                                          <p:spTgt spid="20"/>
                                        </p:tgtEl>
                                      </p:cBhvr>
                                    </p:animEffect>
                                    <p:anim calcmode="lin" valueType="num">
                                      <p:cBhvr>
                                        <p:cTn dur="500" fill="hold" id="20"/>
                                        <p:tgtEl>
                                          <p:spTgt spid="20"/>
                                        </p:tgtEl>
                                        <p:attrNameLst>
                                          <p:attrName>ppt_x</p:attrName>
                                        </p:attrNameLst>
                                      </p:cBhvr>
                                      <p:tavLst>
                                        <p:tav tm="0">
                                          <p:val>
                                            <p:strVal val="#ppt_x"/>
                                          </p:val>
                                        </p:tav>
                                        <p:tav tm="100000">
                                          <p:val>
                                            <p:strVal val="#ppt_x"/>
                                          </p:val>
                                        </p:tav>
                                      </p:tavLst>
                                    </p:anim>
                                    <p:anim calcmode="lin" valueType="num">
                                      <p:cBhvr>
                                        <p:cTn dur="500" fill="hold" id="21"/>
                                        <p:tgtEl>
                                          <p:spTgt spid="20"/>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24"/>
                                        </p:tgtEl>
                                        <p:attrNameLst>
                                          <p:attrName>style.visibility</p:attrName>
                                        </p:attrNameLst>
                                      </p:cBhvr>
                                      <p:to>
                                        <p:strVal val="visible"/>
                                      </p:to>
                                    </p:set>
                                    <p:animEffect filter="fade" transition="in">
                                      <p:cBhvr>
                                        <p:cTn dur="1000" id="24"/>
                                        <p:tgtEl>
                                          <p:spTgt spid="24"/>
                                        </p:tgtEl>
                                      </p:cBhvr>
                                    </p:animEffect>
                                    <p:anim calcmode="lin" valueType="num">
                                      <p:cBhvr>
                                        <p:cTn dur="1000" fill="hold" id="25"/>
                                        <p:tgtEl>
                                          <p:spTgt spid="24"/>
                                        </p:tgtEl>
                                        <p:attrNameLst>
                                          <p:attrName>ppt_x</p:attrName>
                                        </p:attrNameLst>
                                      </p:cBhvr>
                                      <p:tavLst>
                                        <p:tav tm="0">
                                          <p:val>
                                            <p:strVal val="#ppt_x"/>
                                          </p:val>
                                        </p:tav>
                                        <p:tav tm="100000">
                                          <p:val>
                                            <p:strVal val="#ppt_x"/>
                                          </p:val>
                                        </p:tav>
                                      </p:tavLst>
                                    </p:anim>
                                    <p:anim calcmode="lin" valueType="num">
                                      <p:cBhvr>
                                        <p:cTn dur="1000" fill="hold" id="26"/>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4" y="515938"/>
                <a:ext cx="3129262" cy="533392"/>
              </a:xfrm>
              <a:prstGeom prst="rect">
                <a:avLst/>
              </a:prstGeom>
              <a:noFill/>
              <a:ln w="9525">
                <a:noFill/>
                <a:miter/>
              </a:ln>
            </p:spPr>
            <p:txBody>
              <a:bodyPr bIns="45716" lIns="91431" rIns="91431" tIns="45716" wrap="none">
                <a:spAutoFit/>
              </a:bodyPr>
              <a:lstStyle/>
              <a:p>
                <a:pPr eaLnBrk="1" hangingPunct="1" lvl="0">
                  <a:buNone/>
                </a:pPr>
                <a:r>
                  <a:rPr altLang="en-US" lang="zh-CN" smtClean="0" sz="2900">
                    <a:solidFill>
                      <a:schemeClr val="bg1">
                        <a:lumMod val="50000"/>
                      </a:schemeClr>
                    </a:solidFill>
                    <a:latin charset="0" pitchFamily="34" typeface="Arial"/>
                    <a:ea charset="-122" panose="020b0503020204020204" pitchFamily="34" typeface="微软雅黑"/>
                    <a:sym charset="0" pitchFamily="34" typeface="Arial"/>
                  </a:rPr>
                  <a:t>加入你的标题描述</a:t>
                </a:r>
              </a:p>
            </p:txBody>
          </p:sp>
          <p:grpSp>
            <p:nvGrpSpPr>
              <p:cNvPr id="8" name="组合 26"/>
              <p:cNvGrpSpPr/>
              <p:nvPr/>
            </p:nvGrpSpPr>
            <p:grpSpPr>
              <a:xfrm>
                <a:off x="5043488" y="569913"/>
                <a:ext cx="263525" cy="395287"/>
                <a:chExt cx="213756" cy="427512"/>
              </a:xfrm>
            </p:grpSpPr>
            <p:sp>
              <p:nvSpPr>
                <p:cNvPr id="9" name="直接连接符 27"/>
                <p:cNvSpPr/>
                <p:nvPr/>
              </p:nvSpPr>
              <p:spPr>
                <a:xfrm>
                  <a:off x="0" y="0"/>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sp>
              <p:nvSpPr>
                <p:cNvPr id="10" name="直接连接符 28"/>
                <p:cNvSpPr/>
                <p:nvPr/>
              </p:nvSpPr>
              <p:spPr>
                <a:xfrm flipH="1">
                  <a:off x="0" y="213756"/>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grpSp>
        </p:grpSp>
      </p:grpSp>
      <p:sp>
        <p:nvSpPr>
          <p:cNvPr id="12" name="Rectangle 25"/>
          <p:cNvSpPr/>
          <p:nvPr/>
        </p:nvSpPr>
        <p:spPr>
          <a:xfrm>
            <a:off x="1311805" y="2199041"/>
            <a:ext cx="3200400" cy="18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solidFill>
                  <a:schemeClr val="bg1"/>
                </a:solidFill>
              </a:rPr>
              <a:t>Image</a:t>
            </a:r>
          </a:p>
        </p:txBody>
      </p:sp>
      <p:sp>
        <p:nvSpPr>
          <p:cNvPr id="13" name="Rectangle 26"/>
          <p:cNvSpPr/>
          <p:nvPr/>
        </p:nvSpPr>
        <p:spPr>
          <a:xfrm>
            <a:off x="4569355" y="2199041"/>
            <a:ext cx="32004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solidFill>
                  <a:schemeClr val="bg1"/>
                </a:solidFill>
              </a:rPr>
              <a:t>Image</a:t>
            </a:r>
          </a:p>
        </p:txBody>
      </p:sp>
      <p:sp>
        <p:nvSpPr>
          <p:cNvPr id="14" name="Rectangle 27"/>
          <p:cNvSpPr/>
          <p:nvPr/>
        </p:nvSpPr>
        <p:spPr>
          <a:xfrm>
            <a:off x="1311805" y="4086578"/>
            <a:ext cx="3200400"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solidFill>
                  <a:schemeClr val="bg1"/>
                </a:solidFill>
              </a:rPr>
              <a:t>Image</a:t>
            </a:r>
          </a:p>
        </p:txBody>
      </p:sp>
      <p:sp>
        <p:nvSpPr>
          <p:cNvPr id="15" name="Rectangle 28"/>
          <p:cNvSpPr/>
          <p:nvPr/>
        </p:nvSpPr>
        <p:spPr>
          <a:xfrm>
            <a:off x="4569355" y="4086578"/>
            <a:ext cx="3200400" cy="182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solidFill>
                  <a:schemeClr val="bg1"/>
                </a:solidFill>
              </a:rPr>
              <a:t>Image</a:t>
            </a:r>
          </a:p>
        </p:txBody>
      </p:sp>
      <p:sp>
        <p:nvSpPr>
          <p:cNvPr id="16" name="Rectangle 29"/>
          <p:cNvSpPr/>
          <p:nvPr/>
        </p:nvSpPr>
        <p:spPr>
          <a:xfrm>
            <a:off x="3940705" y="3457928"/>
            <a:ext cx="571500" cy="571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altLang="zh-CN" lang="en-US">
                <a:solidFill>
                  <a:schemeClr val="bg1">
                    <a:lumMod val="50000"/>
                  </a:schemeClr>
                </a:solidFill>
                <a:latin charset="0" pitchFamily="2" typeface="FontAwesome"/>
              </a:rPr>
              <a:t></a:t>
            </a:r>
          </a:p>
        </p:txBody>
      </p:sp>
      <p:sp>
        <p:nvSpPr>
          <p:cNvPr id="17" name="Rectangle 30"/>
          <p:cNvSpPr/>
          <p:nvPr/>
        </p:nvSpPr>
        <p:spPr>
          <a:xfrm>
            <a:off x="4566180" y="3456341"/>
            <a:ext cx="571500" cy="571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altLang="zh-CN" lang="en-US">
                <a:solidFill>
                  <a:schemeClr val="bg1">
                    <a:lumMod val="50000"/>
                  </a:schemeClr>
                </a:solidFill>
                <a:latin charset="0" pitchFamily="2" typeface="FontAwesome"/>
              </a:rPr>
              <a:t></a:t>
            </a:r>
          </a:p>
        </p:txBody>
      </p:sp>
      <p:sp>
        <p:nvSpPr>
          <p:cNvPr id="18" name="Rectangle 31"/>
          <p:cNvSpPr/>
          <p:nvPr/>
        </p:nvSpPr>
        <p:spPr>
          <a:xfrm>
            <a:off x="4566180" y="4086578"/>
            <a:ext cx="571500" cy="571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altLang="zh-CN" lang="en-US">
                <a:solidFill>
                  <a:schemeClr val="bg1">
                    <a:lumMod val="50000"/>
                  </a:schemeClr>
                </a:solidFill>
                <a:latin charset="0" pitchFamily="2" typeface="FontAwesome"/>
              </a:rPr>
              <a:t></a:t>
            </a:r>
          </a:p>
        </p:txBody>
      </p:sp>
      <p:sp>
        <p:nvSpPr>
          <p:cNvPr id="19" name="Rectangle 32"/>
          <p:cNvSpPr/>
          <p:nvPr/>
        </p:nvSpPr>
        <p:spPr>
          <a:xfrm>
            <a:off x="3940705" y="4086578"/>
            <a:ext cx="571500" cy="571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altLang="zh-CN" lang="en-US">
                <a:solidFill>
                  <a:schemeClr val="bg1">
                    <a:lumMod val="50000"/>
                  </a:schemeClr>
                </a:solidFill>
                <a:latin charset="0" pitchFamily="2" typeface="FontAwesome"/>
              </a:rPr>
              <a:t></a:t>
            </a:r>
          </a:p>
        </p:txBody>
      </p:sp>
      <p:grpSp>
        <p:nvGrpSpPr>
          <p:cNvPr id="20" name="Group 34"/>
          <p:cNvGrpSpPr/>
          <p:nvPr/>
        </p:nvGrpSpPr>
        <p:grpSpPr>
          <a:xfrm>
            <a:off x="8007880" y="2395891"/>
            <a:ext cx="2979737" cy="1446212"/>
            <a:chOff x="7845451" y="1896934"/>
            <a:chExt cx="2979065" cy="1446550"/>
          </a:xfrm>
        </p:grpSpPr>
        <p:sp>
          <p:nvSpPr>
            <p:cNvPr id="21" name="TextBox 20"/>
            <p:cNvSpPr txBox="1"/>
            <p:nvPr/>
          </p:nvSpPr>
          <p:spPr>
            <a:xfrm>
              <a:off x="8381904" y="1896934"/>
              <a:ext cx="2442611" cy="2012150"/>
            </a:xfrm>
            <a:prstGeom prst="rect">
              <a:avLst/>
            </a:prstGeom>
            <a:noFill/>
          </p:spPr>
          <p:txBody>
            <a:bodyPr>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eaLnBrk="1" hangingPunct="1"/>
              <a:r>
                <a:rPr altLang="zh-CN" lang="en-US" sz="1400">
                  <a:solidFill>
                    <a:schemeClr val="bg1">
                      <a:lumMod val="50000"/>
                    </a:schemeClr>
                  </a:solidFill>
                  <a:latin charset="0" pitchFamily="34" typeface="Open Sans"/>
                </a:rPr>
                <a:t>MARKETING &amp; MANAGEMENT</a:t>
              </a:r>
            </a:p>
            <a:p>
              <a:pPr eaLnBrk="1" hangingPunct="1"/>
              <a:endParaRPr altLang="zh-CN" lang="en-US" sz="1400">
                <a:solidFill>
                  <a:schemeClr val="bg1">
                    <a:lumMod val="50000"/>
                  </a:schemeClr>
                </a:solidFill>
                <a:latin charset="0" pitchFamily="34" typeface="Open Sans"/>
              </a:endParaRPr>
            </a:p>
            <a:p>
              <a:pPr eaLnBrk="1" hangingPunct="1"/>
              <a:r>
                <a:rPr altLang="zh-CN" lang="en-US" sz="1400">
                  <a:solidFill>
                    <a:schemeClr val="bg1">
                      <a:lumMod val="50000"/>
                    </a:schemeClr>
                  </a:solidFill>
                  <a:latin charset="0" pitchFamily="34" typeface="Open Sans"/>
                </a:rPr>
                <a:t>Lid est laborum dolo rumes fugats untras. Etharums ser quidem rerum facilis dolores nemis omnis fugats vitaes nemo minima rerums unsers sadips amets..</a:t>
              </a:r>
            </a:p>
          </p:txBody>
        </p:sp>
        <p:sp>
          <p:nvSpPr>
            <p:cNvPr id="22" name="Rectangle 39"/>
            <p:cNvSpPr>
              <a:spLocks noChangeArrowheads="1"/>
            </p:cNvSpPr>
            <p:nvPr/>
          </p:nvSpPr>
          <p:spPr bwMode="auto">
            <a:xfrm>
              <a:off x="7845451" y="1896934"/>
              <a:ext cx="589147" cy="5792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r>
                <a:rPr altLang="zh-CN" lang="en-US" sz="3200">
                  <a:solidFill>
                    <a:schemeClr val="bg1">
                      <a:lumMod val="50000"/>
                    </a:schemeClr>
                  </a:solidFill>
                  <a:latin charset="0" pitchFamily="2" typeface="FontAwesome"/>
                </a:rPr>
                <a:t></a:t>
              </a:r>
            </a:p>
          </p:txBody>
        </p:sp>
      </p:grpSp>
      <p:grpSp>
        <p:nvGrpSpPr>
          <p:cNvPr id="23" name="Group 35"/>
          <p:cNvGrpSpPr/>
          <p:nvPr/>
        </p:nvGrpSpPr>
        <p:grpSpPr>
          <a:xfrm>
            <a:off x="8003117" y="4270728"/>
            <a:ext cx="2984500" cy="1446213"/>
            <a:chOff x="7840528" y="3771900"/>
            <a:chExt cx="2983988" cy="1446550"/>
          </a:xfrm>
        </p:grpSpPr>
        <p:sp>
          <p:nvSpPr>
            <p:cNvPr id="24" name="TextBox 23"/>
            <p:cNvSpPr txBox="1"/>
            <p:nvPr/>
          </p:nvSpPr>
          <p:spPr>
            <a:xfrm>
              <a:off x="8377011" y="3771899"/>
              <a:ext cx="2447505" cy="2012149"/>
            </a:xfrm>
            <a:prstGeom prst="rect">
              <a:avLst/>
            </a:prstGeom>
            <a:noFill/>
          </p:spPr>
          <p:txBody>
            <a:bodyPr>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eaLnBrk="1" hangingPunct="1"/>
              <a:r>
                <a:rPr altLang="zh-CN" lang="en-US" sz="1400">
                  <a:solidFill>
                    <a:schemeClr val="bg1">
                      <a:lumMod val="50000"/>
                    </a:schemeClr>
                  </a:solidFill>
                  <a:latin charset="0" pitchFamily="34" typeface="Open Sans"/>
                </a:rPr>
                <a:t>MARKETING &amp; MANAGEMENT</a:t>
              </a:r>
            </a:p>
            <a:p>
              <a:pPr eaLnBrk="1" hangingPunct="1"/>
              <a:endParaRPr altLang="zh-CN" lang="en-US" sz="1400">
                <a:solidFill>
                  <a:schemeClr val="bg1">
                    <a:lumMod val="50000"/>
                  </a:schemeClr>
                </a:solidFill>
                <a:latin charset="0" pitchFamily="34" typeface="Open Sans"/>
              </a:endParaRPr>
            </a:p>
            <a:p>
              <a:pPr eaLnBrk="1" hangingPunct="1"/>
              <a:r>
                <a:rPr altLang="zh-CN" lang="en-US" sz="1400">
                  <a:solidFill>
                    <a:schemeClr val="bg1">
                      <a:lumMod val="50000"/>
                    </a:schemeClr>
                  </a:solidFill>
                  <a:latin charset="0" pitchFamily="34" typeface="Open Sans"/>
                </a:rPr>
                <a:t>Lid est laborum dolo rumes fugats untras. Etharums ser quidem rerum facilis dolores nemis omnis fugats vitaes nemo minima rerums unsers sadips amets..</a:t>
              </a:r>
            </a:p>
          </p:txBody>
        </p:sp>
        <p:sp>
          <p:nvSpPr>
            <p:cNvPr id="25" name="Rectangle 37"/>
            <p:cNvSpPr/>
            <p:nvPr/>
          </p:nvSpPr>
          <p:spPr>
            <a:xfrm>
              <a:off x="7840528" y="3771900"/>
              <a:ext cx="589179" cy="579255"/>
            </a:xfrm>
            <a:prstGeom prst="rect">
              <a:avLst/>
            </a:prstGeom>
          </p:spPr>
          <p:txBody>
            <a:bodyPr wrap="none">
              <a:spAutoFit/>
            </a:bodyPr>
            <a:lstStyle/>
            <a:p>
              <a:pPr eaLnBrk="1" hangingPunct="1"/>
              <a:r>
                <a:rPr altLang="zh-CN" lang="en-US" sz="3200">
                  <a:solidFill>
                    <a:schemeClr val="bg1">
                      <a:lumMod val="50000"/>
                    </a:schemeClr>
                  </a:solidFill>
                  <a:latin charset="0" pitchFamily="2" typeface="FontAwesome"/>
                </a:rPr>
                <a:t></a:t>
              </a:r>
            </a:p>
          </p:txBody>
        </p:sp>
      </p:grpSp>
    </p:spTree>
    <p:extLst>
      <p:ext uri="{BB962C8B-B14F-4D97-AF65-F5344CB8AC3E}">
        <p14:creationId val="220399868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250" id="13"/>
                                        <p:tgtEl>
                                          <p:spTgt spid="12"/>
                                        </p:tgtEl>
                                      </p:cBhvr>
                                    </p:animEffect>
                                    <p:anim calcmode="lin" valueType="num">
                                      <p:cBhvr>
                                        <p:cTn dur="250" fill="hold" id="14"/>
                                        <p:tgtEl>
                                          <p:spTgt spid="12"/>
                                        </p:tgtEl>
                                        <p:attrNameLst>
                                          <p:attrName>ppt_x</p:attrName>
                                        </p:attrNameLst>
                                      </p:cBhvr>
                                      <p:tavLst>
                                        <p:tav tm="0">
                                          <p:val>
                                            <p:strVal val="#ppt_x"/>
                                          </p:val>
                                        </p:tav>
                                        <p:tav tm="100000">
                                          <p:val>
                                            <p:strVal val="#ppt_x"/>
                                          </p:val>
                                        </p:tav>
                                      </p:tavLst>
                                    </p:anim>
                                    <p:anim calcmode="lin" valueType="num">
                                      <p:cBhvr>
                                        <p:cTn dur="250" fill="hold" id="15"/>
                                        <p:tgtEl>
                                          <p:spTgt spid="1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750"/>
                            </p:stCondLst>
                            <p:childTnLst>
                              <p:par>
                                <p:cTn fill="hold" grpId="0" id="17" nodeType="afterEffect" presetClass="entr" presetID="42" presetSubtype="0">
                                  <p:stCondLst>
                                    <p:cond delay="0"/>
                                  </p:stCondLst>
                                  <p:childTnLst>
                                    <p:set>
                                      <p:cBhvr>
                                        <p:cTn dur="1" fill="hold" id="18">
                                          <p:stCondLst>
                                            <p:cond delay="0"/>
                                          </p:stCondLst>
                                        </p:cTn>
                                        <p:tgtEl>
                                          <p:spTgt spid="13"/>
                                        </p:tgtEl>
                                        <p:attrNameLst>
                                          <p:attrName>style.visibility</p:attrName>
                                        </p:attrNameLst>
                                      </p:cBhvr>
                                      <p:to>
                                        <p:strVal val="visible"/>
                                      </p:to>
                                    </p:set>
                                    <p:animEffect filter="fade" transition="in">
                                      <p:cBhvr>
                                        <p:cTn dur="250" id="19"/>
                                        <p:tgtEl>
                                          <p:spTgt spid="13"/>
                                        </p:tgtEl>
                                      </p:cBhvr>
                                    </p:animEffect>
                                    <p:anim calcmode="lin" valueType="num">
                                      <p:cBhvr>
                                        <p:cTn dur="250" fill="hold" id="20"/>
                                        <p:tgtEl>
                                          <p:spTgt spid="13"/>
                                        </p:tgtEl>
                                        <p:attrNameLst>
                                          <p:attrName>ppt_x</p:attrName>
                                        </p:attrNameLst>
                                      </p:cBhvr>
                                      <p:tavLst>
                                        <p:tav tm="0">
                                          <p:val>
                                            <p:strVal val="#ppt_x"/>
                                          </p:val>
                                        </p:tav>
                                        <p:tav tm="100000">
                                          <p:val>
                                            <p:strVal val="#ppt_x"/>
                                          </p:val>
                                        </p:tav>
                                      </p:tavLst>
                                    </p:anim>
                                    <p:anim calcmode="lin" valueType="num">
                                      <p:cBhvr>
                                        <p:cTn dur="250" fill="hold" id="21"/>
                                        <p:tgtEl>
                                          <p:spTgt spid="1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42"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250" id="25"/>
                                        <p:tgtEl>
                                          <p:spTgt spid="14"/>
                                        </p:tgtEl>
                                      </p:cBhvr>
                                    </p:animEffect>
                                    <p:anim calcmode="lin" valueType="num">
                                      <p:cBhvr>
                                        <p:cTn dur="250" fill="hold" id="26"/>
                                        <p:tgtEl>
                                          <p:spTgt spid="14"/>
                                        </p:tgtEl>
                                        <p:attrNameLst>
                                          <p:attrName>ppt_x</p:attrName>
                                        </p:attrNameLst>
                                      </p:cBhvr>
                                      <p:tavLst>
                                        <p:tav tm="0">
                                          <p:val>
                                            <p:strVal val="#ppt_x"/>
                                          </p:val>
                                        </p:tav>
                                        <p:tav tm="100000">
                                          <p:val>
                                            <p:strVal val="#ppt_x"/>
                                          </p:val>
                                        </p:tav>
                                      </p:tavLst>
                                    </p:anim>
                                    <p:anim calcmode="lin" valueType="num">
                                      <p:cBhvr>
                                        <p:cTn dur="250" fill="hold" id="27"/>
                                        <p:tgtEl>
                                          <p:spTgt spid="1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250"/>
                            </p:stCondLst>
                            <p:childTnLst>
                              <p:par>
                                <p:cTn fill="hold" grpId="0" id="29" nodeType="afterEffect" presetClass="entr" presetID="42" presetSubtype="0">
                                  <p:stCondLst>
                                    <p:cond delay="0"/>
                                  </p:stCondLst>
                                  <p:childTnLst>
                                    <p:set>
                                      <p:cBhvr>
                                        <p:cTn dur="1" fill="hold" id="30">
                                          <p:stCondLst>
                                            <p:cond delay="0"/>
                                          </p:stCondLst>
                                        </p:cTn>
                                        <p:tgtEl>
                                          <p:spTgt spid="15"/>
                                        </p:tgtEl>
                                        <p:attrNameLst>
                                          <p:attrName>style.visibility</p:attrName>
                                        </p:attrNameLst>
                                      </p:cBhvr>
                                      <p:to>
                                        <p:strVal val="visible"/>
                                      </p:to>
                                    </p:set>
                                    <p:animEffect filter="fade" transition="in">
                                      <p:cBhvr>
                                        <p:cTn dur="250" id="31"/>
                                        <p:tgtEl>
                                          <p:spTgt spid="15"/>
                                        </p:tgtEl>
                                      </p:cBhvr>
                                    </p:animEffect>
                                    <p:anim calcmode="lin" valueType="num">
                                      <p:cBhvr>
                                        <p:cTn dur="250" fill="hold" id="32"/>
                                        <p:tgtEl>
                                          <p:spTgt spid="15"/>
                                        </p:tgtEl>
                                        <p:attrNameLst>
                                          <p:attrName>ppt_x</p:attrName>
                                        </p:attrNameLst>
                                      </p:cBhvr>
                                      <p:tavLst>
                                        <p:tav tm="0">
                                          <p:val>
                                            <p:strVal val="#ppt_x"/>
                                          </p:val>
                                        </p:tav>
                                        <p:tav tm="100000">
                                          <p:val>
                                            <p:strVal val="#ppt_x"/>
                                          </p:val>
                                        </p:tav>
                                      </p:tavLst>
                                    </p:anim>
                                    <p:anim calcmode="lin" valueType="num">
                                      <p:cBhvr>
                                        <p:cTn dur="250" fill="hold" id="33"/>
                                        <p:tgtEl>
                                          <p:spTgt spid="15"/>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500"/>
                            </p:stCondLst>
                            <p:childTnLst>
                              <p:par>
                                <p:cTn fill="hold" grpId="0" id="35" nodeType="afterEffect" presetClass="entr" presetID="42" presetSubtype="0">
                                  <p:stCondLst>
                                    <p:cond delay="0"/>
                                  </p:stCondLst>
                                  <p:childTnLst>
                                    <p:set>
                                      <p:cBhvr>
                                        <p:cTn dur="1" fill="hold" id="36">
                                          <p:stCondLst>
                                            <p:cond delay="0"/>
                                          </p:stCondLst>
                                        </p:cTn>
                                        <p:tgtEl>
                                          <p:spTgt spid="16"/>
                                        </p:tgtEl>
                                        <p:attrNameLst>
                                          <p:attrName>style.visibility</p:attrName>
                                        </p:attrNameLst>
                                      </p:cBhvr>
                                      <p:to>
                                        <p:strVal val="visible"/>
                                      </p:to>
                                    </p:set>
                                    <p:animEffect filter="fade" transition="in">
                                      <p:cBhvr>
                                        <p:cTn dur="250" id="37"/>
                                        <p:tgtEl>
                                          <p:spTgt spid="16"/>
                                        </p:tgtEl>
                                      </p:cBhvr>
                                    </p:animEffect>
                                    <p:anim calcmode="lin" valueType="num">
                                      <p:cBhvr>
                                        <p:cTn dur="250" fill="hold" id="38"/>
                                        <p:tgtEl>
                                          <p:spTgt spid="16"/>
                                        </p:tgtEl>
                                        <p:attrNameLst>
                                          <p:attrName>ppt_x</p:attrName>
                                        </p:attrNameLst>
                                      </p:cBhvr>
                                      <p:tavLst>
                                        <p:tav tm="0">
                                          <p:val>
                                            <p:strVal val="#ppt_x"/>
                                          </p:val>
                                        </p:tav>
                                        <p:tav tm="100000">
                                          <p:val>
                                            <p:strVal val="#ppt_x"/>
                                          </p:val>
                                        </p:tav>
                                      </p:tavLst>
                                    </p:anim>
                                    <p:anim calcmode="lin" valueType="num">
                                      <p:cBhvr>
                                        <p:cTn dur="250" fill="hold" id="39"/>
                                        <p:tgtEl>
                                          <p:spTgt spid="16"/>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1750"/>
                            </p:stCondLst>
                            <p:childTnLst>
                              <p:par>
                                <p:cTn fill="hold" grpId="0" id="41" nodeType="afterEffect" presetClass="entr" presetID="42" presetSubtype="0">
                                  <p:stCondLst>
                                    <p:cond delay="0"/>
                                  </p:stCondLst>
                                  <p:childTnLst>
                                    <p:set>
                                      <p:cBhvr>
                                        <p:cTn dur="1" fill="hold" id="42">
                                          <p:stCondLst>
                                            <p:cond delay="0"/>
                                          </p:stCondLst>
                                        </p:cTn>
                                        <p:tgtEl>
                                          <p:spTgt spid="17"/>
                                        </p:tgtEl>
                                        <p:attrNameLst>
                                          <p:attrName>style.visibility</p:attrName>
                                        </p:attrNameLst>
                                      </p:cBhvr>
                                      <p:to>
                                        <p:strVal val="visible"/>
                                      </p:to>
                                    </p:set>
                                    <p:animEffect filter="fade" transition="in">
                                      <p:cBhvr>
                                        <p:cTn dur="250" id="43"/>
                                        <p:tgtEl>
                                          <p:spTgt spid="17"/>
                                        </p:tgtEl>
                                      </p:cBhvr>
                                    </p:animEffect>
                                    <p:anim calcmode="lin" valueType="num">
                                      <p:cBhvr>
                                        <p:cTn dur="250" fill="hold" id="44"/>
                                        <p:tgtEl>
                                          <p:spTgt spid="17"/>
                                        </p:tgtEl>
                                        <p:attrNameLst>
                                          <p:attrName>ppt_x</p:attrName>
                                        </p:attrNameLst>
                                      </p:cBhvr>
                                      <p:tavLst>
                                        <p:tav tm="0">
                                          <p:val>
                                            <p:strVal val="#ppt_x"/>
                                          </p:val>
                                        </p:tav>
                                        <p:tav tm="100000">
                                          <p:val>
                                            <p:strVal val="#ppt_x"/>
                                          </p:val>
                                        </p:tav>
                                      </p:tavLst>
                                    </p:anim>
                                    <p:anim calcmode="lin" valueType="num">
                                      <p:cBhvr>
                                        <p:cTn dur="250" fill="hold" id="45"/>
                                        <p:tgtEl>
                                          <p:spTgt spid="17"/>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2000"/>
                            </p:stCondLst>
                            <p:childTnLst>
                              <p:par>
                                <p:cTn fill="hold" grpId="0" id="47" nodeType="afterEffect" presetClass="entr" presetID="42" presetSubtype="0">
                                  <p:stCondLst>
                                    <p:cond delay="0"/>
                                  </p:stCondLst>
                                  <p:childTnLst>
                                    <p:set>
                                      <p:cBhvr>
                                        <p:cTn dur="1" fill="hold" id="48">
                                          <p:stCondLst>
                                            <p:cond delay="0"/>
                                          </p:stCondLst>
                                        </p:cTn>
                                        <p:tgtEl>
                                          <p:spTgt spid="18"/>
                                        </p:tgtEl>
                                        <p:attrNameLst>
                                          <p:attrName>style.visibility</p:attrName>
                                        </p:attrNameLst>
                                      </p:cBhvr>
                                      <p:to>
                                        <p:strVal val="visible"/>
                                      </p:to>
                                    </p:set>
                                    <p:animEffect filter="fade" transition="in">
                                      <p:cBhvr>
                                        <p:cTn dur="250" id="49"/>
                                        <p:tgtEl>
                                          <p:spTgt spid="18"/>
                                        </p:tgtEl>
                                      </p:cBhvr>
                                    </p:animEffect>
                                    <p:anim calcmode="lin" valueType="num">
                                      <p:cBhvr>
                                        <p:cTn dur="250" fill="hold" id="50"/>
                                        <p:tgtEl>
                                          <p:spTgt spid="18"/>
                                        </p:tgtEl>
                                        <p:attrNameLst>
                                          <p:attrName>ppt_x</p:attrName>
                                        </p:attrNameLst>
                                      </p:cBhvr>
                                      <p:tavLst>
                                        <p:tav tm="0">
                                          <p:val>
                                            <p:strVal val="#ppt_x"/>
                                          </p:val>
                                        </p:tav>
                                        <p:tav tm="100000">
                                          <p:val>
                                            <p:strVal val="#ppt_x"/>
                                          </p:val>
                                        </p:tav>
                                      </p:tavLst>
                                    </p:anim>
                                    <p:anim calcmode="lin" valueType="num">
                                      <p:cBhvr>
                                        <p:cTn dur="250" fill="hold" id="51"/>
                                        <p:tgtEl>
                                          <p:spTgt spid="18"/>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2250"/>
                            </p:stCondLst>
                            <p:childTnLst>
                              <p:par>
                                <p:cTn fill="hold" grpId="0" id="53" nodeType="afterEffect" presetClass="entr" presetID="42" presetSubtype="0">
                                  <p:stCondLst>
                                    <p:cond delay="0"/>
                                  </p:stCondLst>
                                  <p:childTnLst>
                                    <p:set>
                                      <p:cBhvr>
                                        <p:cTn dur="1" fill="hold" id="54">
                                          <p:stCondLst>
                                            <p:cond delay="0"/>
                                          </p:stCondLst>
                                        </p:cTn>
                                        <p:tgtEl>
                                          <p:spTgt spid="19"/>
                                        </p:tgtEl>
                                        <p:attrNameLst>
                                          <p:attrName>style.visibility</p:attrName>
                                        </p:attrNameLst>
                                      </p:cBhvr>
                                      <p:to>
                                        <p:strVal val="visible"/>
                                      </p:to>
                                    </p:set>
                                    <p:animEffect filter="fade" transition="in">
                                      <p:cBhvr>
                                        <p:cTn dur="250" id="55"/>
                                        <p:tgtEl>
                                          <p:spTgt spid="19"/>
                                        </p:tgtEl>
                                      </p:cBhvr>
                                    </p:animEffect>
                                    <p:anim calcmode="lin" valueType="num">
                                      <p:cBhvr>
                                        <p:cTn dur="250" fill="hold" id="56"/>
                                        <p:tgtEl>
                                          <p:spTgt spid="19"/>
                                        </p:tgtEl>
                                        <p:attrNameLst>
                                          <p:attrName>ppt_x</p:attrName>
                                        </p:attrNameLst>
                                      </p:cBhvr>
                                      <p:tavLst>
                                        <p:tav tm="0">
                                          <p:val>
                                            <p:strVal val="#ppt_x"/>
                                          </p:val>
                                        </p:tav>
                                        <p:tav tm="100000">
                                          <p:val>
                                            <p:strVal val="#ppt_x"/>
                                          </p:val>
                                        </p:tav>
                                      </p:tavLst>
                                    </p:anim>
                                    <p:anim calcmode="lin" valueType="num">
                                      <p:cBhvr>
                                        <p:cTn dur="250" fill="hold" id="57"/>
                                        <p:tgtEl>
                                          <p:spTgt spid="19"/>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2500"/>
                            </p:stCondLst>
                            <p:childTnLst>
                              <p:par>
                                <p:cTn fill="hold" id="59" nodeType="afterEffect" presetClass="entr" presetID="42" presetSubtype="0">
                                  <p:stCondLst>
                                    <p:cond delay="0"/>
                                  </p:stCondLst>
                                  <p:childTnLst>
                                    <p:set>
                                      <p:cBhvr>
                                        <p:cTn dur="1" fill="hold" id="60">
                                          <p:stCondLst>
                                            <p:cond delay="0"/>
                                          </p:stCondLst>
                                        </p:cTn>
                                        <p:tgtEl>
                                          <p:spTgt spid="20"/>
                                        </p:tgtEl>
                                        <p:attrNameLst>
                                          <p:attrName>style.visibility</p:attrName>
                                        </p:attrNameLst>
                                      </p:cBhvr>
                                      <p:to>
                                        <p:strVal val="visible"/>
                                      </p:to>
                                    </p:set>
                                    <p:animEffect filter="fade" transition="in">
                                      <p:cBhvr>
                                        <p:cTn dur="250" id="61"/>
                                        <p:tgtEl>
                                          <p:spTgt spid="20"/>
                                        </p:tgtEl>
                                      </p:cBhvr>
                                    </p:animEffect>
                                    <p:anim calcmode="lin" valueType="num">
                                      <p:cBhvr>
                                        <p:cTn dur="250" fill="hold" id="62"/>
                                        <p:tgtEl>
                                          <p:spTgt spid="20"/>
                                        </p:tgtEl>
                                        <p:attrNameLst>
                                          <p:attrName>ppt_x</p:attrName>
                                        </p:attrNameLst>
                                      </p:cBhvr>
                                      <p:tavLst>
                                        <p:tav tm="0">
                                          <p:val>
                                            <p:strVal val="#ppt_x"/>
                                          </p:val>
                                        </p:tav>
                                        <p:tav tm="100000">
                                          <p:val>
                                            <p:strVal val="#ppt_x"/>
                                          </p:val>
                                        </p:tav>
                                      </p:tavLst>
                                    </p:anim>
                                    <p:anim calcmode="lin" valueType="num">
                                      <p:cBhvr>
                                        <p:cTn dur="250" fill="hold" id="63"/>
                                        <p:tgtEl>
                                          <p:spTgt spid="20"/>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2750"/>
                            </p:stCondLst>
                            <p:childTnLst>
                              <p:par>
                                <p:cTn fill="hold" id="65" nodeType="afterEffect" presetClass="entr" presetID="42" presetSubtype="0">
                                  <p:stCondLst>
                                    <p:cond delay="0"/>
                                  </p:stCondLst>
                                  <p:childTnLst>
                                    <p:set>
                                      <p:cBhvr>
                                        <p:cTn dur="1" fill="hold" id="66">
                                          <p:stCondLst>
                                            <p:cond delay="0"/>
                                          </p:stCondLst>
                                        </p:cTn>
                                        <p:tgtEl>
                                          <p:spTgt spid="23"/>
                                        </p:tgtEl>
                                        <p:attrNameLst>
                                          <p:attrName>style.visibility</p:attrName>
                                        </p:attrNameLst>
                                      </p:cBhvr>
                                      <p:to>
                                        <p:strVal val="visible"/>
                                      </p:to>
                                    </p:set>
                                    <p:animEffect filter="fade" transition="in">
                                      <p:cBhvr>
                                        <p:cTn dur="250" id="67"/>
                                        <p:tgtEl>
                                          <p:spTgt spid="23"/>
                                        </p:tgtEl>
                                      </p:cBhvr>
                                    </p:animEffect>
                                    <p:anim calcmode="lin" valueType="num">
                                      <p:cBhvr>
                                        <p:cTn dur="250" fill="hold" id="68"/>
                                        <p:tgtEl>
                                          <p:spTgt spid="23"/>
                                        </p:tgtEl>
                                        <p:attrNameLst>
                                          <p:attrName>ppt_x</p:attrName>
                                        </p:attrNameLst>
                                      </p:cBhvr>
                                      <p:tavLst>
                                        <p:tav tm="0">
                                          <p:val>
                                            <p:strVal val="#ppt_x"/>
                                          </p:val>
                                        </p:tav>
                                        <p:tav tm="100000">
                                          <p:val>
                                            <p:strVal val="#ppt_x"/>
                                          </p:val>
                                        </p:tav>
                                      </p:tavLst>
                                    </p:anim>
                                    <p:anim calcmode="lin" valueType="num">
                                      <p:cBhvr>
                                        <p:cTn dur="250" fill="hold" id="69"/>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grpId="0" spid="18"/>
      <p:bldP grpId="0" spid="1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4" y="515938"/>
                <a:ext cx="3129262" cy="533392"/>
              </a:xfrm>
              <a:prstGeom prst="rect">
                <a:avLst/>
              </a:prstGeom>
              <a:noFill/>
              <a:ln w="9525">
                <a:noFill/>
                <a:miter/>
              </a:ln>
            </p:spPr>
            <p:txBody>
              <a:bodyPr bIns="45716" lIns="91431" rIns="91431" tIns="45716" wrap="none">
                <a:spAutoFit/>
              </a:bodyPr>
              <a:lstStyle/>
              <a:p>
                <a:pPr eaLnBrk="1" hangingPunct="1" lvl="0">
                  <a:buNone/>
                </a:pPr>
                <a:r>
                  <a:rPr altLang="en-US" lang="zh-CN" smtClean="0" sz="2900">
                    <a:solidFill>
                      <a:schemeClr val="bg1">
                        <a:lumMod val="50000"/>
                      </a:schemeClr>
                    </a:solidFill>
                    <a:latin charset="0" pitchFamily="34" typeface="Arial"/>
                    <a:ea charset="-122" panose="020b0503020204020204" pitchFamily="34" typeface="微软雅黑"/>
                    <a:sym charset="0" pitchFamily="34" typeface="Arial"/>
                  </a:rPr>
                  <a:t>加入你的标题描述</a:t>
                </a:r>
              </a:p>
            </p:txBody>
          </p:sp>
          <p:grpSp>
            <p:nvGrpSpPr>
              <p:cNvPr id="8" name="组合 26"/>
              <p:cNvGrpSpPr/>
              <p:nvPr/>
            </p:nvGrpSpPr>
            <p:grpSpPr>
              <a:xfrm>
                <a:off x="5043488" y="569913"/>
                <a:ext cx="263525" cy="395287"/>
                <a:chExt cx="213756" cy="427512"/>
              </a:xfrm>
            </p:grpSpPr>
            <p:sp>
              <p:nvSpPr>
                <p:cNvPr id="9" name="直接连接符 27"/>
                <p:cNvSpPr/>
                <p:nvPr/>
              </p:nvSpPr>
              <p:spPr>
                <a:xfrm>
                  <a:off x="0" y="0"/>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sp>
              <p:nvSpPr>
                <p:cNvPr id="10" name="直接连接符 28"/>
                <p:cNvSpPr/>
                <p:nvPr/>
              </p:nvSpPr>
              <p:spPr>
                <a:xfrm flipH="1">
                  <a:off x="0" y="213756"/>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grpSp>
        </p:grpSp>
      </p:grpSp>
      <p:grpSp>
        <p:nvGrpSpPr>
          <p:cNvPr id="12" name="组合 11"/>
          <p:cNvGrpSpPr/>
          <p:nvPr/>
        </p:nvGrpSpPr>
        <p:grpSpPr>
          <a:xfrm>
            <a:off x="1336330" y="1932817"/>
            <a:ext cx="10192864" cy="4763003"/>
            <a:chOff x="711547" y="2126236"/>
            <a:chExt cx="7345907" cy="3432654"/>
          </a:xfrm>
        </p:grpSpPr>
        <p:sp>
          <p:nvSpPr>
            <p:cNvPr id="13" name="Freeform 31"/>
            <p:cNvSpPr>
              <a:spLocks noEditPoints="1"/>
            </p:cNvSpPr>
            <p:nvPr/>
          </p:nvSpPr>
          <p:spPr bwMode="auto">
            <a:xfrm>
              <a:off x="711547" y="2201142"/>
              <a:ext cx="3674810" cy="3357748"/>
            </a:xfrm>
            <a:custGeom>
              <a:gdLst>
                <a:gd fmla="*/ 1479 w 1479" name="T0"/>
                <a:gd fmla="*/ 505 h 1412" name="T1"/>
                <a:gd fmla="*/ 974 w 1479" name="T2"/>
                <a:gd fmla="*/ 0 h 1412" name="T3"/>
                <a:gd fmla="*/ 736 w 1479" name="T4"/>
                <a:gd fmla="*/ 59 h 1412" name="T5"/>
                <a:gd fmla="*/ 735 w 1479" name="T6"/>
                <a:gd fmla="*/ 60 h 1412" name="T7"/>
                <a:gd fmla="*/ 504 w 1479" name="T8"/>
                <a:gd fmla="*/ 4 h 1412" name="T9"/>
                <a:gd fmla="*/ 0 w 1479" name="T10"/>
                <a:gd fmla="*/ 508 h 1412" name="T11"/>
                <a:gd fmla="*/ 237 w 1479" name="T12"/>
                <a:gd fmla="*/ 936 h 1412" name="T13"/>
                <a:gd fmla="*/ 257 w 1479" name="T14"/>
                <a:gd fmla="*/ 947 h 1412" name="T15"/>
                <a:gd fmla="*/ 257 w 1479" name="T16"/>
                <a:gd fmla="*/ 947 h 1412" name="T17"/>
                <a:gd fmla="*/ 765 w 1479" name="T18"/>
                <a:gd fmla="*/ 1412 h 1412" name="T19"/>
                <a:gd fmla="*/ 1275 w 1479" name="T20"/>
                <a:gd fmla="*/ 911 h 1412" name="T21"/>
                <a:gd fmla="*/ 1479 w 1479" name="T22"/>
                <a:gd fmla="*/ 505 h 1412" name="T23"/>
                <a:gd fmla="*/ 963 w 1479" name="T24"/>
                <a:gd fmla="*/ 718 h 1412" name="T25"/>
                <a:gd fmla="*/ 963 w 1479" name="T26"/>
                <a:gd fmla="*/ 717 h 1412" name="T27"/>
                <a:gd fmla="*/ 963 w 1479" name="T28"/>
                <a:gd fmla="*/ 717 h 1412" name="T29"/>
                <a:gd fmla="*/ 963 w 1479" name="T30"/>
                <a:gd fmla="*/ 718 h 1412" name="T31"/>
                <a:gd fmla="*/ 256 w 1479" name="T32"/>
                <a:gd fmla="*/ 935 h 1412" name="T33"/>
                <a:gd fmla="*/ 256 w 1479" name="T34"/>
                <a:gd fmla="*/ 936 h 1412" name="T35"/>
                <a:gd fmla="*/ 256 w 1479" name="T36"/>
                <a:gd fmla="*/ 935 h 1412" name="T37"/>
                <a:gd fmla="*/ 255 w 1479" name="T38"/>
                <a:gd fmla="*/ 902 h 1412" name="T39"/>
                <a:gd fmla="*/ 255 w 1479" name="T40"/>
                <a:gd fmla="*/ 914 h 1412" name="T41"/>
                <a:gd fmla="*/ 255 w 1479" name="T42"/>
                <a:gd fmla="*/ 902 h 1412" name="T43"/>
                <a:gd fmla="*/ 255 w 1479" name="T44"/>
                <a:gd fmla="*/ 922 h 1412" name="T45"/>
                <a:gd fmla="*/ 256 w 1479" name="T46"/>
                <a:gd fmla="*/ 925 h 1412" name="T47"/>
                <a:gd fmla="*/ 255 w 1479" name="T48"/>
                <a:gd fmla="*/ 922 h 1412" name="T49"/>
                <a:gd fmla="*/ 694 w 1479" name="T50"/>
                <a:gd fmla="*/ 401 h 1412" name="T51"/>
                <a:gd fmla="*/ 739 w 1479" name="T52"/>
                <a:gd fmla="*/ 397 h 1412" name="T53"/>
                <a:gd fmla="*/ 972 w 1479" name="T54"/>
                <a:gd fmla="*/ 631 h 1412" name="T55"/>
                <a:gd fmla="*/ 872 w 1479" name="T56"/>
                <a:gd fmla="*/ 822 h 1412" name="T57"/>
                <a:gd fmla="*/ 872 w 1479" name="T58"/>
                <a:gd fmla="*/ 822 h 1412" name="T59"/>
                <a:gd fmla="*/ 875 w 1479" name="T60"/>
                <a:gd fmla="*/ 820 h 1412" name="T61"/>
                <a:gd fmla="*/ 531 w 1479" name="T62"/>
                <a:gd fmla="*/ 747 h 1412" name="T63"/>
                <a:gd fmla="*/ 504 w 1479" name="T64"/>
                <a:gd fmla="*/ 629 h 1412" name="T65"/>
                <a:gd fmla="*/ 694 w 1479" name="T66"/>
                <a:gd fmla="*/ 401 h 1412" name="T67"/>
                <a:gd fmla="*/ 920 w 1479" name="T68"/>
                <a:gd fmla="*/ 787 h 1412" name="T69"/>
                <a:gd fmla="*/ 918 w 1479" name="T70"/>
                <a:gd fmla="*/ 789 h 1412" name="T71"/>
                <a:gd fmla="*/ 920 w 1479" name="T72"/>
                <a:gd fmla="*/ 787 h 1412" name="T73"/>
                <a:gd fmla="*/ 908 w 1479" name="T74"/>
                <a:gd fmla="*/ 797 h 1412" name="T75"/>
                <a:gd fmla="*/ 906 w 1479" name="T76"/>
                <a:gd fmla="*/ 799 h 1412" name="T77"/>
                <a:gd fmla="*/ 908 w 1479" name="T78"/>
                <a:gd fmla="*/ 797 h 1412" name="T79"/>
                <a:gd fmla="*/ 898 w 1479" name="T80"/>
                <a:gd fmla="*/ 805 h 1412" name="T81"/>
                <a:gd fmla="*/ 895 w 1479" name="T82"/>
                <a:gd fmla="*/ 807 h 1412" name="T83"/>
                <a:gd fmla="*/ 898 w 1479" name="T84"/>
                <a:gd fmla="*/ 805 h 1412" name="T85"/>
                <a:gd fmla="*/ 886 w 1479" name="T86"/>
                <a:gd fmla="*/ 813 h 1412" name="T87"/>
                <a:gd fmla="*/ 882 w 1479" name="T88"/>
                <a:gd fmla="*/ 816 h 1412" name="T89"/>
                <a:gd fmla="*/ 886 w 1479" name="T90"/>
                <a:gd fmla="*/ 813 h 141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412" w="1479">
                  <a:moveTo>
                    <a:pt x="1479" y="505"/>
                  </a:moveTo>
                  <a:cubicBezTo>
                    <a:pt x="1479" y="226"/>
                    <a:pt x="1253" y="0"/>
                    <a:pt x="974" y="0"/>
                  </a:cubicBezTo>
                  <a:cubicBezTo>
                    <a:pt x="888" y="0"/>
                    <a:pt x="807" y="22"/>
                    <a:pt x="736" y="59"/>
                  </a:cubicBezTo>
                  <a:cubicBezTo>
                    <a:pt x="735" y="60"/>
                    <a:pt x="735" y="60"/>
                    <a:pt x="735" y="60"/>
                  </a:cubicBezTo>
                  <a:cubicBezTo>
                    <a:pt x="666" y="24"/>
                    <a:pt x="588" y="4"/>
                    <a:pt x="504" y="4"/>
                  </a:cubicBezTo>
                  <a:cubicBezTo>
                    <a:pt x="226" y="4"/>
                    <a:pt x="0" y="230"/>
                    <a:pt x="0" y="508"/>
                  </a:cubicBezTo>
                  <a:cubicBezTo>
                    <a:pt x="0" y="689"/>
                    <a:pt x="95" y="847"/>
                    <a:pt x="237" y="936"/>
                  </a:cubicBezTo>
                  <a:cubicBezTo>
                    <a:pt x="244" y="940"/>
                    <a:pt x="250" y="944"/>
                    <a:pt x="257" y="947"/>
                  </a:cubicBezTo>
                  <a:cubicBezTo>
                    <a:pt x="257" y="947"/>
                    <a:pt x="257" y="947"/>
                    <a:pt x="257" y="947"/>
                  </a:cubicBezTo>
                  <a:cubicBezTo>
                    <a:pt x="280" y="1208"/>
                    <a:pt x="499" y="1412"/>
                    <a:pt x="765" y="1412"/>
                  </a:cubicBezTo>
                  <a:cubicBezTo>
                    <a:pt x="1044" y="1412"/>
                    <a:pt x="1270" y="1188"/>
                    <a:pt x="1275" y="911"/>
                  </a:cubicBezTo>
                  <a:cubicBezTo>
                    <a:pt x="1399" y="819"/>
                    <a:pt x="1479" y="671"/>
                    <a:pt x="1479" y="505"/>
                  </a:cubicBezTo>
                  <a:close/>
                  <a:moveTo>
                    <a:pt x="963" y="718"/>
                  </a:moveTo>
                  <a:cubicBezTo>
                    <a:pt x="963" y="718"/>
                    <a:pt x="963" y="717"/>
                    <a:pt x="963" y="717"/>
                  </a:cubicBezTo>
                  <a:cubicBezTo>
                    <a:pt x="963" y="717"/>
                    <a:pt x="963" y="717"/>
                    <a:pt x="963" y="717"/>
                  </a:cubicBezTo>
                  <a:lnTo>
                    <a:pt x="963" y="718"/>
                  </a:lnTo>
                  <a:close/>
                  <a:moveTo>
                    <a:pt x="256" y="935"/>
                  </a:moveTo>
                  <a:cubicBezTo>
                    <a:pt x="256" y="936"/>
                    <a:pt x="256" y="936"/>
                    <a:pt x="256" y="936"/>
                  </a:cubicBezTo>
                  <a:cubicBezTo>
                    <a:pt x="256" y="936"/>
                    <a:pt x="256" y="936"/>
                    <a:pt x="256" y="935"/>
                  </a:cubicBezTo>
                  <a:close/>
                  <a:moveTo>
                    <a:pt x="255" y="902"/>
                  </a:moveTo>
                  <a:cubicBezTo>
                    <a:pt x="255" y="906"/>
                    <a:pt x="255" y="910"/>
                    <a:pt x="255" y="914"/>
                  </a:cubicBezTo>
                  <a:cubicBezTo>
                    <a:pt x="255" y="910"/>
                    <a:pt x="255" y="906"/>
                    <a:pt x="255" y="902"/>
                  </a:cubicBezTo>
                  <a:close/>
                  <a:moveTo>
                    <a:pt x="255" y="922"/>
                  </a:moveTo>
                  <a:cubicBezTo>
                    <a:pt x="255" y="923"/>
                    <a:pt x="256" y="924"/>
                    <a:pt x="256" y="925"/>
                  </a:cubicBezTo>
                  <a:cubicBezTo>
                    <a:pt x="256" y="924"/>
                    <a:pt x="255" y="923"/>
                    <a:pt x="255" y="922"/>
                  </a:cubicBezTo>
                  <a:close/>
                  <a:moveTo>
                    <a:pt x="694" y="401"/>
                  </a:moveTo>
                  <a:cubicBezTo>
                    <a:pt x="708" y="398"/>
                    <a:pt x="723" y="397"/>
                    <a:pt x="739" y="397"/>
                  </a:cubicBezTo>
                  <a:cubicBezTo>
                    <a:pt x="868" y="397"/>
                    <a:pt x="972" y="502"/>
                    <a:pt x="972" y="631"/>
                  </a:cubicBezTo>
                  <a:cubicBezTo>
                    <a:pt x="972" y="710"/>
                    <a:pt x="933" y="780"/>
                    <a:pt x="872" y="822"/>
                  </a:cubicBezTo>
                  <a:cubicBezTo>
                    <a:pt x="872" y="822"/>
                    <a:pt x="872" y="822"/>
                    <a:pt x="872" y="822"/>
                  </a:cubicBezTo>
                  <a:cubicBezTo>
                    <a:pt x="873" y="822"/>
                    <a:pt x="874" y="821"/>
                    <a:pt x="875" y="820"/>
                  </a:cubicBezTo>
                  <a:cubicBezTo>
                    <a:pt x="688" y="940"/>
                    <a:pt x="565" y="796"/>
                    <a:pt x="531" y="747"/>
                  </a:cubicBezTo>
                  <a:cubicBezTo>
                    <a:pt x="516" y="716"/>
                    <a:pt x="504" y="676"/>
                    <a:pt x="504" y="629"/>
                  </a:cubicBezTo>
                  <a:cubicBezTo>
                    <a:pt x="504" y="515"/>
                    <a:pt x="577" y="433"/>
                    <a:pt x="694" y="401"/>
                  </a:cubicBezTo>
                  <a:close/>
                  <a:moveTo>
                    <a:pt x="920" y="787"/>
                  </a:moveTo>
                  <a:cubicBezTo>
                    <a:pt x="920" y="788"/>
                    <a:pt x="919" y="788"/>
                    <a:pt x="918" y="789"/>
                  </a:cubicBezTo>
                  <a:cubicBezTo>
                    <a:pt x="919" y="788"/>
                    <a:pt x="920" y="788"/>
                    <a:pt x="920" y="787"/>
                  </a:cubicBezTo>
                  <a:close/>
                  <a:moveTo>
                    <a:pt x="908" y="797"/>
                  </a:moveTo>
                  <a:cubicBezTo>
                    <a:pt x="907" y="798"/>
                    <a:pt x="906" y="798"/>
                    <a:pt x="906" y="799"/>
                  </a:cubicBezTo>
                  <a:cubicBezTo>
                    <a:pt x="906" y="798"/>
                    <a:pt x="907" y="798"/>
                    <a:pt x="908" y="797"/>
                  </a:cubicBezTo>
                  <a:close/>
                  <a:moveTo>
                    <a:pt x="898" y="805"/>
                  </a:moveTo>
                  <a:cubicBezTo>
                    <a:pt x="897" y="806"/>
                    <a:pt x="896" y="806"/>
                    <a:pt x="895" y="807"/>
                  </a:cubicBezTo>
                  <a:cubicBezTo>
                    <a:pt x="896" y="806"/>
                    <a:pt x="897" y="806"/>
                    <a:pt x="898" y="805"/>
                  </a:cubicBezTo>
                  <a:close/>
                  <a:moveTo>
                    <a:pt x="886" y="813"/>
                  </a:moveTo>
                  <a:cubicBezTo>
                    <a:pt x="884" y="814"/>
                    <a:pt x="883" y="815"/>
                    <a:pt x="882" y="816"/>
                  </a:cubicBezTo>
                  <a:cubicBezTo>
                    <a:pt x="883" y="815"/>
                    <a:pt x="884" y="814"/>
                    <a:pt x="886" y="813"/>
                  </a:cubicBezTo>
                  <a:close/>
                </a:path>
              </a:pathLst>
            </a:custGeom>
            <a:solidFill>
              <a:srgbClr val="575757">
                <a:alpha val="8000"/>
              </a:srgbClr>
            </a:solidFill>
            <a:ln>
              <a:noFill/>
            </a:ln>
            <a:effectLst>
              <a:outerShdw algn="tr" blurRad="914400" dir="8100000" dist="381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lang="id-ID" sz="2000"/>
            </a:p>
          </p:txBody>
        </p:sp>
        <p:sp>
          <p:nvSpPr>
            <p:cNvPr id="14" name="Freeform 25"/>
            <p:cNvSpPr/>
            <p:nvPr/>
          </p:nvSpPr>
          <p:spPr bwMode="auto">
            <a:xfrm>
              <a:off x="2035388" y="2126236"/>
              <a:ext cx="2268428" cy="2406515"/>
            </a:xfrm>
            <a:custGeom>
              <a:gdLst>
                <a:gd fmla="*/ 453 w 958" name="T0"/>
                <a:gd fmla="*/ 0 h 1016" name="T1"/>
                <a:gd fmla="*/ 215 w 958" name="T2"/>
                <a:gd fmla="*/ 59 h 1016" name="T3"/>
                <a:gd fmla="*/ 304 w 958" name="T4"/>
                <a:gd fmla="*/ 119 h 1016" name="T5"/>
                <a:gd fmla="*/ 486 w 958" name="T6"/>
                <a:gd fmla="*/ 514 h 1016" name="T7"/>
                <a:gd fmla="*/ 410 w 958" name="T8"/>
                <a:gd fmla="*/ 778 h 1016" name="T9"/>
                <a:gd fmla="*/ 0 w 958" name="T10"/>
                <a:gd fmla="*/ 732 h 1016" name="T11"/>
                <a:gd fmla="*/ 209 w 958" name="T12"/>
                <a:gd fmla="*/ 960 h 1016" name="T13"/>
                <a:gd fmla="*/ 454 w 958" name="T14"/>
                <a:gd fmla="*/ 1016 h 1016" name="T15"/>
                <a:gd fmla="*/ 722 w 958" name="T16"/>
                <a:gd fmla="*/ 933 h 1016" name="T17"/>
                <a:gd fmla="*/ 958 w 958" name="T18"/>
                <a:gd fmla="*/ 505 h 1016" name="T19"/>
                <a:gd fmla="*/ 453 w 958" name="T20"/>
                <a:gd fmla="*/ 0 h 101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16" w="958">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chemeClr val="accent1">
                <a:lumMod val="75000"/>
              </a:schemeClr>
            </a:solidFill>
            <a:ln>
              <a:noFill/>
            </a:ln>
          </p:spPr>
          <p:txBody>
            <a:bodyPr anchor="t" anchorCtr="0" bIns="34290" compatLnSpc="1" lIns="68580" numCol="1" rIns="68580" tIns="34290" vert="horz" wrap="square">
              <a:prstTxWarp prst="textNoShape">
                <a:avLst/>
              </a:prstTxWarp>
            </a:bodyPr>
            <a:lstStyle/>
            <a:p>
              <a:endParaRPr lang="id-ID" sz="2000"/>
            </a:p>
          </p:txBody>
        </p:sp>
        <p:sp>
          <p:nvSpPr>
            <p:cNvPr id="15" name="Freeform 26"/>
            <p:cNvSpPr>
              <a:spLocks noEditPoints="1"/>
            </p:cNvSpPr>
            <p:nvPr/>
          </p:nvSpPr>
          <p:spPr bwMode="auto">
            <a:xfrm>
              <a:off x="800612" y="2136243"/>
              <a:ext cx="2411518" cy="2233406"/>
            </a:xfrm>
            <a:custGeom>
              <a:gdLst>
                <a:gd fmla="*/ 692 w 1018" name="T0"/>
                <a:gd fmla="*/ 395 h 943" name="T1"/>
                <a:gd fmla="*/ 694 w 1018" name="T2"/>
                <a:gd fmla="*/ 397 h 943" name="T3"/>
                <a:gd fmla="*/ 694 w 1018" name="T4"/>
                <a:gd fmla="*/ 397 h 943" name="T5"/>
                <a:gd fmla="*/ 739 w 1018" name="T6"/>
                <a:gd fmla="*/ 393 h 943" name="T7"/>
                <a:gd fmla="*/ 972 w 1018" name="T8"/>
                <a:gd fmla="*/ 627 h 943" name="T9"/>
                <a:gd fmla="*/ 872 w 1018" name="T10"/>
                <a:gd fmla="*/ 818 h 943" name="T11"/>
                <a:gd fmla="*/ 872 w 1018" name="T12"/>
                <a:gd fmla="*/ 818 h 943" name="T13"/>
                <a:gd fmla="*/ 931 w 1018" name="T14"/>
                <a:gd fmla="*/ 774 h 943" name="T15"/>
                <a:gd fmla="*/ 1007 w 1018" name="T16"/>
                <a:gd fmla="*/ 510 h 943" name="T17"/>
                <a:gd fmla="*/ 825 w 1018" name="T18"/>
                <a:gd fmla="*/ 115 h 943" name="T19"/>
                <a:gd fmla="*/ 736 w 1018" name="T20"/>
                <a:gd fmla="*/ 55 h 943" name="T21"/>
                <a:gd fmla="*/ 735 w 1018" name="T22"/>
                <a:gd fmla="*/ 56 h 943" name="T23"/>
                <a:gd fmla="*/ 504 w 1018" name="T24"/>
                <a:gd fmla="*/ 0 h 943" name="T25"/>
                <a:gd fmla="*/ 0 w 1018" name="T26"/>
                <a:gd fmla="*/ 504 h 943" name="T27"/>
                <a:gd fmla="*/ 237 w 1018" name="T28"/>
                <a:gd fmla="*/ 932 h 943" name="T29"/>
                <a:gd fmla="*/ 257 w 1018" name="T30"/>
                <a:gd fmla="*/ 943 h 943" name="T31"/>
                <a:gd fmla="*/ 255 w 1018" name="T32"/>
                <a:gd fmla="*/ 898 h 943" name="T33"/>
                <a:gd fmla="*/ 692 w 1018" name="T34"/>
                <a:gd fmla="*/ 395 h 943" name="T35"/>
                <a:gd fmla="*/ 963 w 1018" name="T36"/>
                <a:gd fmla="*/ 713 h 943" name="T37"/>
                <a:gd fmla="*/ 963 w 1018" name="T38"/>
                <a:gd fmla="*/ 714 h 943" name="T39"/>
                <a:gd fmla="*/ 963 w 1018" name="T40"/>
                <a:gd fmla="*/ 713 h 94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43" w="1018">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chemeClr val="accent3"/>
            </a:solidFill>
            <a:ln>
              <a:noFill/>
            </a:ln>
          </p:spPr>
          <p:txBody>
            <a:bodyPr anchor="t" anchorCtr="0" bIns="34290" compatLnSpc="1" lIns="68580" numCol="1" rIns="68580" tIns="34290" vert="horz" wrap="square">
              <a:prstTxWarp prst="textNoShape">
                <a:avLst/>
              </a:prstTxWarp>
            </a:bodyPr>
            <a:lstStyle/>
            <a:p>
              <a:endParaRPr lang="id-ID" sz="2000"/>
            </a:p>
          </p:txBody>
        </p:sp>
        <p:sp>
          <p:nvSpPr>
            <p:cNvPr id="16" name="Freeform 27"/>
            <p:cNvSpPr/>
            <p:nvPr/>
          </p:nvSpPr>
          <p:spPr bwMode="auto">
            <a:xfrm>
              <a:off x="1404992" y="3071832"/>
              <a:ext cx="2416520" cy="2399510"/>
            </a:xfrm>
            <a:custGeom>
              <a:gdLst>
                <a:gd fmla="*/ 325 w 1020" name="T0"/>
                <a:gd fmla="*/ 421 h 1013" name="T1"/>
                <a:gd fmla="*/ 249 w 1020" name="T2"/>
                <a:gd fmla="*/ 230 h 1013" name="T3"/>
                <a:gd fmla="*/ 439 w 1020" name="T4"/>
                <a:gd fmla="*/ 2 h 1013" name="T5"/>
                <a:gd fmla="*/ 437 w 1020" name="T6"/>
                <a:gd fmla="*/ 0 h 1013" name="T7"/>
                <a:gd fmla="*/ 0 w 1020" name="T8"/>
                <a:gd fmla="*/ 503 h 1013" name="T9"/>
                <a:gd fmla="*/ 510 w 1020" name="T10"/>
                <a:gd fmla="*/ 1013 h 1013" name="T11"/>
                <a:gd fmla="*/ 1020 w 1020" name="T12"/>
                <a:gd fmla="*/ 503 h 1013" name="T13"/>
                <a:gd fmla="*/ 325 w 1020" name="T14"/>
                <a:gd fmla="*/ 421 h 10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13" w="1020">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chemeClr val="accent4"/>
            </a:solidFill>
            <a:ln>
              <a:noFill/>
            </a:ln>
          </p:spPr>
          <p:txBody>
            <a:bodyPr anchor="t" anchorCtr="0" bIns="34290" compatLnSpc="1" lIns="68580" numCol="1" rIns="68580" tIns="34290" vert="horz" wrap="square">
              <a:prstTxWarp prst="textNoShape">
                <a:avLst/>
              </a:prstTxWarp>
            </a:bodyPr>
            <a:lstStyle/>
            <a:p>
              <a:endParaRPr lang="id-ID" sz="2000"/>
            </a:p>
          </p:txBody>
        </p:sp>
        <p:sp>
          <p:nvSpPr>
            <p:cNvPr id="17" name="TextBox 14"/>
            <p:cNvSpPr txBox="1"/>
            <p:nvPr/>
          </p:nvSpPr>
          <p:spPr>
            <a:xfrm>
              <a:off x="1532851" y="3562465"/>
              <a:ext cx="520350" cy="505233"/>
            </a:xfrm>
            <a:prstGeom prst="rect">
              <a:avLst/>
            </a:prstGeom>
            <a:noFill/>
          </p:spPr>
          <p:txBody>
            <a:bodyPr rtlCol="0" wrap="square">
              <a:spAutoFit/>
            </a:bodyPr>
            <a:lstStyle/>
            <a:p>
              <a:pPr algn="ctr"/>
              <a:r>
                <a:rPr b="1" lang="en-US" sz="4000">
                  <a:solidFill>
                    <a:schemeClr val="bg1">
                      <a:lumMod val="95000"/>
                    </a:schemeClr>
                  </a:solidFill>
                  <a:latin charset="0" panose="020b0503020203020204" pitchFamily="34" typeface="PT Sans"/>
                </a:rPr>
                <a:t>01</a:t>
              </a:r>
            </a:p>
          </p:txBody>
        </p:sp>
        <p:sp>
          <p:nvSpPr>
            <p:cNvPr id="18" name="TextBox 15"/>
            <p:cNvSpPr txBox="1"/>
            <p:nvPr/>
          </p:nvSpPr>
          <p:spPr>
            <a:xfrm>
              <a:off x="2462232" y="2732522"/>
              <a:ext cx="807859" cy="417367"/>
            </a:xfrm>
            <a:prstGeom prst="rect">
              <a:avLst/>
            </a:prstGeom>
            <a:noFill/>
          </p:spPr>
          <p:txBody>
            <a:bodyPr rtlCol="0" wrap="square">
              <a:spAutoFit/>
            </a:bodyPr>
            <a:lstStyle/>
            <a:p>
              <a:pPr algn="ctr"/>
              <a:r>
                <a:rPr b="1" lang="en-US" sz="3200">
                  <a:solidFill>
                    <a:schemeClr val="bg1">
                      <a:lumMod val="95000"/>
                    </a:schemeClr>
                  </a:solidFill>
                  <a:latin charset="0" panose="020b0503020203020204" pitchFamily="34" typeface="PT Sans"/>
                </a:rPr>
                <a:t>02</a:t>
              </a:r>
            </a:p>
          </p:txBody>
        </p:sp>
        <p:sp>
          <p:nvSpPr>
            <p:cNvPr id="19" name="TextBox 16"/>
            <p:cNvSpPr txBox="1"/>
            <p:nvPr/>
          </p:nvSpPr>
          <p:spPr>
            <a:xfrm>
              <a:off x="2462232" y="4092742"/>
              <a:ext cx="807859" cy="417367"/>
            </a:xfrm>
            <a:prstGeom prst="rect">
              <a:avLst/>
            </a:prstGeom>
            <a:noFill/>
          </p:spPr>
          <p:txBody>
            <a:bodyPr rtlCol="0" wrap="square">
              <a:spAutoFit/>
            </a:bodyPr>
            <a:lstStyle/>
            <a:p>
              <a:pPr algn="ctr"/>
              <a:r>
                <a:rPr b="1" lang="en-US" sz="3200">
                  <a:solidFill>
                    <a:schemeClr val="bg1">
                      <a:lumMod val="95000"/>
                    </a:schemeClr>
                  </a:solidFill>
                  <a:latin charset="0" panose="020b0503020203020204" pitchFamily="34" typeface="PT Sans"/>
                </a:rPr>
                <a:t>03</a:t>
              </a:r>
            </a:p>
          </p:txBody>
        </p:sp>
        <p:sp>
          <p:nvSpPr>
            <p:cNvPr id="20" name="TextBox 17"/>
            <p:cNvSpPr txBox="1"/>
            <p:nvPr/>
          </p:nvSpPr>
          <p:spPr>
            <a:xfrm>
              <a:off x="2256868" y="4597650"/>
              <a:ext cx="1116153" cy="329500"/>
            </a:xfrm>
            <a:prstGeom prst="rect">
              <a:avLst/>
            </a:prstGeom>
            <a:noFill/>
          </p:spPr>
          <p:txBody>
            <a:bodyPr rtlCol="0" wrap="none">
              <a:spAutoFit/>
            </a:bodyPr>
            <a:lstStyle/>
            <a:p>
              <a:r>
                <a:rPr lang="id-ID" sz="2400">
                  <a:solidFill>
                    <a:schemeClr val="bg1">
                      <a:lumMod val="95000"/>
                    </a:schemeClr>
                  </a:solidFill>
                </a:rPr>
                <a:t>Content 01</a:t>
              </a:r>
            </a:p>
          </p:txBody>
        </p:sp>
        <p:sp>
          <p:nvSpPr>
            <p:cNvPr id="21" name="TextBox 18"/>
            <p:cNvSpPr txBox="1"/>
            <p:nvPr/>
          </p:nvSpPr>
          <p:spPr>
            <a:xfrm>
              <a:off x="2269342" y="4843593"/>
              <a:ext cx="1151768" cy="411875"/>
            </a:xfrm>
            <a:prstGeom prst="rect">
              <a:avLst/>
            </a:prstGeom>
            <a:noFill/>
          </p:spPr>
          <p:txBody>
            <a:bodyPr rtlCol="0" wrap="square">
              <a:spAutoFit/>
            </a:bodyPr>
            <a:lstStyle/>
            <a:p>
              <a:r>
                <a:rPr lang="id-ID" sz="1050">
                  <a:solidFill>
                    <a:schemeClr val="bg1">
                      <a:lumMod val="95000"/>
                    </a:schemeClr>
                  </a:solidFill>
                </a:rPr>
                <a:t>Suitable for all category, Lorem Ipsum is not simply random text.</a:t>
              </a:r>
            </a:p>
          </p:txBody>
        </p:sp>
        <p:sp>
          <p:nvSpPr>
            <p:cNvPr id="22" name="TextBox 19"/>
            <p:cNvSpPr txBox="1"/>
            <p:nvPr/>
          </p:nvSpPr>
          <p:spPr>
            <a:xfrm>
              <a:off x="915223" y="2684176"/>
              <a:ext cx="1116153" cy="329500"/>
            </a:xfrm>
            <a:prstGeom prst="rect">
              <a:avLst/>
            </a:prstGeom>
            <a:noFill/>
          </p:spPr>
          <p:txBody>
            <a:bodyPr rtlCol="0" wrap="none">
              <a:spAutoFit/>
            </a:bodyPr>
            <a:lstStyle/>
            <a:p>
              <a:r>
                <a:rPr lang="id-ID" sz="2400">
                  <a:solidFill>
                    <a:schemeClr val="bg1">
                      <a:lumMod val="95000"/>
                    </a:schemeClr>
                  </a:solidFill>
                </a:rPr>
                <a:t>Content 02</a:t>
              </a:r>
            </a:p>
          </p:txBody>
        </p:sp>
        <p:sp>
          <p:nvSpPr>
            <p:cNvPr id="23" name="TextBox 20"/>
            <p:cNvSpPr txBox="1"/>
            <p:nvPr/>
          </p:nvSpPr>
          <p:spPr>
            <a:xfrm>
              <a:off x="927697" y="2930119"/>
              <a:ext cx="1151768" cy="411875"/>
            </a:xfrm>
            <a:prstGeom prst="rect">
              <a:avLst/>
            </a:prstGeom>
            <a:noFill/>
          </p:spPr>
          <p:txBody>
            <a:bodyPr rtlCol="0" wrap="square">
              <a:spAutoFit/>
            </a:bodyPr>
            <a:lstStyle/>
            <a:p>
              <a:r>
                <a:rPr lang="id-ID" sz="1050">
                  <a:solidFill>
                    <a:schemeClr val="bg1">
                      <a:lumMod val="95000"/>
                    </a:schemeClr>
                  </a:solidFill>
                </a:rPr>
                <a:t>Suitable for all category, Lorem Ipsum is not simply random text.</a:t>
              </a:r>
            </a:p>
          </p:txBody>
        </p:sp>
        <p:sp>
          <p:nvSpPr>
            <p:cNvPr id="24" name="TextBox 21"/>
            <p:cNvSpPr txBox="1"/>
            <p:nvPr/>
          </p:nvSpPr>
          <p:spPr>
            <a:xfrm>
              <a:off x="3180097" y="3200803"/>
              <a:ext cx="1116153" cy="329500"/>
            </a:xfrm>
            <a:prstGeom prst="rect">
              <a:avLst/>
            </a:prstGeom>
            <a:noFill/>
          </p:spPr>
          <p:txBody>
            <a:bodyPr rtlCol="0" wrap="none">
              <a:spAutoFit/>
            </a:bodyPr>
            <a:lstStyle/>
            <a:p>
              <a:r>
                <a:rPr lang="id-ID" sz="2400">
                  <a:solidFill>
                    <a:schemeClr val="bg1"/>
                  </a:solidFill>
                </a:rPr>
                <a:t>Content 03</a:t>
              </a:r>
            </a:p>
          </p:txBody>
        </p:sp>
        <p:sp>
          <p:nvSpPr>
            <p:cNvPr id="25" name="TextBox 22"/>
            <p:cNvSpPr txBox="1"/>
            <p:nvPr/>
          </p:nvSpPr>
          <p:spPr>
            <a:xfrm>
              <a:off x="3192570" y="3446746"/>
              <a:ext cx="1151768" cy="411875"/>
            </a:xfrm>
            <a:prstGeom prst="rect">
              <a:avLst/>
            </a:prstGeom>
            <a:noFill/>
          </p:spPr>
          <p:txBody>
            <a:bodyPr rtlCol="0" wrap="square">
              <a:spAutoFit/>
            </a:bodyPr>
            <a:lstStyle/>
            <a:p>
              <a:r>
                <a:rPr lang="id-ID" sz="1050">
                  <a:solidFill>
                    <a:schemeClr val="bg1"/>
                  </a:solidFill>
                </a:rPr>
                <a:t>Suitable for all category, Lorem Ipsum is not simply random text.</a:t>
              </a:r>
            </a:p>
          </p:txBody>
        </p:sp>
        <p:sp>
          <p:nvSpPr>
            <p:cNvPr id="26" name="Freeform 50"/>
            <p:cNvSpPr>
              <a:spLocks noEditPoints="1"/>
            </p:cNvSpPr>
            <p:nvPr/>
          </p:nvSpPr>
          <p:spPr bwMode="auto">
            <a:xfrm>
              <a:off x="3350793" y="2718793"/>
              <a:ext cx="560496" cy="394463"/>
            </a:xfrm>
            <a:custGeom>
              <a:gdLst>
                <a:gd fmla="*/ 0 w 530" name="T0"/>
                <a:gd fmla="*/ 373 h 373" name="T1"/>
                <a:gd fmla="*/ 530 w 530" name="T2"/>
                <a:gd fmla="*/ 373 h 373" name="T3"/>
                <a:gd fmla="*/ 530 w 530" name="T4"/>
                <a:gd fmla="*/ 0 h 373" name="T5"/>
                <a:gd fmla="*/ 0 w 530" name="T6"/>
                <a:gd fmla="*/ 0 h 373" name="T7"/>
                <a:gd fmla="*/ 0 w 530" name="T8"/>
                <a:gd fmla="*/ 373 h 373" name="T9"/>
                <a:gd fmla="*/ 510 w 530" name="T10"/>
                <a:gd fmla="*/ 36 h 373" name="T11"/>
                <a:gd fmla="*/ 343 w 530" name="T12"/>
                <a:gd fmla="*/ 183 h 373" name="T13"/>
                <a:gd fmla="*/ 510 w 530" name="T14"/>
                <a:gd fmla="*/ 337 h 373" name="T15"/>
                <a:gd fmla="*/ 510 w 530" name="T16"/>
                <a:gd fmla="*/ 354 h 373" name="T17"/>
                <a:gd fmla="*/ 321 w 530" name="T18"/>
                <a:gd fmla="*/ 200 h 373" name="T19"/>
                <a:gd fmla="*/ 264 w 530" name="T20"/>
                <a:gd fmla="*/ 248 h 373" name="T21"/>
                <a:gd fmla="*/ 206 w 530" name="T22"/>
                <a:gd fmla="*/ 200 h 373" name="T23"/>
                <a:gd fmla="*/ 17 w 530" name="T24"/>
                <a:gd fmla="*/ 354 h 373" name="T25"/>
                <a:gd fmla="*/ 17 w 530" name="T26"/>
                <a:gd fmla="*/ 337 h 373" name="T27"/>
                <a:gd fmla="*/ 187 w 530" name="T28"/>
                <a:gd fmla="*/ 183 h 373" name="T29"/>
                <a:gd fmla="*/ 17 w 530" name="T30"/>
                <a:gd fmla="*/ 36 h 373" name="T31"/>
                <a:gd fmla="*/ 17 w 530" name="T32"/>
                <a:gd fmla="*/ 19 h 373" name="T33"/>
                <a:gd fmla="*/ 264 w 530" name="T34"/>
                <a:gd fmla="*/ 195 h 373" name="T35"/>
                <a:gd fmla="*/ 510 w 530" name="T36"/>
                <a:gd fmla="*/ 19 h 373" name="T37"/>
                <a:gd fmla="*/ 510 w 530" name="T38"/>
                <a:gd fmla="*/ 36 h 37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73" w="530">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lang="id-ID" sz="2000"/>
            </a:p>
          </p:txBody>
        </p:sp>
        <p:sp>
          <p:nvSpPr>
            <p:cNvPr id="27" name="Freeform 51"/>
            <p:cNvSpPr>
              <a:spLocks noEditPoints="1"/>
            </p:cNvSpPr>
            <p:nvPr/>
          </p:nvSpPr>
          <p:spPr bwMode="auto">
            <a:xfrm>
              <a:off x="1955021" y="2313093"/>
              <a:ext cx="531407" cy="530415"/>
            </a:xfrm>
            <a:custGeom>
              <a:gdLst>
                <a:gd fmla="*/ 120 w 223" name="T0"/>
                <a:gd fmla="*/ 86 h 223" name="T1"/>
                <a:gd fmla="*/ 120 w 223" name="T2"/>
                <a:gd fmla="*/ 69 h 223" name="T3"/>
                <a:gd fmla="*/ 163 w 223" name="T4"/>
                <a:gd fmla="*/ 69 h 223" name="T5"/>
                <a:gd fmla="*/ 163 w 223" name="T6"/>
                <a:gd fmla="*/ 0 h 223" name="T7"/>
                <a:gd fmla="*/ 60 w 223" name="T8"/>
                <a:gd fmla="*/ 0 h 223" name="T9"/>
                <a:gd fmla="*/ 60 w 223" name="T10"/>
                <a:gd fmla="*/ 69 h 223" name="T11"/>
                <a:gd fmla="*/ 103 w 223" name="T12"/>
                <a:gd fmla="*/ 69 h 223" name="T13"/>
                <a:gd fmla="*/ 103 w 223" name="T14"/>
                <a:gd fmla="*/ 86 h 223" name="T15"/>
                <a:gd fmla="*/ 43 w 223" name="T16"/>
                <a:gd fmla="*/ 86 h 223" name="T17"/>
                <a:gd fmla="*/ 43 w 223" name="T18"/>
                <a:gd fmla="*/ 78 h 223" name="T19"/>
                <a:gd fmla="*/ 18 w 223" name="T20"/>
                <a:gd fmla="*/ 78 h 223" name="T21"/>
                <a:gd fmla="*/ 18 w 223" name="T22"/>
                <a:gd fmla="*/ 86 h 223" name="T23"/>
                <a:gd fmla="*/ 0 w 223" name="T24"/>
                <a:gd fmla="*/ 86 h 223" name="T25"/>
                <a:gd fmla="*/ 0 w 223" name="T26"/>
                <a:gd fmla="*/ 223 h 223" name="T27"/>
                <a:gd fmla="*/ 223 w 223" name="T28"/>
                <a:gd fmla="*/ 223 h 223" name="T29"/>
                <a:gd fmla="*/ 223 w 223" name="T30"/>
                <a:gd fmla="*/ 86 h 223" name="T31"/>
                <a:gd fmla="*/ 120 w 223" name="T32"/>
                <a:gd fmla="*/ 86 h 223" name="T33"/>
                <a:gd fmla="*/ 69 w 223" name="T34"/>
                <a:gd fmla="*/ 9 h 223" name="T35"/>
                <a:gd fmla="*/ 155 w 223" name="T36"/>
                <a:gd fmla="*/ 9 h 223" name="T37"/>
                <a:gd fmla="*/ 155 w 223" name="T38"/>
                <a:gd fmla="*/ 60 h 223" name="T39"/>
                <a:gd fmla="*/ 69 w 223" name="T40"/>
                <a:gd fmla="*/ 60 h 223" name="T41"/>
                <a:gd fmla="*/ 69 w 223" name="T42"/>
                <a:gd fmla="*/ 9 h 223" name="T43"/>
                <a:gd fmla="*/ 112 w 223" name="T44"/>
                <a:gd fmla="*/ 198 h 223" name="T45"/>
                <a:gd fmla="*/ 69 w 223" name="T46"/>
                <a:gd fmla="*/ 155 h 223" name="T47"/>
                <a:gd fmla="*/ 112 w 223" name="T48"/>
                <a:gd fmla="*/ 112 h 223" name="T49"/>
                <a:gd fmla="*/ 155 w 223" name="T50"/>
                <a:gd fmla="*/ 155 h 223" name="T51"/>
                <a:gd fmla="*/ 112 w 223" name="T52"/>
                <a:gd fmla="*/ 198 h 223" name="T53"/>
                <a:gd fmla="*/ 206 w 223" name="T54"/>
                <a:gd fmla="*/ 112 h 223" name="T55"/>
                <a:gd fmla="*/ 180 w 223" name="T56"/>
                <a:gd fmla="*/ 112 h 223" name="T57"/>
                <a:gd fmla="*/ 180 w 223" name="T58"/>
                <a:gd fmla="*/ 103 h 223" name="T59"/>
                <a:gd fmla="*/ 206 w 223" name="T60"/>
                <a:gd fmla="*/ 103 h 223" name="T61"/>
                <a:gd fmla="*/ 206 w 223" name="T62"/>
                <a:gd fmla="*/ 112 h 22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23" w="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lang="id-ID" sz="2000"/>
            </a:p>
          </p:txBody>
        </p:sp>
        <p:grpSp>
          <p:nvGrpSpPr>
            <p:cNvPr id="28" name="Group 52"/>
            <p:cNvGrpSpPr/>
            <p:nvPr/>
          </p:nvGrpSpPr>
          <p:grpSpPr>
            <a:xfrm flipH="1">
              <a:off x="1581431" y="4207786"/>
              <a:ext cx="673983" cy="683554"/>
              <a:chOff x="1909763" y="950913"/>
              <a:chExt cx="782637" cy="793750"/>
            </a:xfrm>
            <a:solidFill>
              <a:schemeClr val="bg1"/>
            </a:solidFill>
          </p:grpSpPr>
          <p:sp>
            <p:nvSpPr>
              <p:cNvPr id="31" name="Freeform 59"/>
              <p:cNvSpPr>
                <a:spLocks noEditPoints="1"/>
              </p:cNvSpPr>
              <p:nvPr/>
            </p:nvSpPr>
            <p:spPr bwMode="auto">
              <a:xfrm>
                <a:off x="1909763" y="1204913"/>
                <a:ext cx="539750" cy="539750"/>
              </a:xfrm>
              <a:custGeom>
                <a:gdLst>
                  <a:gd fmla="*/ 0 w 340" name="T0"/>
                  <a:gd fmla="*/ 340 h 340" name="T1"/>
                  <a:gd fmla="*/ 340 w 340" name="T2"/>
                  <a:gd fmla="*/ 340 h 340" name="T3"/>
                  <a:gd fmla="*/ 340 w 340" name="T4"/>
                  <a:gd fmla="*/ 0 h 340" name="T5"/>
                  <a:gd fmla="*/ 0 w 340" name="T6"/>
                  <a:gd fmla="*/ 0 h 340" name="T7"/>
                  <a:gd fmla="*/ 0 w 340" name="T8"/>
                  <a:gd fmla="*/ 340 h 340" name="T9"/>
                  <a:gd fmla="*/ 304 w 340" name="T10"/>
                  <a:gd fmla="*/ 251 h 340" name="T11"/>
                  <a:gd fmla="*/ 35 w 340" name="T12"/>
                  <a:gd fmla="*/ 251 h 340" name="T13"/>
                  <a:gd fmla="*/ 35 w 340" name="T14"/>
                  <a:gd fmla="*/ 36 h 340" name="T15"/>
                  <a:gd fmla="*/ 304 w 340" name="T16"/>
                  <a:gd fmla="*/ 36 h 340" name="T17"/>
                  <a:gd fmla="*/ 304 w 340" name="T18"/>
                  <a:gd fmla="*/ 251 h 3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0" w="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2000"/>
              </a:p>
            </p:txBody>
          </p:sp>
          <p:sp>
            <p:nvSpPr>
              <p:cNvPr id="32" name="Freeform 60"/>
              <p:cNvSpPr/>
              <p:nvPr/>
            </p:nvSpPr>
            <p:spPr bwMode="auto">
              <a:xfrm>
                <a:off x="2060575" y="950913"/>
                <a:ext cx="631825" cy="569913"/>
              </a:xfrm>
              <a:custGeom>
                <a:gdLst>
                  <a:gd fmla="*/ 334 w 398" name="T0"/>
                  <a:gd fmla="*/ 0 h 359" name="T1"/>
                  <a:gd fmla="*/ 0 w 398" name="T2"/>
                  <a:gd fmla="*/ 64 h 359" name="T3"/>
                  <a:gd fmla="*/ 15 w 398" name="T4"/>
                  <a:gd fmla="*/ 143 h 359" name="T5"/>
                  <a:gd fmla="*/ 51 w 398" name="T6"/>
                  <a:gd fmla="*/ 143 h 359" name="T7"/>
                  <a:gd fmla="*/ 41 w 398" name="T8"/>
                  <a:gd fmla="*/ 93 h 359" name="T9"/>
                  <a:gd fmla="*/ 305 w 398" name="T10"/>
                  <a:gd fmla="*/ 40 h 359" name="T11"/>
                  <a:gd fmla="*/ 346 w 398" name="T12"/>
                  <a:gd fmla="*/ 251 h 359" name="T13"/>
                  <a:gd fmla="*/ 262 w 398" name="T14"/>
                  <a:gd fmla="*/ 268 h 359" name="T15"/>
                  <a:gd fmla="*/ 262 w 398" name="T16"/>
                  <a:gd fmla="*/ 359 h 359" name="T17"/>
                  <a:gd fmla="*/ 398 w 398" name="T18"/>
                  <a:gd fmla="*/ 332 h 359" name="T19"/>
                  <a:gd fmla="*/ 334 w 398" name="T20"/>
                  <a:gd fmla="*/ 0 h 35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9" w="398">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2000"/>
              </a:p>
            </p:txBody>
          </p:sp>
        </p:grpSp>
        <p:sp>
          <p:nvSpPr>
            <p:cNvPr id="29" name="TextBox 28"/>
            <p:cNvSpPr txBox="1"/>
            <p:nvPr/>
          </p:nvSpPr>
          <p:spPr>
            <a:xfrm>
              <a:off x="4661654" y="2739682"/>
              <a:ext cx="3219227" cy="659000"/>
            </a:xfrm>
            <a:prstGeom prst="rect">
              <a:avLst/>
            </a:prstGeom>
            <a:noFill/>
          </p:spPr>
          <p:txBody>
            <a:bodyPr rtlCol="0" wrap="none">
              <a:spAutoFit/>
            </a:bodyPr>
            <a:lstStyle/>
            <a:p>
              <a:r>
                <a:rPr b="1" lang="id-ID" sz="5400">
                  <a:solidFill>
                    <a:schemeClr val="bg1">
                      <a:lumMod val="50000"/>
                    </a:schemeClr>
                  </a:solidFill>
                  <a:latin charset="0" panose="020b0003030101060003" pitchFamily="34" typeface="Raleway"/>
                </a:rPr>
                <a:t>Round Words</a:t>
              </a:r>
            </a:p>
          </p:txBody>
        </p:sp>
        <p:sp>
          <p:nvSpPr>
            <p:cNvPr id="30" name="Rectangle 56"/>
            <p:cNvSpPr/>
            <p:nvPr/>
          </p:nvSpPr>
          <p:spPr>
            <a:xfrm>
              <a:off x="4661652" y="3321557"/>
              <a:ext cx="3239152" cy="1471767"/>
            </a:xfrm>
            <a:prstGeom prst="rect">
              <a:avLst/>
            </a:prstGeom>
          </p:spPr>
          <p:txBody>
            <a:bodyPr wrap="square">
              <a:spAutoFit/>
            </a:bodyPr>
            <a:lstStyle/>
            <a:p>
              <a:pPr algn="just"/>
              <a:r>
                <a:rPr b="1" lang="id-ID" sz="1600">
                  <a:solidFill>
                    <a:schemeClr val="bg1">
                      <a:lumMod val="50000"/>
                    </a:schemeClr>
                  </a:solidFill>
                  <a:latin charset="0" panose="020b0503020203020204" pitchFamily="34" typeface="PT Sans"/>
                </a:rPr>
                <a:t>Suitable for all categories business and personal presentation, eaque ipsa quae ab illo inventore veritatis et quasi architecto beatae business and personal presentation, eaque ipsa quae ab illo inventore veritatis et quasi architecto beatae business and personal presentation, eaque ipsa quae ab illo inventore veritatis et quasi architecto beatae</a:t>
              </a:r>
            </a:p>
          </p:txBody>
        </p:sp>
      </p:grpSp>
    </p:spTree>
    <p:extLst>
      <p:ext uri="{BB962C8B-B14F-4D97-AF65-F5344CB8AC3E}">
        <p14:creationId val="315260185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1000" id="13"/>
                                        <p:tgtEl>
                                          <p:spTgt spid="12"/>
                                        </p:tgtEl>
                                      </p:cBhvr>
                                    </p:animEffect>
                                    <p:anim calcmode="lin" valueType="num">
                                      <p:cBhvr>
                                        <p:cTn dur="1000" fill="hold" id="14"/>
                                        <p:tgtEl>
                                          <p:spTgt spid="12"/>
                                        </p:tgtEl>
                                        <p:attrNameLst>
                                          <p:attrName>ppt_x</p:attrName>
                                        </p:attrNameLst>
                                      </p:cBhvr>
                                      <p:tavLst>
                                        <p:tav tm="0">
                                          <p:val>
                                            <p:strVal val="#ppt_x"/>
                                          </p:val>
                                        </p:tav>
                                        <p:tav tm="100000">
                                          <p:val>
                                            <p:strVal val="#ppt_x"/>
                                          </p:val>
                                        </p:tav>
                                      </p:tavLst>
                                    </p:anim>
                                    <p:anim calcmode="lin" valueType="num">
                                      <p:cBhvr>
                                        <p:cTn dur="1000" fill="hold" id="15"/>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4" y="515938"/>
                <a:ext cx="3129262" cy="533392"/>
              </a:xfrm>
              <a:prstGeom prst="rect">
                <a:avLst/>
              </a:prstGeom>
              <a:noFill/>
              <a:ln w="9525">
                <a:noFill/>
                <a:miter/>
              </a:ln>
            </p:spPr>
            <p:txBody>
              <a:bodyPr bIns="45716" lIns="91431" rIns="91431" tIns="45716" wrap="none">
                <a:spAutoFit/>
              </a:bodyPr>
              <a:lstStyle/>
              <a:p>
                <a:pPr eaLnBrk="1" hangingPunct="1" lvl="0">
                  <a:buNone/>
                </a:pPr>
                <a:r>
                  <a:rPr altLang="en-US" lang="zh-CN" smtClean="0" sz="2900">
                    <a:solidFill>
                      <a:schemeClr val="bg1">
                        <a:lumMod val="50000"/>
                      </a:schemeClr>
                    </a:solidFill>
                    <a:latin charset="0" pitchFamily="34" typeface="Arial"/>
                    <a:ea charset="-122" panose="020b0503020204020204" pitchFamily="34" typeface="微软雅黑"/>
                    <a:sym charset="0" pitchFamily="34" typeface="Arial"/>
                  </a:rPr>
                  <a:t>加入你的标题描述</a:t>
                </a:r>
              </a:p>
            </p:txBody>
          </p:sp>
          <p:grpSp>
            <p:nvGrpSpPr>
              <p:cNvPr id="8" name="组合 26"/>
              <p:cNvGrpSpPr/>
              <p:nvPr/>
            </p:nvGrpSpPr>
            <p:grpSpPr>
              <a:xfrm>
                <a:off x="5043488" y="569913"/>
                <a:ext cx="263525" cy="395287"/>
                <a:chExt cx="213756" cy="427512"/>
              </a:xfrm>
            </p:grpSpPr>
            <p:sp>
              <p:nvSpPr>
                <p:cNvPr id="9" name="直接连接符 27"/>
                <p:cNvSpPr/>
                <p:nvPr/>
              </p:nvSpPr>
              <p:spPr>
                <a:xfrm>
                  <a:off x="0" y="0"/>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sp>
              <p:nvSpPr>
                <p:cNvPr id="10" name="直接连接符 28"/>
                <p:cNvSpPr/>
                <p:nvPr/>
              </p:nvSpPr>
              <p:spPr>
                <a:xfrm flipH="1">
                  <a:off x="0" y="213756"/>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grpSp>
        </p:grpSp>
      </p:grpSp>
      <p:grpSp>
        <p:nvGrpSpPr>
          <p:cNvPr id="12" name="Group 74"/>
          <p:cNvGrpSpPr/>
          <p:nvPr/>
        </p:nvGrpSpPr>
        <p:grpSpPr>
          <a:xfrm>
            <a:off x="3294063" y="4549800"/>
            <a:ext cx="874713" cy="788987"/>
            <a:chOff x="3294063" y="4620138"/>
            <a:chExt cx="874713" cy="788987"/>
          </a:xfrm>
          <a:solidFill>
            <a:schemeClr val="bg1">
              <a:lumMod val="50000"/>
            </a:schemeClr>
          </a:solidFill>
        </p:grpSpPr>
        <p:sp>
          <p:nvSpPr>
            <p:cNvPr id="13" name="Freeform 26"/>
            <p:cNvSpPr/>
            <p:nvPr/>
          </p:nvSpPr>
          <p:spPr bwMode="auto">
            <a:xfrm>
              <a:off x="3392488" y="4620138"/>
              <a:ext cx="776288" cy="657225"/>
            </a:xfrm>
            <a:custGeom>
              <a:gdLst>
                <a:gd fmla="*/ 21 w 489" name="T0"/>
                <a:gd fmla="*/ 414 h 414" name="T1"/>
                <a:gd fmla="*/ 0 w 489" name="T2"/>
                <a:gd fmla="*/ 414 h 414" name="T3"/>
                <a:gd fmla="*/ 0 w 489" name="T4"/>
                <a:gd fmla="*/ 41 h 414" name="T5"/>
                <a:gd fmla="*/ 481 w 489" name="T6"/>
                <a:gd fmla="*/ 0 h 414" name="T7"/>
                <a:gd fmla="*/ 489 w 489" name="T8"/>
                <a:gd fmla="*/ 19 h 414" name="T9"/>
                <a:gd fmla="*/ 21 w 489" name="T10"/>
                <a:gd fmla="*/ 56 h 414" name="T11"/>
                <a:gd fmla="*/ 21 w 489" name="T12"/>
                <a:gd fmla="*/ 414 h 414" name="T13"/>
              </a:gdLst>
              <a:cxnLst>
                <a:cxn ang="0">
                  <a:pos x="T0" y="T1"/>
                </a:cxn>
                <a:cxn ang="0">
                  <a:pos x="T2" y="T3"/>
                </a:cxn>
                <a:cxn ang="0">
                  <a:pos x="T4" y="T5"/>
                </a:cxn>
                <a:cxn ang="0">
                  <a:pos x="T6" y="T7"/>
                </a:cxn>
                <a:cxn ang="0">
                  <a:pos x="T8" y="T9"/>
                </a:cxn>
                <a:cxn ang="0">
                  <a:pos x="T10" y="T11"/>
                </a:cxn>
                <a:cxn ang="0">
                  <a:pos x="T12" y="T13"/>
                </a:cxn>
              </a:cxnLst>
              <a:rect b="b" l="0" r="r" t="0"/>
              <a:pathLst>
                <a:path h="413" w="489">
                  <a:moveTo>
                    <a:pt x="21" y="414"/>
                  </a:moveTo>
                  <a:lnTo>
                    <a:pt x="0" y="414"/>
                  </a:lnTo>
                  <a:lnTo>
                    <a:pt x="0" y="41"/>
                  </a:lnTo>
                  <a:lnTo>
                    <a:pt x="481" y="0"/>
                  </a:lnTo>
                  <a:lnTo>
                    <a:pt x="489" y="19"/>
                  </a:lnTo>
                  <a:lnTo>
                    <a:pt x="21" y="56"/>
                  </a:lnTo>
                  <a:lnTo>
                    <a:pt x="21" y="414"/>
                  </a:lnTo>
                  <a:close/>
                </a:path>
              </a:pathLst>
            </a:custGeom>
            <a:grpFill/>
            <a:ln w="9525">
              <a:solidFill>
                <a:schemeClr val="bg1">
                  <a:lumMod val="50000"/>
                </a:schemeClr>
              </a:solidFill>
              <a:round/>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14" name="Freeform 27"/>
            <p:cNvSpPr/>
            <p:nvPr/>
          </p:nvSpPr>
          <p:spPr bwMode="auto">
            <a:xfrm>
              <a:off x="3294063" y="5221800"/>
              <a:ext cx="230188" cy="187325"/>
            </a:xfrm>
            <a:custGeom>
              <a:gdLst>
                <a:gd fmla="*/ 0 w 145" name="T0"/>
                <a:gd fmla="*/ 0 h 118" name="T1"/>
                <a:gd fmla="*/ 145 w 145" name="T2"/>
                <a:gd fmla="*/ 0 h 118" name="T3"/>
                <a:gd fmla="*/ 73 w 145" name="T4"/>
                <a:gd fmla="*/ 118 h 118" name="T5"/>
                <a:gd fmla="*/ 0 w 145" name="T6"/>
                <a:gd fmla="*/ 0 h 118" name="T7"/>
              </a:gdLst>
              <a:cxnLst>
                <a:cxn ang="0">
                  <a:pos x="T0" y="T1"/>
                </a:cxn>
                <a:cxn ang="0">
                  <a:pos x="T2" y="T3"/>
                </a:cxn>
                <a:cxn ang="0">
                  <a:pos x="T4" y="T5"/>
                </a:cxn>
                <a:cxn ang="0">
                  <a:pos x="T6" y="T7"/>
                </a:cxn>
              </a:cxnLst>
              <a:rect b="b" l="0" r="r" t="0"/>
              <a:pathLst>
                <a:path h="118" w="145">
                  <a:moveTo>
                    <a:pt x="0" y="0"/>
                  </a:moveTo>
                  <a:lnTo>
                    <a:pt x="145" y="0"/>
                  </a:lnTo>
                  <a:lnTo>
                    <a:pt x="73" y="118"/>
                  </a:lnTo>
                  <a:lnTo>
                    <a:pt x="0" y="0"/>
                  </a:lnTo>
                  <a:close/>
                </a:path>
              </a:pathLst>
            </a:custGeom>
            <a:grpFill/>
            <a:ln w="9525">
              <a:solidFill>
                <a:schemeClr val="bg1">
                  <a:lumMod val="50000"/>
                </a:schemeClr>
              </a:solidFill>
              <a:round/>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grpSp>
      <p:grpSp>
        <p:nvGrpSpPr>
          <p:cNvPr id="15" name="Group 72"/>
          <p:cNvGrpSpPr/>
          <p:nvPr/>
        </p:nvGrpSpPr>
        <p:grpSpPr>
          <a:xfrm>
            <a:off x="8027988" y="2436837"/>
            <a:ext cx="892176" cy="625475"/>
            <a:chOff x="8027988" y="2507175"/>
            <a:chExt cx="892176" cy="625475"/>
          </a:xfrm>
          <a:solidFill>
            <a:schemeClr val="bg1">
              <a:lumMod val="50000"/>
            </a:schemeClr>
          </a:solidFill>
        </p:grpSpPr>
        <p:sp>
          <p:nvSpPr>
            <p:cNvPr id="16" name="Freeform 34"/>
            <p:cNvSpPr/>
            <p:nvPr/>
          </p:nvSpPr>
          <p:spPr bwMode="auto">
            <a:xfrm>
              <a:off x="8027988" y="2507175"/>
              <a:ext cx="798513" cy="506412"/>
            </a:xfrm>
            <a:custGeom>
              <a:gdLst>
                <a:gd fmla="*/ 0 w 503" name="T0"/>
                <a:gd fmla="*/ 159 h 319" name="T1"/>
                <a:gd fmla="*/ 0 w 503" name="T2"/>
                <a:gd fmla="*/ 177 h 319" name="T3"/>
                <a:gd fmla="*/ 484 w 503" name="T4"/>
                <a:gd fmla="*/ 22 h 319" name="T5"/>
                <a:gd fmla="*/ 484 w 503" name="T6"/>
                <a:gd fmla="*/ 319 h 319" name="T7"/>
                <a:gd fmla="*/ 503 w 503" name="T8"/>
                <a:gd fmla="*/ 319 h 319" name="T9"/>
                <a:gd fmla="*/ 503 w 503" name="T10"/>
                <a:gd fmla="*/ 0 h 319" name="T11"/>
                <a:gd fmla="*/ 0 w 503" name="T12"/>
                <a:gd fmla="*/ 159 h 319" name="T13"/>
              </a:gdLst>
              <a:cxnLst>
                <a:cxn ang="0">
                  <a:pos x="T0" y="T1"/>
                </a:cxn>
                <a:cxn ang="0">
                  <a:pos x="T2" y="T3"/>
                </a:cxn>
                <a:cxn ang="0">
                  <a:pos x="T4" y="T5"/>
                </a:cxn>
                <a:cxn ang="0">
                  <a:pos x="T6" y="T7"/>
                </a:cxn>
                <a:cxn ang="0">
                  <a:pos x="T8" y="T9"/>
                </a:cxn>
                <a:cxn ang="0">
                  <a:pos x="T10" y="T11"/>
                </a:cxn>
                <a:cxn ang="0">
                  <a:pos x="T12" y="T13"/>
                </a:cxn>
              </a:cxnLst>
              <a:rect b="b" l="0" r="r" t="0"/>
              <a:pathLst>
                <a:path h="319" w="502">
                  <a:moveTo>
                    <a:pt x="0" y="159"/>
                  </a:moveTo>
                  <a:lnTo>
                    <a:pt x="0" y="177"/>
                  </a:lnTo>
                  <a:lnTo>
                    <a:pt x="484" y="22"/>
                  </a:lnTo>
                  <a:lnTo>
                    <a:pt x="484" y="319"/>
                  </a:lnTo>
                  <a:lnTo>
                    <a:pt x="503" y="319"/>
                  </a:lnTo>
                  <a:lnTo>
                    <a:pt x="503" y="0"/>
                  </a:lnTo>
                  <a:lnTo>
                    <a:pt x="0" y="159"/>
                  </a:lnTo>
                  <a:close/>
                </a:path>
              </a:pathLst>
            </a:custGeom>
            <a:grpFill/>
            <a:ln w="9525">
              <a:solidFill>
                <a:schemeClr val="bg1">
                  <a:lumMod val="50000"/>
                </a:schemeClr>
              </a:solidFill>
              <a:round/>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17" name="Freeform 35"/>
            <p:cNvSpPr/>
            <p:nvPr/>
          </p:nvSpPr>
          <p:spPr bwMode="auto">
            <a:xfrm>
              <a:off x="8705851" y="2958025"/>
              <a:ext cx="214313" cy="174625"/>
            </a:xfrm>
            <a:custGeom>
              <a:gdLst>
                <a:gd fmla="*/ 135 w 135" name="T0"/>
                <a:gd fmla="*/ 0 h 110" name="T1"/>
                <a:gd fmla="*/ 0 w 135" name="T2"/>
                <a:gd fmla="*/ 0 h 110" name="T3"/>
                <a:gd fmla="*/ 67 w 135" name="T4"/>
                <a:gd fmla="*/ 110 h 110" name="T5"/>
                <a:gd fmla="*/ 135 w 135" name="T6"/>
                <a:gd fmla="*/ 0 h 110" name="T7"/>
              </a:gdLst>
              <a:cxnLst>
                <a:cxn ang="0">
                  <a:pos x="T0" y="T1"/>
                </a:cxn>
                <a:cxn ang="0">
                  <a:pos x="T2" y="T3"/>
                </a:cxn>
                <a:cxn ang="0">
                  <a:pos x="T4" y="T5"/>
                </a:cxn>
                <a:cxn ang="0">
                  <a:pos x="T6" y="T7"/>
                </a:cxn>
              </a:cxnLst>
              <a:rect b="b" l="0" r="r" t="0"/>
              <a:pathLst>
                <a:path h="110" w="135">
                  <a:moveTo>
                    <a:pt x="135" y="0"/>
                  </a:moveTo>
                  <a:lnTo>
                    <a:pt x="0" y="0"/>
                  </a:lnTo>
                  <a:lnTo>
                    <a:pt x="67" y="110"/>
                  </a:lnTo>
                  <a:lnTo>
                    <a:pt x="135" y="0"/>
                  </a:lnTo>
                  <a:close/>
                </a:path>
              </a:pathLst>
            </a:custGeom>
            <a:grpFill/>
            <a:ln w="9525">
              <a:solidFill>
                <a:schemeClr val="bg1">
                  <a:lumMod val="50000"/>
                </a:schemeClr>
              </a:solidFill>
              <a:round/>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grpSp>
      <p:grpSp>
        <p:nvGrpSpPr>
          <p:cNvPr id="18" name="Group 71"/>
          <p:cNvGrpSpPr/>
          <p:nvPr/>
        </p:nvGrpSpPr>
        <p:grpSpPr>
          <a:xfrm>
            <a:off x="3284538" y="2446362"/>
            <a:ext cx="893763" cy="625475"/>
            <a:chOff x="3284538" y="2516700"/>
            <a:chExt cx="893763" cy="625475"/>
          </a:xfrm>
          <a:solidFill>
            <a:schemeClr val="bg1">
              <a:lumMod val="50000"/>
            </a:schemeClr>
          </a:solidFill>
        </p:grpSpPr>
        <p:sp>
          <p:nvSpPr>
            <p:cNvPr id="19" name="Freeform 36"/>
            <p:cNvSpPr/>
            <p:nvPr/>
          </p:nvSpPr>
          <p:spPr bwMode="auto">
            <a:xfrm>
              <a:off x="3376613" y="2516700"/>
              <a:ext cx="801688" cy="506412"/>
            </a:xfrm>
            <a:custGeom>
              <a:gdLst>
                <a:gd fmla="*/ 505 w 505" name="T0"/>
                <a:gd fmla="*/ 96 h 319" name="T1"/>
                <a:gd fmla="*/ 505 w 505" name="T2"/>
                <a:gd fmla="*/ 113 h 319" name="T3"/>
                <a:gd fmla="*/ 20 w 505" name="T4"/>
                <a:gd fmla="*/ 22 h 319" name="T5"/>
                <a:gd fmla="*/ 20 w 505" name="T6"/>
                <a:gd fmla="*/ 319 h 319" name="T7"/>
                <a:gd fmla="*/ 0 w 505" name="T8"/>
                <a:gd fmla="*/ 319 h 319" name="T9"/>
                <a:gd fmla="*/ 0 w 505" name="T10"/>
                <a:gd fmla="*/ 0 h 319" name="T11"/>
                <a:gd fmla="*/ 505 w 505" name="T12"/>
                <a:gd fmla="*/ 96 h 319" name="T13"/>
              </a:gdLst>
              <a:cxnLst>
                <a:cxn ang="0">
                  <a:pos x="T0" y="T1"/>
                </a:cxn>
                <a:cxn ang="0">
                  <a:pos x="T2" y="T3"/>
                </a:cxn>
                <a:cxn ang="0">
                  <a:pos x="T4" y="T5"/>
                </a:cxn>
                <a:cxn ang="0">
                  <a:pos x="T6" y="T7"/>
                </a:cxn>
                <a:cxn ang="0">
                  <a:pos x="T8" y="T9"/>
                </a:cxn>
                <a:cxn ang="0">
                  <a:pos x="T10" y="T11"/>
                </a:cxn>
                <a:cxn ang="0">
                  <a:pos x="T12" y="T13"/>
                </a:cxn>
              </a:cxnLst>
              <a:rect b="b" l="0" r="r" t="0"/>
              <a:pathLst>
                <a:path h="319" w="505">
                  <a:moveTo>
                    <a:pt x="505" y="96"/>
                  </a:moveTo>
                  <a:lnTo>
                    <a:pt x="505" y="113"/>
                  </a:lnTo>
                  <a:lnTo>
                    <a:pt x="20" y="22"/>
                  </a:lnTo>
                  <a:lnTo>
                    <a:pt x="20" y="319"/>
                  </a:lnTo>
                  <a:lnTo>
                    <a:pt x="0" y="319"/>
                  </a:lnTo>
                  <a:lnTo>
                    <a:pt x="0" y="0"/>
                  </a:lnTo>
                  <a:lnTo>
                    <a:pt x="505" y="96"/>
                  </a:lnTo>
                  <a:close/>
                </a:path>
              </a:pathLst>
            </a:custGeom>
            <a:grpFill/>
            <a:ln>
              <a:solidFill>
                <a:schemeClr val="bg1">
                  <a:lumMod val="50000"/>
                </a:schemeClr>
              </a:solid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20" name="Freeform 37"/>
            <p:cNvSpPr/>
            <p:nvPr/>
          </p:nvSpPr>
          <p:spPr bwMode="auto">
            <a:xfrm>
              <a:off x="3284538" y="2967550"/>
              <a:ext cx="217488" cy="174625"/>
            </a:xfrm>
            <a:custGeom>
              <a:gdLst>
                <a:gd fmla="*/ 0 w 137" name="T0"/>
                <a:gd fmla="*/ 0 h 110" name="T1"/>
                <a:gd fmla="*/ 137 w 137" name="T2"/>
                <a:gd fmla="*/ 0 h 110" name="T3"/>
                <a:gd fmla="*/ 68 w 137" name="T4"/>
                <a:gd fmla="*/ 110 h 110" name="T5"/>
                <a:gd fmla="*/ 0 w 137" name="T6"/>
                <a:gd fmla="*/ 0 h 110" name="T7"/>
              </a:gdLst>
              <a:cxnLst>
                <a:cxn ang="0">
                  <a:pos x="T0" y="T1"/>
                </a:cxn>
                <a:cxn ang="0">
                  <a:pos x="T2" y="T3"/>
                </a:cxn>
                <a:cxn ang="0">
                  <a:pos x="T4" y="T5"/>
                </a:cxn>
                <a:cxn ang="0">
                  <a:pos x="T6" y="T7"/>
                </a:cxn>
              </a:cxnLst>
              <a:rect b="b" l="0" r="r" t="0"/>
              <a:pathLst>
                <a:path h="110" w="137">
                  <a:moveTo>
                    <a:pt x="0" y="0"/>
                  </a:moveTo>
                  <a:lnTo>
                    <a:pt x="137" y="0"/>
                  </a:lnTo>
                  <a:lnTo>
                    <a:pt x="68" y="110"/>
                  </a:lnTo>
                  <a:lnTo>
                    <a:pt x="0" y="0"/>
                  </a:lnTo>
                  <a:close/>
                </a:path>
              </a:pathLst>
            </a:custGeom>
            <a:grpFill/>
            <a:ln>
              <a:solidFill>
                <a:schemeClr val="bg1">
                  <a:lumMod val="50000"/>
                </a:schemeClr>
              </a:solid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grpSp>
      <p:grpSp>
        <p:nvGrpSpPr>
          <p:cNvPr id="21" name="Group 73"/>
          <p:cNvGrpSpPr/>
          <p:nvPr/>
        </p:nvGrpSpPr>
        <p:grpSpPr>
          <a:xfrm>
            <a:off x="7989888" y="4597425"/>
            <a:ext cx="652463" cy="688975"/>
            <a:chOff x="7989888" y="4667763"/>
            <a:chExt cx="652463" cy="688975"/>
          </a:xfrm>
          <a:solidFill>
            <a:schemeClr val="bg1">
              <a:lumMod val="50000"/>
            </a:schemeClr>
          </a:solidFill>
        </p:grpSpPr>
        <p:sp>
          <p:nvSpPr>
            <p:cNvPr id="22" name="Freeform 41"/>
            <p:cNvSpPr/>
            <p:nvPr/>
          </p:nvSpPr>
          <p:spPr bwMode="auto">
            <a:xfrm>
              <a:off x="7989888" y="4667763"/>
              <a:ext cx="558800" cy="569912"/>
            </a:xfrm>
            <a:custGeom>
              <a:gdLst>
                <a:gd fmla="*/ 0 w 352" name="T0"/>
                <a:gd fmla="*/ 0 h 359" name="T1"/>
                <a:gd fmla="*/ 0 w 352" name="T2"/>
                <a:gd fmla="*/ 19 h 359" name="T3"/>
                <a:gd fmla="*/ 333 w 352" name="T4"/>
                <a:gd fmla="*/ 56 h 359" name="T5"/>
                <a:gd fmla="*/ 333 w 352" name="T6"/>
                <a:gd fmla="*/ 359 h 359" name="T7"/>
                <a:gd fmla="*/ 352 w 352" name="T8"/>
                <a:gd fmla="*/ 359 h 359" name="T9"/>
                <a:gd fmla="*/ 352 w 352" name="T10"/>
                <a:gd fmla="*/ 40 h 359" name="T11"/>
                <a:gd fmla="*/ 0 w 352" name="T12"/>
                <a:gd fmla="*/ 0 h 359" name="T13"/>
              </a:gdLst>
              <a:cxnLst>
                <a:cxn ang="0">
                  <a:pos x="T0" y="T1"/>
                </a:cxn>
                <a:cxn ang="0">
                  <a:pos x="T2" y="T3"/>
                </a:cxn>
                <a:cxn ang="0">
                  <a:pos x="T4" y="T5"/>
                </a:cxn>
                <a:cxn ang="0">
                  <a:pos x="T6" y="T7"/>
                </a:cxn>
                <a:cxn ang="0">
                  <a:pos x="T8" y="T9"/>
                </a:cxn>
                <a:cxn ang="0">
                  <a:pos x="T10" y="T11"/>
                </a:cxn>
                <a:cxn ang="0">
                  <a:pos x="T12" y="T13"/>
                </a:cxn>
              </a:cxnLst>
              <a:rect b="b" l="0" r="r" t="0"/>
              <a:pathLst>
                <a:path h="359" w="352">
                  <a:moveTo>
                    <a:pt x="0" y="0"/>
                  </a:moveTo>
                  <a:lnTo>
                    <a:pt x="0" y="19"/>
                  </a:lnTo>
                  <a:lnTo>
                    <a:pt x="333" y="56"/>
                  </a:lnTo>
                  <a:lnTo>
                    <a:pt x="333" y="359"/>
                  </a:lnTo>
                  <a:lnTo>
                    <a:pt x="352" y="359"/>
                  </a:lnTo>
                  <a:lnTo>
                    <a:pt x="352" y="40"/>
                  </a:lnTo>
                  <a:lnTo>
                    <a:pt x="0" y="0"/>
                  </a:lnTo>
                  <a:close/>
                </a:path>
              </a:pathLst>
            </a:custGeom>
            <a:grpFill/>
            <a:ln w="9525">
              <a:solidFill>
                <a:schemeClr val="bg1">
                  <a:lumMod val="50000"/>
                </a:schemeClr>
              </a:solidFill>
              <a:round/>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23" name="Freeform 42"/>
            <p:cNvSpPr/>
            <p:nvPr/>
          </p:nvSpPr>
          <p:spPr bwMode="auto">
            <a:xfrm>
              <a:off x="8424863" y="5182113"/>
              <a:ext cx="217488" cy="174625"/>
            </a:xfrm>
            <a:custGeom>
              <a:gdLst>
                <a:gd fmla="*/ 137 w 137" name="T0"/>
                <a:gd fmla="*/ 0 h 110" name="T1"/>
                <a:gd fmla="*/ 0 w 137" name="T2"/>
                <a:gd fmla="*/ 0 h 110" name="T3"/>
                <a:gd fmla="*/ 69 w 137" name="T4"/>
                <a:gd fmla="*/ 110 h 110" name="T5"/>
                <a:gd fmla="*/ 137 w 137" name="T6"/>
                <a:gd fmla="*/ 0 h 110" name="T7"/>
              </a:gdLst>
              <a:cxnLst>
                <a:cxn ang="0">
                  <a:pos x="T0" y="T1"/>
                </a:cxn>
                <a:cxn ang="0">
                  <a:pos x="T2" y="T3"/>
                </a:cxn>
                <a:cxn ang="0">
                  <a:pos x="T4" y="T5"/>
                </a:cxn>
                <a:cxn ang="0">
                  <a:pos x="T6" y="T7"/>
                </a:cxn>
              </a:cxnLst>
              <a:rect b="b" l="0" r="r" t="0"/>
              <a:pathLst>
                <a:path h="110" w="137">
                  <a:moveTo>
                    <a:pt x="137" y="0"/>
                  </a:moveTo>
                  <a:lnTo>
                    <a:pt x="0" y="0"/>
                  </a:lnTo>
                  <a:lnTo>
                    <a:pt x="69" y="110"/>
                  </a:lnTo>
                  <a:lnTo>
                    <a:pt x="137" y="0"/>
                  </a:lnTo>
                  <a:close/>
                </a:path>
              </a:pathLst>
            </a:custGeom>
            <a:grpFill/>
            <a:ln w="9525">
              <a:solidFill>
                <a:schemeClr val="bg1">
                  <a:lumMod val="50000"/>
                </a:schemeClr>
              </a:solidFill>
              <a:round/>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grpSp>
      <p:grpSp>
        <p:nvGrpSpPr>
          <p:cNvPr id="24" name="Group 87"/>
          <p:cNvGrpSpPr/>
          <p:nvPr/>
        </p:nvGrpSpPr>
        <p:grpSpPr>
          <a:xfrm>
            <a:off x="8642351" y="3068254"/>
            <a:ext cx="2343012" cy="944716"/>
            <a:chOff x="9720775" y="2761849"/>
            <a:chExt cx="2343012" cy="944716"/>
          </a:xfrm>
        </p:grpSpPr>
        <p:sp>
          <p:nvSpPr>
            <p:cNvPr id="25" name="TextBox 21"/>
            <p:cNvSpPr txBox="1"/>
            <p:nvPr/>
          </p:nvSpPr>
          <p:spPr>
            <a:xfrm>
              <a:off x="9720776" y="2761849"/>
              <a:ext cx="1478106" cy="365760"/>
            </a:xfrm>
            <a:prstGeom prst="rect">
              <a:avLst/>
            </a:prstGeom>
            <a:noFill/>
          </p:spPr>
          <p:txBody>
            <a:bodyPr rtlCol="0" wrap="none">
              <a:spAutoFit/>
            </a:bodyPr>
            <a:lstStyle/>
            <a:p>
              <a:r>
                <a:rPr b="1" lang="en-US" smtClean="0">
                  <a:solidFill>
                    <a:schemeClr val="bg1">
                      <a:lumMod val="50000"/>
                    </a:schemeClr>
                  </a:solidFill>
                </a:rPr>
                <a:t>Reading Book</a:t>
              </a:r>
            </a:p>
          </p:txBody>
        </p:sp>
        <p:sp>
          <p:nvSpPr>
            <p:cNvPr id="26" name="Rectangle 89"/>
            <p:cNvSpPr/>
            <p:nvPr/>
          </p:nvSpPr>
          <p:spPr>
            <a:xfrm>
              <a:off x="9720776" y="3060233"/>
              <a:ext cx="2343012" cy="640080"/>
            </a:xfrm>
            <a:prstGeom prst="rect">
              <a:avLst/>
            </a:prstGeom>
          </p:spPr>
          <p:txBody>
            <a:bodyPr wrap="square">
              <a:spAutoFit/>
            </a:bodyPr>
            <a:lstStyle/>
            <a:p>
              <a:r>
                <a:rPr lang="en-GB" sz="1200">
                  <a:solidFill>
                    <a:schemeClr val="bg1">
                      <a:lumMod val="50000"/>
                    </a:schemeClr>
                  </a:solidFill>
                </a:rPr>
                <a:t>Lorem ipsum dolor sit amet, consectetuer adipiscing elit, sed diam nonummy</a:t>
              </a:r>
            </a:p>
          </p:txBody>
        </p:sp>
      </p:grpSp>
      <p:grpSp>
        <p:nvGrpSpPr>
          <p:cNvPr id="27" name="Group 90"/>
          <p:cNvGrpSpPr/>
          <p:nvPr/>
        </p:nvGrpSpPr>
        <p:grpSpPr>
          <a:xfrm>
            <a:off x="8350106" y="5338787"/>
            <a:ext cx="2343012" cy="944716"/>
            <a:chOff x="9720775" y="2761849"/>
            <a:chExt cx="2343012" cy="944716"/>
          </a:xfrm>
        </p:grpSpPr>
        <p:sp>
          <p:nvSpPr>
            <p:cNvPr id="28" name="TextBox 24"/>
            <p:cNvSpPr txBox="1"/>
            <p:nvPr/>
          </p:nvSpPr>
          <p:spPr>
            <a:xfrm>
              <a:off x="9720774" y="2761849"/>
              <a:ext cx="1117483" cy="365760"/>
            </a:xfrm>
            <a:prstGeom prst="rect">
              <a:avLst/>
            </a:prstGeom>
            <a:noFill/>
          </p:spPr>
          <p:txBody>
            <a:bodyPr rtlCol="0" wrap="none">
              <a:spAutoFit/>
            </a:bodyPr>
            <a:lstStyle/>
            <a:p>
              <a:r>
                <a:rPr b="1" lang="en-US" smtClean="0">
                  <a:solidFill>
                    <a:schemeClr val="bg1">
                      <a:lumMod val="50000"/>
                    </a:schemeClr>
                  </a:solidFill>
                </a:rPr>
                <a:t>Education</a:t>
              </a:r>
            </a:p>
          </p:txBody>
        </p:sp>
        <p:sp>
          <p:nvSpPr>
            <p:cNvPr id="29" name="Rectangle 92"/>
            <p:cNvSpPr/>
            <p:nvPr/>
          </p:nvSpPr>
          <p:spPr>
            <a:xfrm>
              <a:off x="9720774" y="3060234"/>
              <a:ext cx="2343012" cy="640080"/>
            </a:xfrm>
            <a:prstGeom prst="rect">
              <a:avLst/>
            </a:prstGeom>
          </p:spPr>
          <p:txBody>
            <a:bodyPr wrap="square">
              <a:spAutoFit/>
            </a:bodyPr>
            <a:lstStyle/>
            <a:p>
              <a:r>
                <a:rPr lang="en-GB" sz="1200">
                  <a:solidFill>
                    <a:schemeClr val="bg1">
                      <a:lumMod val="50000"/>
                    </a:schemeClr>
                  </a:solidFill>
                </a:rPr>
                <a:t>Lorem ipsum dolor sit amet, consectetuer adipiscing elit, sed diam nonummy</a:t>
              </a:r>
            </a:p>
          </p:txBody>
        </p:sp>
      </p:grpSp>
      <p:grpSp>
        <p:nvGrpSpPr>
          <p:cNvPr id="30" name="Group 93"/>
          <p:cNvGrpSpPr/>
          <p:nvPr/>
        </p:nvGrpSpPr>
        <p:grpSpPr>
          <a:xfrm flipH="1">
            <a:off x="1231046" y="3073271"/>
            <a:ext cx="2343012" cy="944716"/>
            <a:chOff x="9720775" y="2761849"/>
            <a:chExt cx="2343012" cy="944716"/>
          </a:xfrm>
        </p:grpSpPr>
        <p:sp>
          <p:nvSpPr>
            <p:cNvPr id="31" name="TextBox 27"/>
            <p:cNvSpPr txBox="1"/>
            <p:nvPr/>
          </p:nvSpPr>
          <p:spPr>
            <a:xfrm>
              <a:off x="9712788" y="2761849"/>
              <a:ext cx="817880" cy="365760"/>
            </a:xfrm>
            <a:prstGeom prst="rect">
              <a:avLst/>
            </a:prstGeom>
            <a:noFill/>
          </p:spPr>
          <p:txBody>
            <a:bodyPr rtlCol="0" wrap="none">
              <a:spAutoFit/>
            </a:bodyPr>
            <a:lstStyle/>
            <a:p>
              <a:pPr algn="r"/>
              <a:r>
                <a:rPr b="1" lang="en-US" smtClean="0">
                  <a:solidFill>
                    <a:schemeClr val="bg1">
                      <a:lumMod val="50000"/>
                    </a:schemeClr>
                  </a:solidFill>
                </a:rPr>
                <a:t>Design</a:t>
              </a:r>
            </a:p>
          </p:txBody>
        </p:sp>
        <p:sp>
          <p:nvSpPr>
            <p:cNvPr id="32" name="Rectangle 95"/>
            <p:cNvSpPr/>
            <p:nvPr/>
          </p:nvSpPr>
          <p:spPr>
            <a:xfrm>
              <a:off x="9720775" y="3060234"/>
              <a:ext cx="2343012" cy="640080"/>
            </a:xfrm>
            <a:prstGeom prst="rect">
              <a:avLst/>
            </a:prstGeom>
          </p:spPr>
          <p:txBody>
            <a:bodyPr wrap="square">
              <a:spAutoFit/>
            </a:bodyPr>
            <a:lstStyle/>
            <a:p>
              <a:pPr algn="r"/>
              <a:r>
                <a:rPr lang="en-GB" sz="1200">
                  <a:solidFill>
                    <a:schemeClr val="bg1">
                      <a:lumMod val="50000"/>
                    </a:schemeClr>
                  </a:solidFill>
                </a:rPr>
                <a:t>Lorem ipsum dolor sit amet, consectetuer adipiscing elit, sed diam nonummy</a:t>
              </a:r>
            </a:p>
          </p:txBody>
        </p:sp>
      </p:grpSp>
      <p:grpSp>
        <p:nvGrpSpPr>
          <p:cNvPr id="33" name="Group 96"/>
          <p:cNvGrpSpPr/>
          <p:nvPr/>
        </p:nvGrpSpPr>
        <p:grpSpPr>
          <a:xfrm flipH="1">
            <a:off x="1238260" y="5338787"/>
            <a:ext cx="2343012" cy="944716"/>
            <a:chOff x="9720775" y="2761849"/>
            <a:chExt cx="2343012" cy="944716"/>
          </a:xfrm>
        </p:grpSpPr>
        <p:sp>
          <p:nvSpPr>
            <p:cNvPr id="34" name="TextBox 30"/>
            <p:cNvSpPr txBox="1"/>
            <p:nvPr/>
          </p:nvSpPr>
          <p:spPr>
            <a:xfrm>
              <a:off x="9710045" y="2761849"/>
              <a:ext cx="1098805" cy="365760"/>
            </a:xfrm>
            <a:prstGeom prst="rect">
              <a:avLst/>
            </a:prstGeom>
            <a:noFill/>
          </p:spPr>
          <p:txBody>
            <a:bodyPr rtlCol="0" wrap="none">
              <a:spAutoFit/>
            </a:bodyPr>
            <a:lstStyle/>
            <a:p>
              <a:pPr algn="r"/>
              <a:r>
                <a:rPr b="1" lang="en-US" smtClean="0">
                  <a:solidFill>
                    <a:schemeClr val="bg1">
                      <a:lumMod val="50000"/>
                    </a:schemeClr>
                  </a:solidFill>
                </a:rPr>
                <a:t>Searching</a:t>
              </a:r>
            </a:p>
          </p:txBody>
        </p:sp>
        <p:sp>
          <p:nvSpPr>
            <p:cNvPr id="35" name="Rectangle 98"/>
            <p:cNvSpPr/>
            <p:nvPr/>
          </p:nvSpPr>
          <p:spPr>
            <a:xfrm>
              <a:off x="9720775" y="3060234"/>
              <a:ext cx="2343012" cy="640080"/>
            </a:xfrm>
            <a:prstGeom prst="rect">
              <a:avLst/>
            </a:prstGeom>
          </p:spPr>
          <p:txBody>
            <a:bodyPr wrap="square">
              <a:spAutoFit/>
            </a:bodyPr>
            <a:lstStyle/>
            <a:p>
              <a:pPr algn="r"/>
              <a:r>
                <a:rPr lang="en-GB" sz="1200">
                  <a:solidFill>
                    <a:schemeClr val="bg1">
                      <a:lumMod val="50000"/>
                    </a:schemeClr>
                  </a:solidFill>
                </a:rPr>
                <a:t>Lorem ipsum dolor sit amet, consectetuer adipiscing elit, sed diam nonummy</a:t>
              </a:r>
            </a:p>
          </p:txBody>
        </p:sp>
      </p:grpSp>
      <p:grpSp>
        <p:nvGrpSpPr>
          <p:cNvPr id="36" name="Group 3"/>
          <p:cNvGrpSpPr/>
          <p:nvPr/>
        </p:nvGrpSpPr>
        <p:grpSpPr>
          <a:xfrm>
            <a:off x="4325938" y="1790725"/>
            <a:ext cx="3514726" cy="3233737"/>
            <a:chOff x="4325938" y="1790725"/>
            <a:chExt cx="3514726" cy="3233737"/>
          </a:xfrm>
        </p:grpSpPr>
        <p:sp>
          <p:nvSpPr>
            <p:cNvPr id="37" name="Freeform 47"/>
            <p:cNvSpPr>
              <a:spLocks noEditPoints="1"/>
            </p:cNvSpPr>
            <p:nvPr/>
          </p:nvSpPr>
          <p:spPr bwMode="auto">
            <a:xfrm>
              <a:off x="5173663" y="1790725"/>
              <a:ext cx="1819275" cy="1144587"/>
            </a:xfrm>
            <a:custGeom>
              <a:gdLst>
                <a:gd fmla="*/ 612 w 720" name="T0"/>
                <a:gd fmla="*/ 0 h 452" name="T1"/>
                <a:gd fmla="*/ 108 w 720" name="T2"/>
                <a:gd fmla="*/ 0 h 452" name="T3"/>
                <a:gd fmla="*/ 0 w 720" name="T4"/>
                <a:gd fmla="*/ 111 h 452" name="T5"/>
                <a:gd fmla="*/ 0 w 720" name="T6"/>
                <a:gd fmla="*/ 340 h 452" name="T7"/>
                <a:gd fmla="*/ 108 w 720" name="T8"/>
                <a:gd fmla="*/ 452 h 452" name="T9"/>
                <a:gd fmla="*/ 612 w 720" name="T10"/>
                <a:gd fmla="*/ 452 h 452" name="T11"/>
                <a:gd fmla="*/ 720 w 720" name="T12"/>
                <a:gd fmla="*/ 340 h 452" name="T13"/>
                <a:gd fmla="*/ 720 w 720" name="T14"/>
                <a:gd fmla="*/ 111 h 452" name="T15"/>
                <a:gd fmla="*/ 612 w 720" name="T16"/>
                <a:gd fmla="*/ 0 h 452" name="T17"/>
                <a:gd fmla="*/ 623 w 720" name="T18"/>
                <a:gd fmla="*/ 356 h 452" name="T19"/>
                <a:gd fmla="*/ 544 w 720" name="T20"/>
                <a:gd fmla="*/ 438 h 452" name="T21"/>
                <a:gd fmla="*/ 176 w 720" name="T22"/>
                <a:gd fmla="*/ 438 h 452" name="T23"/>
                <a:gd fmla="*/ 97 w 720" name="T24"/>
                <a:gd fmla="*/ 356 h 452" name="T25"/>
                <a:gd fmla="*/ 97 w 720" name="T26"/>
                <a:gd fmla="*/ 189 h 452" name="T27"/>
                <a:gd fmla="*/ 176 w 720" name="T28"/>
                <a:gd fmla="*/ 107 h 452" name="T29"/>
                <a:gd fmla="*/ 544 w 720" name="T30"/>
                <a:gd fmla="*/ 107 h 452" name="T31"/>
                <a:gd fmla="*/ 623 w 720" name="T32"/>
                <a:gd fmla="*/ 189 h 452" name="T33"/>
                <a:gd fmla="*/ 623 w 720" name="T34"/>
                <a:gd fmla="*/ 356 h 45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52" w="720">
                  <a:moveTo>
                    <a:pt x="612" y="0"/>
                  </a:moveTo>
                  <a:cubicBezTo>
                    <a:pt x="108" y="0"/>
                    <a:pt x="108" y="0"/>
                    <a:pt x="108" y="0"/>
                  </a:cubicBezTo>
                  <a:cubicBezTo>
                    <a:pt x="49" y="0"/>
                    <a:pt x="0" y="50"/>
                    <a:pt x="0" y="111"/>
                  </a:cubicBezTo>
                  <a:cubicBezTo>
                    <a:pt x="0" y="340"/>
                    <a:pt x="0" y="340"/>
                    <a:pt x="0" y="340"/>
                  </a:cubicBezTo>
                  <a:cubicBezTo>
                    <a:pt x="0" y="402"/>
                    <a:pt x="49" y="452"/>
                    <a:pt x="108" y="452"/>
                  </a:cubicBezTo>
                  <a:cubicBezTo>
                    <a:pt x="612" y="452"/>
                    <a:pt x="612" y="452"/>
                    <a:pt x="612" y="452"/>
                  </a:cubicBezTo>
                  <a:cubicBezTo>
                    <a:pt x="671" y="452"/>
                    <a:pt x="720" y="402"/>
                    <a:pt x="720" y="340"/>
                  </a:cubicBezTo>
                  <a:cubicBezTo>
                    <a:pt x="720" y="111"/>
                    <a:pt x="720" y="111"/>
                    <a:pt x="720" y="111"/>
                  </a:cubicBezTo>
                  <a:cubicBezTo>
                    <a:pt x="720" y="50"/>
                    <a:pt x="671" y="0"/>
                    <a:pt x="612" y="0"/>
                  </a:cubicBezTo>
                  <a:close/>
                  <a:moveTo>
                    <a:pt x="623" y="356"/>
                  </a:moveTo>
                  <a:cubicBezTo>
                    <a:pt x="623" y="401"/>
                    <a:pt x="588" y="438"/>
                    <a:pt x="544" y="438"/>
                  </a:cubicBezTo>
                  <a:cubicBezTo>
                    <a:pt x="176" y="438"/>
                    <a:pt x="176" y="438"/>
                    <a:pt x="176" y="438"/>
                  </a:cubicBezTo>
                  <a:cubicBezTo>
                    <a:pt x="132" y="438"/>
                    <a:pt x="97" y="401"/>
                    <a:pt x="97" y="356"/>
                  </a:cubicBezTo>
                  <a:cubicBezTo>
                    <a:pt x="97" y="189"/>
                    <a:pt x="97" y="189"/>
                    <a:pt x="97" y="189"/>
                  </a:cubicBezTo>
                  <a:cubicBezTo>
                    <a:pt x="97" y="144"/>
                    <a:pt x="132" y="107"/>
                    <a:pt x="176" y="107"/>
                  </a:cubicBezTo>
                  <a:cubicBezTo>
                    <a:pt x="544" y="107"/>
                    <a:pt x="544" y="107"/>
                    <a:pt x="544" y="107"/>
                  </a:cubicBezTo>
                  <a:cubicBezTo>
                    <a:pt x="588" y="107"/>
                    <a:pt x="623" y="144"/>
                    <a:pt x="623" y="189"/>
                  </a:cubicBezTo>
                  <a:lnTo>
                    <a:pt x="623" y="356"/>
                  </a:lnTo>
                  <a:close/>
                </a:path>
              </a:pathLst>
            </a:custGeom>
            <a:solidFill>
              <a:schemeClr val="accent3"/>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38" name="Freeform 48"/>
            <p:cNvSpPr/>
            <p:nvPr/>
          </p:nvSpPr>
          <p:spPr bwMode="auto">
            <a:xfrm>
              <a:off x="6083301" y="2481287"/>
              <a:ext cx="1757363" cy="1238250"/>
            </a:xfrm>
            <a:custGeom>
              <a:gdLst>
                <a:gd fmla="*/ 1107 w 1107" name="T0"/>
                <a:gd fmla="*/ 780 h 780" name="T1"/>
                <a:gd fmla="*/ 0 w 1107" name="T2"/>
                <a:gd fmla="*/ 0 h 780" name="T3"/>
                <a:gd fmla="*/ 0 w 1107" name="T4"/>
                <a:gd fmla="*/ 780 h 780" name="T5"/>
                <a:gd fmla="*/ 1107 w 1107" name="T6"/>
                <a:gd fmla="*/ 780 h 780" name="T7"/>
              </a:gdLst>
              <a:cxnLst>
                <a:cxn ang="0">
                  <a:pos x="T0" y="T1"/>
                </a:cxn>
                <a:cxn ang="0">
                  <a:pos x="T2" y="T3"/>
                </a:cxn>
                <a:cxn ang="0">
                  <a:pos x="T4" y="T5"/>
                </a:cxn>
                <a:cxn ang="0">
                  <a:pos x="T6" y="T7"/>
                </a:cxn>
              </a:cxnLst>
              <a:rect b="b" l="0" r="r" t="0"/>
              <a:pathLst>
                <a:path h="780" w="1107">
                  <a:moveTo>
                    <a:pt x="1107" y="780"/>
                  </a:moveTo>
                  <a:lnTo>
                    <a:pt x="0" y="0"/>
                  </a:lnTo>
                  <a:lnTo>
                    <a:pt x="0" y="780"/>
                  </a:lnTo>
                  <a:lnTo>
                    <a:pt x="1107" y="780"/>
                  </a:lnTo>
                  <a:close/>
                </a:path>
              </a:pathLst>
            </a:custGeom>
            <a:solidFill>
              <a:srgbClr val="72A00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39" name="Freeform 49"/>
            <p:cNvSpPr/>
            <p:nvPr/>
          </p:nvSpPr>
          <p:spPr bwMode="auto">
            <a:xfrm>
              <a:off x="6083301" y="2481287"/>
              <a:ext cx="1757363" cy="1238250"/>
            </a:xfrm>
            <a:custGeom>
              <a:gdLst>
                <a:gd fmla="*/ 695 w 695" name="T0"/>
                <a:gd fmla="*/ 489 h 489" name="T1"/>
                <a:gd fmla="*/ 695 w 695" name="T2"/>
                <a:gd fmla="*/ 93 h 489" name="T3"/>
                <a:gd fmla="*/ 605 w 695" name="T4"/>
                <a:gd fmla="*/ 0 h 489" name="T5"/>
                <a:gd fmla="*/ 0 w 695" name="T6"/>
                <a:gd fmla="*/ 0 h 489" name="T7"/>
                <a:gd fmla="*/ 0 w 695" name="T8"/>
                <a:gd fmla="*/ 489 h 489" name="T9"/>
                <a:gd fmla="*/ 695 w 695" name="T10"/>
                <a:gd fmla="*/ 489 h 489" name="T11"/>
              </a:gdLst>
              <a:cxnLst>
                <a:cxn ang="0">
                  <a:pos x="T0" y="T1"/>
                </a:cxn>
                <a:cxn ang="0">
                  <a:pos x="T2" y="T3"/>
                </a:cxn>
                <a:cxn ang="0">
                  <a:pos x="T4" y="T5"/>
                </a:cxn>
                <a:cxn ang="0">
                  <a:pos x="T6" y="T7"/>
                </a:cxn>
                <a:cxn ang="0">
                  <a:pos x="T8" y="T9"/>
                </a:cxn>
                <a:cxn ang="0">
                  <a:pos x="T10" y="T11"/>
                </a:cxn>
              </a:cxnLst>
              <a:rect b="b" l="0" r="r" t="0"/>
              <a:pathLst>
                <a:path h="489" w="695">
                  <a:moveTo>
                    <a:pt x="695" y="489"/>
                  </a:moveTo>
                  <a:cubicBezTo>
                    <a:pt x="695" y="93"/>
                    <a:pt x="695" y="93"/>
                    <a:pt x="695" y="93"/>
                  </a:cubicBezTo>
                  <a:cubicBezTo>
                    <a:pt x="695" y="42"/>
                    <a:pt x="655" y="0"/>
                    <a:pt x="605" y="0"/>
                  </a:cubicBezTo>
                  <a:cubicBezTo>
                    <a:pt x="0" y="0"/>
                    <a:pt x="0" y="0"/>
                    <a:pt x="0" y="0"/>
                  </a:cubicBezTo>
                  <a:cubicBezTo>
                    <a:pt x="0" y="489"/>
                    <a:pt x="0" y="489"/>
                    <a:pt x="0" y="489"/>
                  </a:cubicBezTo>
                  <a:lnTo>
                    <a:pt x="695" y="489"/>
                  </a:lnTo>
                  <a:close/>
                </a:path>
              </a:pathLst>
            </a:custGeom>
            <a:solidFill>
              <a:schemeClr val="accent4"/>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40" name="Freeform 50"/>
            <p:cNvSpPr/>
            <p:nvPr/>
          </p:nvSpPr>
          <p:spPr bwMode="auto">
            <a:xfrm>
              <a:off x="4325938" y="2481287"/>
              <a:ext cx="1757363" cy="1238250"/>
            </a:xfrm>
            <a:custGeom>
              <a:gdLst>
                <a:gd fmla="*/ 695 w 695" name="T0"/>
                <a:gd fmla="*/ 0 h 489" name="T1"/>
                <a:gd fmla="*/ 90 w 695" name="T2"/>
                <a:gd fmla="*/ 0 h 489" name="T3"/>
                <a:gd fmla="*/ 0 w 695" name="T4"/>
                <a:gd fmla="*/ 93 h 489" name="T5"/>
                <a:gd fmla="*/ 0 w 695" name="T6"/>
                <a:gd fmla="*/ 489 h 489" name="T7"/>
                <a:gd fmla="*/ 695 w 695" name="T8"/>
                <a:gd fmla="*/ 489 h 489" name="T9"/>
                <a:gd fmla="*/ 695 w 695" name="T10"/>
                <a:gd fmla="*/ 0 h 489" name="T11"/>
              </a:gdLst>
              <a:cxnLst>
                <a:cxn ang="0">
                  <a:pos x="T0" y="T1"/>
                </a:cxn>
                <a:cxn ang="0">
                  <a:pos x="T2" y="T3"/>
                </a:cxn>
                <a:cxn ang="0">
                  <a:pos x="T4" y="T5"/>
                </a:cxn>
                <a:cxn ang="0">
                  <a:pos x="T6" y="T7"/>
                </a:cxn>
                <a:cxn ang="0">
                  <a:pos x="T8" y="T9"/>
                </a:cxn>
                <a:cxn ang="0">
                  <a:pos x="T10" y="T11"/>
                </a:cxn>
              </a:cxnLst>
              <a:rect b="b" l="0" r="r" t="0"/>
              <a:pathLst>
                <a:path h="489" w="695">
                  <a:moveTo>
                    <a:pt x="695" y="0"/>
                  </a:moveTo>
                  <a:cubicBezTo>
                    <a:pt x="90" y="0"/>
                    <a:pt x="90" y="0"/>
                    <a:pt x="90" y="0"/>
                  </a:cubicBezTo>
                  <a:cubicBezTo>
                    <a:pt x="40" y="0"/>
                    <a:pt x="0" y="42"/>
                    <a:pt x="0" y="93"/>
                  </a:cubicBezTo>
                  <a:cubicBezTo>
                    <a:pt x="0" y="489"/>
                    <a:pt x="0" y="489"/>
                    <a:pt x="0" y="489"/>
                  </a:cubicBezTo>
                  <a:cubicBezTo>
                    <a:pt x="695" y="489"/>
                    <a:pt x="695" y="489"/>
                    <a:pt x="695" y="489"/>
                  </a:cubicBezTo>
                  <a:lnTo>
                    <a:pt x="695" y="0"/>
                  </a:lnTo>
                  <a:close/>
                </a:path>
              </a:pathLst>
            </a:custGeom>
            <a:solidFill>
              <a:schemeClr val="accent3"/>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41" name="Freeform 52"/>
            <p:cNvSpPr/>
            <p:nvPr/>
          </p:nvSpPr>
          <p:spPr bwMode="auto">
            <a:xfrm>
              <a:off x="6083301" y="3719537"/>
              <a:ext cx="1757363" cy="1304925"/>
            </a:xfrm>
            <a:custGeom>
              <a:gdLst>
                <a:gd fmla="*/ 0 w 695" name="T0"/>
                <a:gd fmla="*/ 0 h 516" name="T1"/>
                <a:gd fmla="*/ 0 w 695" name="T2"/>
                <a:gd fmla="*/ 516 h 516" name="T3"/>
                <a:gd fmla="*/ 605 w 695" name="T4"/>
                <a:gd fmla="*/ 516 h 516" name="T5"/>
                <a:gd fmla="*/ 695 w 695" name="T6"/>
                <a:gd fmla="*/ 423 h 516" name="T7"/>
                <a:gd fmla="*/ 695 w 695" name="T8"/>
                <a:gd fmla="*/ 0 h 516" name="T9"/>
                <a:gd fmla="*/ 0 w 695" name="T10"/>
                <a:gd fmla="*/ 0 h 516" name="T11"/>
              </a:gdLst>
              <a:cxnLst>
                <a:cxn ang="0">
                  <a:pos x="T0" y="T1"/>
                </a:cxn>
                <a:cxn ang="0">
                  <a:pos x="T2" y="T3"/>
                </a:cxn>
                <a:cxn ang="0">
                  <a:pos x="T4" y="T5"/>
                </a:cxn>
                <a:cxn ang="0">
                  <a:pos x="T6" y="T7"/>
                </a:cxn>
                <a:cxn ang="0">
                  <a:pos x="T8" y="T9"/>
                </a:cxn>
                <a:cxn ang="0">
                  <a:pos x="T10" y="T11"/>
                </a:cxn>
              </a:cxnLst>
              <a:rect b="b" l="0" r="r" t="0"/>
              <a:pathLst>
                <a:path h="516" w="695">
                  <a:moveTo>
                    <a:pt x="0" y="0"/>
                  </a:moveTo>
                  <a:cubicBezTo>
                    <a:pt x="0" y="516"/>
                    <a:pt x="0" y="516"/>
                    <a:pt x="0" y="516"/>
                  </a:cubicBezTo>
                  <a:cubicBezTo>
                    <a:pt x="605" y="516"/>
                    <a:pt x="605" y="516"/>
                    <a:pt x="605" y="516"/>
                  </a:cubicBezTo>
                  <a:cubicBezTo>
                    <a:pt x="655" y="516"/>
                    <a:pt x="695" y="474"/>
                    <a:pt x="695" y="423"/>
                  </a:cubicBezTo>
                  <a:cubicBezTo>
                    <a:pt x="695" y="0"/>
                    <a:pt x="695" y="0"/>
                    <a:pt x="695" y="0"/>
                  </a:cubicBezTo>
                  <a:lnTo>
                    <a:pt x="0" y="0"/>
                  </a:lnTo>
                  <a:close/>
                </a:path>
              </a:pathLst>
            </a:custGeom>
            <a:solidFill>
              <a:schemeClr val="accent2"/>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42" name="Freeform 54"/>
            <p:cNvSpPr/>
            <p:nvPr/>
          </p:nvSpPr>
          <p:spPr bwMode="auto">
            <a:xfrm>
              <a:off x="4325938" y="3719537"/>
              <a:ext cx="1757363" cy="1304925"/>
            </a:xfrm>
            <a:custGeom>
              <a:gdLst>
                <a:gd fmla="*/ 0 w 695" name="T0"/>
                <a:gd fmla="*/ 0 h 516" name="T1"/>
                <a:gd fmla="*/ 0 w 695" name="T2"/>
                <a:gd fmla="*/ 423 h 516" name="T3"/>
                <a:gd fmla="*/ 90 w 695" name="T4"/>
                <a:gd fmla="*/ 516 h 516" name="T5"/>
                <a:gd fmla="*/ 695 w 695" name="T6"/>
                <a:gd fmla="*/ 516 h 516" name="T7"/>
                <a:gd fmla="*/ 695 w 695" name="T8"/>
                <a:gd fmla="*/ 0 h 516" name="T9"/>
                <a:gd fmla="*/ 0 w 695" name="T10"/>
                <a:gd fmla="*/ 0 h 516" name="T11"/>
              </a:gdLst>
              <a:cxnLst>
                <a:cxn ang="0">
                  <a:pos x="T0" y="T1"/>
                </a:cxn>
                <a:cxn ang="0">
                  <a:pos x="T2" y="T3"/>
                </a:cxn>
                <a:cxn ang="0">
                  <a:pos x="T4" y="T5"/>
                </a:cxn>
                <a:cxn ang="0">
                  <a:pos x="T6" y="T7"/>
                </a:cxn>
                <a:cxn ang="0">
                  <a:pos x="T8" y="T9"/>
                </a:cxn>
                <a:cxn ang="0">
                  <a:pos x="T10" y="T11"/>
                </a:cxn>
              </a:cxnLst>
              <a:rect b="b" l="0" r="r" t="0"/>
              <a:pathLst>
                <a:path h="516" w="695">
                  <a:moveTo>
                    <a:pt x="0" y="0"/>
                  </a:moveTo>
                  <a:cubicBezTo>
                    <a:pt x="0" y="423"/>
                    <a:pt x="0" y="423"/>
                    <a:pt x="0" y="423"/>
                  </a:cubicBezTo>
                  <a:cubicBezTo>
                    <a:pt x="0" y="474"/>
                    <a:pt x="40" y="516"/>
                    <a:pt x="90" y="516"/>
                  </a:cubicBezTo>
                  <a:cubicBezTo>
                    <a:pt x="695" y="516"/>
                    <a:pt x="695" y="516"/>
                    <a:pt x="695" y="516"/>
                  </a:cubicBezTo>
                  <a:cubicBezTo>
                    <a:pt x="695" y="0"/>
                    <a:pt x="695" y="0"/>
                    <a:pt x="695" y="0"/>
                  </a:cubicBezTo>
                  <a:lnTo>
                    <a:pt x="0" y="0"/>
                  </a:lnTo>
                  <a:close/>
                </a:path>
              </a:pathLst>
            </a:custGeom>
            <a:solidFill>
              <a:schemeClr val="accent1">
                <a:lumMod val="75000"/>
              </a:schemeClr>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43" name="Oval 56"/>
            <p:cNvSpPr>
              <a:spLocks noChangeArrowheads="1"/>
            </p:cNvSpPr>
            <p:nvPr/>
          </p:nvSpPr>
          <p:spPr bwMode="auto">
            <a:xfrm>
              <a:off x="5737226" y="4129112"/>
              <a:ext cx="469900" cy="488950"/>
            </a:xfrm>
            <a:prstGeom prst="ellipse">
              <a:avLst/>
            </a:prstGeom>
            <a:solidFill>
              <a:schemeClr val="accent2"/>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44" name="Oval 57"/>
            <p:cNvSpPr>
              <a:spLocks noChangeArrowheads="1"/>
            </p:cNvSpPr>
            <p:nvPr/>
          </p:nvSpPr>
          <p:spPr bwMode="auto">
            <a:xfrm>
              <a:off x="5956301" y="2867050"/>
              <a:ext cx="471488" cy="487362"/>
            </a:xfrm>
            <a:prstGeom prst="ellipse">
              <a:avLst/>
            </a:prstGeom>
            <a:solidFill>
              <a:schemeClr val="accent3"/>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45" name="Oval 58"/>
            <p:cNvSpPr>
              <a:spLocks noChangeArrowheads="1"/>
            </p:cNvSpPr>
            <p:nvPr/>
          </p:nvSpPr>
          <p:spPr bwMode="auto">
            <a:xfrm>
              <a:off x="6738938" y="3610000"/>
              <a:ext cx="469900" cy="485775"/>
            </a:xfrm>
            <a:prstGeom prst="ellipse">
              <a:avLst/>
            </a:prstGeom>
            <a:solidFill>
              <a:schemeClr val="accent4"/>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charset="0" panose="020b0503030403020204" pitchFamily="34" typeface="Myriad Pro"/>
              </a:endParaRPr>
            </a:p>
          </p:txBody>
        </p:sp>
        <p:sp>
          <p:nvSpPr>
            <p:cNvPr id="46" name="Oval 59"/>
            <p:cNvSpPr>
              <a:spLocks noChangeArrowheads="1"/>
            </p:cNvSpPr>
            <p:nvPr/>
          </p:nvSpPr>
          <p:spPr bwMode="auto">
            <a:xfrm>
              <a:off x="4957763" y="3348062"/>
              <a:ext cx="469900" cy="487362"/>
            </a:xfrm>
            <a:prstGeom prst="ellipse">
              <a:avLst/>
            </a:prstGeom>
            <a:solidFill>
              <a:schemeClr val="accent1">
                <a:lumMod val="75000"/>
              </a:schemeClr>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lumMod val="50000"/>
                  </a:schemeClr>
                </a:solidFill>
                <a:latin typeface="+mn-ea"/>
              </a:endParaRPr>
            </a:p>
          </p:txBody>
        </p:sp>
        <p:sp>
          <p:nvSpPr>
            <p:cNvPr id="47" name="Freeform 99"/>
            <p:cNvSpPr>
              <a:spLocks noEditPoints="1"/>
            </p:cNvSpPr>
            <p:nvPr/>
          </p:nvSpPr>
          <p:spPr bwMode="auto">
            <a:xfrm>
              <a:off x="6796347" y="4394225"/>
              <a:ext cx="426121" cy="277085"/>
            </a:xfrm>
            <a:custGeom>
              <a:gdLst>
                <a:gd fmla="*/ 13 w 94" name="T0"/>
                <a:gd fmla="*/ 0 h 61" name="T1"/>
                <a:gd fmla="*/ 82 w 94" name="T2"/>
                <a:gd fmla="*/ 0 h 61" name="T3"/>
                <a:gd fmla="*/ 89 w 94" name="T4"/>
                <a:gd fmla="*/ 2 h 61" name="T5"/>
                <a:gd fmla="*/ 47 w 94" name="T6"/>
                <a:gd fmla="*/ 33 h 61" name="T7"/>
                <a:gd fmla="*/ 6 w 94" name="T8"/>
                <a:gd fmla="*/ 2 h 61" name="T9"/>
                <a:gd fmla="*/ 13 w 94" name="T10"/>
                <a:gd fmla="*/ 0 h 61" name="T11"/>
                <a:gd fmla="*/ 94 w 94" name="T12"/>
                <a:gd fmla="*/ 9 h 61" name="T13"/>
                <a:gd fmla="*/ 67 w 94" name="T14"/>
                <a:gd fmla="*/ 29 h 61" name="T15"/>
                <a:gd fmla="*/ 93 w 94" name="T16"/>
                <a:gd fmla="*/ 53 h 61" name="T17"/>
                <a:gd fmla="*/ 94 w 94" name="T18"/>
                <a:gd fmla="*/ 48 h 61" name="T19"/>
                <a:gd fmla="*/ 94 w 94" name="T20"/>
                <a:gd fmla="*/ 12 h 61" name="T21"/>
                <a:gd fmla="*/ 94 w 94" name="T22"/>
                <a:gd fmla="*/ 9 h 61" name="T23"/>
                <a:gd fmla="*/ 87 w 94" name="T24"/>
                <a:gd fmla="*/ 60 h 61" name="T25"/>
                <a:gd fmla="*/ 82 w 94" name="T26"/>
                <a:gd fmla="*/ 61 h 61" name="T27"/>
                <a:gd fmla="*/ 13 w 94" name="T28"/>
                <a:gd fmla="*/ 61 h 61" name="T29"/>
                <a:gd fmla="*/ 6 w 94" name="T30"/>
                <a:gd fmla="*/ 59 h 61" name="T31"/>
                <a:gd fmla="*/ 34 w 94" name="T32"/>
                <a:gd fmla="*/ 34 h 61" name="T33"/>
                <a:gd fmla="*/ 44 w 94" name="T34"/>
                <a:gd fmla="*/ 42 h 61" name="T35"/>
                <a:gd fmla="*/ 47 w 94" name="T36"/>
                <a:gd fmla="*/ 44 h 61" name="T37"/>
                <a:gd fmla="*/ 50 w 94" name="T38"/>
                <a:gd fmla="*/ 42 h 61" name="T39"/>
                <a:gd fmla="*/ 60 w 94" name="T40"/>
                <a:gd fmla="*/ 35 h 61" name="T41"/>
                <a:gd fmla="*/ 87 w 94" name="T42"/>
                <a:gd fmla="*/ 60 h 61" name="T43"/>
                <a:gd fmla="*/ 1 w 94" name="T44"/>
                <a:gd fmla="*/ 52 h 61" name="T45"/>
                <a:gd fmla="*/ 27 w 94" name="T46"/>
                <a:gd fmla="*/ 29 h 61" name="T47"/>
                <a:gd fmla="*/ 1 w 94" name="T48"/>
                <a:gd fmla="*/ 9 h 61" name="T49"/>
                <a:gd fmla="*/ 0 w 94" name="T50"/>
                <a:gd fmla="*/ 12 h 61" name="T51"/>
                <a:gd fmla="*/ 0 w 94" name="T52"/>
                <a:gd fmla="*/ 48 h 61" name="T53"/>
                <a:gd fmla="*/ 1 w 94" name="T54"/>
                <a:gd fmla="*/ 52 h 6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1" w="94">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2"/>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bg1">
                    <a:lumMod val="50000"/>
                  </a:schemeClr>
                </a:solidFill>
              </a:endParaRPr>
            </a:p>
          </p:txBody>
        </p:sp>
        <p:sp>
          <p:nvSpPr>
            <p:cNvPr id="48" name="Freeform 100"/>
            <p:cNvSpPr>
              <a:spLocks noEditPoints="1"/>
            </p:cNvSpPr>
            <p:nvPr/>
          </p:nvSpPr>
          <p:spPr bwMode="auto">
            <a:xfrm>
              <a:off x="4957763" y="4247047"/>
              <a:ext cx="413527" cy="421925"/>
            </a:xfrm>
            <a:custGeom>
              <a:gdLst>
                <a:gd fmla="*/ 87 w 91" name="T0"/>
                <a:gd fmla="*/ 39 h 93" name="T1"/>
                <a:gd fmla="*/ 91 w 91" name="T2"/>
                <a:gd fmla="*/ 46 h 93" name="T3"/>
                <a:gd fmla="*/ 91 w 91" name="T4"/>
                <a:gd fmla="*/ 83 h 93" name="T5"/>
                <a:gd fmla="*/ 81 w 91" name="T6"/>
                <a:gd fmla="*/ 93 h 93" name="T7"/>
                <a:gd fmla="*/ 10 w 91" name="T8"/>
                <a:gd fmla="*/ 93 h 93" name="T9"/>
                <a:gd fmla="*/ 0 w 91" name="T10"/>
                <a:gd fmla="*/ 83 h 93" name="T11"/>
                <a:gd fmla="*/ 0 w 91" name="T12"/>
                <a:gd fmla="*/ 46 h 93" name="T13"/>
                <a:gd fmla="*/ 3 w 91" name="T14"/>
                <a:gd fmla="*/ 40 h 93" name="T15"/>
                <a:gd fmla="*/ 3 w 91" name="T16"/>
                <a:gd fmla="*/ 40 h 93" name="T17"/>
                <a:gd fmla="*/ 3 w 91" name="T18"/>
                <a:gd fmla="*/ 40 h 93" name="T19"/>
                <a:gd fmla="*/ 3 w 91" name="T20"/>
                <a:gd fmla="*/ 39 h 93" name="T21"/>
                <a:gd fmla="*/ 40 w 91" name="T22"/>
                <a:gd fmla="*/ 3 h 93" name="T23"/>
                <a:gd fmla="*/ 51 w 91" name="T24"/>
                <a:gd fmla="*/ 3 h 93" name="T25"/>
                <a:gd fmla="*/ 87 w 91" name="T26"/>
                <a:gd fmla="*/ 39 h 93" name="T27"/>
                <a:gd fmla="*/ 16 w 91" name="T28"/>
                <a:gd fmla="*/ 30 h 93" name="T29"/>
                <a:gd fmla="*/ 16 w 91" name="T30"/>
                <a:gd fmla="*/ 52 h 93" name="T31"/>
                <a:gd fmla="*/ 46 w 91" name="T32"/>
                <a:gd fmla="*/ 75 h 93" name="T33"/>
                <a:gd fmla="*/ 73 w 91" name="T34"/>
                <a:gd fmla="*/ 54 h 93" name="T35"/>
                <a:gd fmla="*/ 73 w 91" name="T36"/>
                <a:gd fmla="*/ 30 h 93" name="T37"/>
                <a:gd fmla="*/ 16 w 91" name="T38"/>
                <a:gd fmla="*/ 30 h 93" name="T39"/>
                <a:gd fmla="*/ 26 w 91" name="T40"/>
                <a:gd fmla="*/ 35 h 93" name="T41"/>
                <a:gd fmla="*/ 26 w 91" name="T42"/>
                <a:gd fmla="*/ 39 h 93" name="T43"/>
                <a:gd fmla="*/ 64 w 91" name="T44"/>
                <a:gd fmla="*/ 39 h 93" name="T45"/>
                <a:gd fmla="*/ 64 w 91" name="T46"/>
                <a:gd fmla="*/ 35 h 93" name="T47"/>
                <a:gd fmla="*/ 26 w 91" name="T48"/>
                <a:gd fmla="*/ 35 h 93" name="T49"/>
                <a:gd fmla="*/ 26 w 91" name="T50"/>
                <a:gd fmla="*/ 51 h 93" name="T51"/>
                <a:gd fmla="*/ 26 w 91" name="T52"/>
                <a:gd fmla="*/ 55 h 93" name="T53"/>
                <a:gd fmla="*/ 64 w 91" name="T54"/>
                <a:gd fmla="*/ 55 h 93" name="T55"/>
                <a:gd fmla="*/ 64 w 91" name="T56"/>
                <a:gd fmla="*/ 51 h 93" name="T57"/>
                <a:gd fmla="*/ 26 w 91" name="T58"/>
                <a:gd fmla="*/ 51 h 93" name="T59"/>
                <a:gd fmla="*/ 26 w 91" name="T60"/>
                <a:gd fmla="*/ 43 h 93" name="T61"/>
                <a:gd fmla="*/ 26 w 91" name="T62"/>
                <a:gd fmla="*/ 47 h 93" name="T63"/>
                <a:gd fmla="*/ 64 w 91" name="T64"/>
                <a:gd fmla="*/ 47 h 93" name="T65"/>
                <a:gd fmla="*/ 64 w 91" name="T66"/>
                <a:gd fmla="*/ 43 h 93" name="T67"/>
                <a:gd fmla="*/ 26 w 91" name="T68"/>
                <a:gd fmla="*/ 43 h 93" name="T69"/>
                <a:gd fmla="*/ 10 w 91" name="T70"/>
                <a:gd fmla="*/ 87 h 93" name="T71"/>
                <a:gd fmla="*/ 28 w 91" name="T72"/>
                <a:gd fmla="*/ 70 h 93" name="T73"/>
                <a:gd fmla="*/ 28 w 91" name="T74"/>
                <a:gd fmla="*/ 67 h 93" name="T75"/>
                <a:gd fmla="*/ 26 w 91" name="T76"/>
                <a:gd fmla="*/ 67 h 93" name="T77"/>
                <a:gd fmla="*/ 8 w 91" name="T78"/>
                <a:gd fmla="*/ 84 h 93" name="T79"/>
                <a:gd fmla="*/ 8 w 91" name="T80"/>
                <a:gd fmla="*/ 87 h 93" name="T81"/>
                <a:gd fmla="*/ 10 w 91" name="T82"/>
                <a:gd fmla="*/ 87 h 93" name="T83"/>
                <a:gd fmla="*/ 85 w 91" name="T84"/>
                <a:gd fmla="*/ 84 h 93" name="T85"/>
                <a:gd fmla="*/ 67 w 91" name="T86"/>
                <a:gd fmla="*/ 67 h 93" name="T87"/>
                <a:gd fmla="*/ 64 w 91" name="T88"/>
                <a:gd fmla="*/ 67 h 93" name="T89"/>
                <a:gd fmla="*/ 64 w 91" name="T90"/>
                <a:gd fmla="*/ 70 h 93" name="T91"/>
                <a:gd fmla="*/ 82 w 91" name="T92"/>
                <a:gd fmla="*/ 87 h 93" name="T93"/>
                <a:gd fmla="*/ 85 w 91" name="T94"/>
                <a:gd fmla="*/ 87 h 93" name="T95"/>
                <a:gd fmla="*/ 85 w 91" name="T96"/>
                <a:gd fmla="*/ 84 h 9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93" w="91">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2"/>
            </a:solidFill>
            <a:ln>
              <a:noFill/>
            </a:ln>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bg1">
                    <a:lumMod val="50000"/>
                  </a:schemeClr>
                </a:solidFill>
              </a:endParaRPr>
            </a:p>
          </p:txBody>
        </p:sp>
        <p:sp>
          <p:nvSpPr>
            <p:cNvPr id="49" name="Freeform 101"/>
            <p:cNvSpPr>
              <a:spLocks noEditPoints="1"/>
            </p:cNvSpPr>
            <p:nvPr/>
          </p:nvSpPr>
          <p:spPr bwMode="auto">
            <a:xfrm>
              <a:off x="5002213" y="2806135"/>
              <a:ext cx="371545" cy="363150"/>
            </a:xfrm>
            <a:custGeom>
              <a:gdLst>
                <a:gd fmla="*/ 74 w 82" name="T0"/>
                <a:gd fmla="*/ 6 h 80" name="T1"/>
                <a:gd fmla="*/ 67 w 82" name="T2"/>
                <a:gd fmla="*/ 27 h 80" name="T3"/>
                <a:gd fmla="*/ 65 w 82" name="T4"/>
                <a:gd fmla="*/ 30 h 80" name="T5"/>
                <a:gd fmla="*/ 75 w 82" name="T6"/>
                <a:gd fmla="*/ 71 h 80" name="T7"/>
                <a:gd fmla="*/ 66 w 82" name="T8"/>
                <a:gd fmla="*/ 80 h 80" name="T9"/>
                <a:gd fmla="*/ 44 w 82" name="T10"/>
                <a:gd fmla="*/ 50 h 80" name="T11"/>
                <a:gd fmla="*/ 36 w 82" name="T12"/>
                <a:gd fmla="*/ 57 h 80" name="T13"/>
                <a:gd fmla="*/ 39 w 82" name="T14"/>
                <a:gd fmla="*/ 70 h 80" name="T15"/>
                <a:gd fmla="*/ 34 w 82" name="T16"/>
                <a:gd fmla="*/ 75 h 80" name="T17"/>
                <a:gd fmla="*/ 26 w 82" name="T18"/>
                <a:gd fmla="*/ 61 h 80" name="T19"/>
                <a:gd fmla="*/ 21 w 82" name="T20"/>
                <a:gd fmla="*/ 67 h 80" name="T21"/>
                <a:gd fmla="*/ 16 w 82" name="T22"/>
                <a:gd fmla="*/ 62 h 80" name="T23"/>
                <a:gd fmla="*/ 21 w 82" name="T24"/>
                <a:gd fmla="*/ 57 h 80" name="T25"/>
                <a:gd fmla="*/ 7 w 82" name="T26"/>
                <a:gd fmla="*/ 50 h 80" name="T27"/>
                <a:gd fmla="*/ 12 w 82" name="T28"/>
                <a:gd fmla="*/ 44 h 80" name="T29"/>
                <a:gd fmla="*/ 25 w 82" name="T30"/>
                <a:gd fmla="*/ 47 h 80" name="T31"/>
                <a:gd fmla="*/ 32 w 82" name="T32"/>
                <a:gd fmla="*/ 39 h 80" name="T33"/>
                <a:gd fmla="*/ 0 w 82" name="T34"/>
                <a:gd fmla="*/ 18 h 80" name="T35"/>
                <a:gd fmla="*/ 9 w 82" name="T36"/>
                <a:gd fmla="*/ 8 h 80" name="T37"/>
                <a:gd fmla="*/ 51 w 82" name="T38"/>
                <a:gd fmla="*/ 16 h 80" name="T39"/>
                <a:gd fmla="*/ 53 w 82" name="T40"/>
                <a:gd fmla="*/ 13 h 80" name="T41"/>
                <a:gd fmla="*/ 74 w 82" name="T42"/>
                <a:gd fmla="*/ 6 h 80" name="T43"/>
                <a:gd fmla="*/ 82 w 82" name="T44"/>
                <a:gd fmla="*/ 50 h 80" name="T45"/>
                <a:gd fmla="*/ 74 w 82" name="T46"/>
                <a:gd fmla="*/ 42 h 80" name="T47"/>
                <a:gd fmla="*/ 72 w 82" name="T48"/>
                <a:gd fmla="*/ 44 h 80" name="T49"/>
                <a:gd fmla="*/ 76 w 82" name="T50"/>
                <a:gd fmla="*/ 57 h 80" name="T51"/>
                <a:gd fmla="*/ 82 w 82" name="T52"/>
                <a:gd fmla="*/ 50 h 80" name="T53"/>
                <a:gd fmla="*/ 29 w 82" name="T54"/>
                <a:gd fmla="*/ 0 h 80" name="T55"/>
                <a:gd fmla="*/ 23 w 82" name="T56"/>
                <a:gd fmla="*/ 7 h 80" name="T57"/>
                <a:gd fmla="*/ 36 w 82" name="T58"/>
                <a:gd fmla="*/ 10 h 80" name="T59"/>
                <a:gd fmla="*/ 37 w 82" name="T60"/>
                <a:gd fmla="*/ 8 h 80" name="T61"/>
                <a:gd fmla="*/ 29 w 82" name="T62"/>
                <a:gd fmla="*/ 0 h 8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80" w="82">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bg1">
                    <a:lumMod val="50000"/>
                  </a:schemeClr>
                </a:solidFill>
              </a:endParaRPr>
            </a:p>
          </p:txBody>
        </p:sp>
        <p:sp>
          <p:nvSpPr>
            <p:cNvPr id="50" name="Freeform 102"/>
            <p:cNvSpPr>
              <a:spLocks noEditPoints="1"/>
            </p:cNvSpPr>
            <p:nvPr/>
          </p:nvSpPr>
          <p:spPr bwMode="auto">
            <a:xfrm>
              <a:off x="6835181" y="2747360"/>
              <a:ext cx="348455" cy="421925"/>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bg1">
                    <a:lumMod val="50000"/>
                  </a:schemeClr>
                </a:solidFill>
              </a:endParaRPr>
            </a:p>
          </p:txBody>
        </p:sp>
      </p:grpSp>
    </p:spTree>
    <p:extLst>
      <p:ext uri="{BB962C8B-B14F-4D97-AF65-F5344CB8AC3E}">
        <p14:creationId val="78587921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36"/>
                                        </p:tgtEl>
                                        <p:attrNameLst>
                                          <p:attrName>style.visibility</p:attrName>
                                        </p:attrNameLst>
                                      </p:cBhvr>
                                      <p:to>
                                        <p:strVal val="visible"/>
                                      </p:to>
                                    </p:set>
                                    <p:animEffect filter="fade" transition="in">
                                      <p:cBhvr>
                                        <p:cTn dur="1000" id="13"/>
                                        <p:tgtEl>
                                          <p:spTgt spid="36"/>
                                        </p:tgtEl>
                                      </p:cBhvr>
                                    </p:animEffect>
                                    <p:anim calcmode="lin" valueType="num">
                                      <p:cBhvr>
                                        <p:cTn dur="1000" fill="hold" id="14"/>
                                        <p:tgtEl>
                                          <p:spTgt spid="36"/>
                                        </p:tgtEl>
                                        <p:attrNameLst>
                                          <p:attrName>ppt_x</p:attrName>
                                        </p:attrNameLst>
                                      </p:cBhvr>
                                      <p:tavLst>
                                        <p:tav tm="0">
                                          <p:val>
                                            <p:strVal val="#ppt_x"/>
                                          </p:val>
                                        </p:tav>
                                        <p:tav tm="100000">
                                          <p:val>
                                            <p:strVal val="#ppt_x"/>
                                          </p:val>
                                        </p:tav>
                                      </p:tavLst>
                                    </p:anim>
                                    <p:anim calcmode="lin" valueType="num">
                                      <p:cBhvr>
                                        <p:cTn dur="1000" fill="hold" id="15"/>
                                        <p:tgtEl>
                                          <p:spTgt spid="3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18"/>
                                        </p:tgtEl>
                                        <p:attrNameLst>
                                          <p:attrName>style.visibility</p:attrName>
                                        </p:attrNameLst>
                                      </p:cBhvr>
                                      <p:to>
                                        <p:strVal val="visible"/>
                                      </p:to>
                                    </p:set>
                                    <p:animEffect filter="wipe(up)" transition="in">
                                      <p:cBhvr>
                                        <p:cTn dur="500" id="19"/>
                                        <p:tgtEl>
                                          <p:spTgt spid="18"/>
                                        </p:tgtEl>
                                      </p:cBhvr>
                                    </p:animEffect>
                                  </p:childTnLst>
                                </p:cTn>
                              </p:par>
                              <p:par>
                                <p:cTn fill="hold" id="20" nodeType="withEffect" presetClass="entr" presetID="10" presetSubtype="0">
                                  <p:stCondLst>
                                    <p:cond delay="0"/>
                                  </p:stCondLst>
                                  <p:childTnLst>
                                    <p:set>
                                      <p:cBhvr>
                                        <p:cTn dur="1" fill="hold" id="21">
                                          <p:stCondLst>
                                            <p:cond delay="0"/>
                                          </p:stCondLst>
                                        </p:cTn>
                                        <p:tgtEl>
                                          <p:spTgt spid="30"/>
                                        </p:tgtEl>
                                        <p:attrNameLst>
                                          <p:attrName>style.visibility</p:attrName>
                                        </p:attrNameLst>
                                      </p:cBhvr>
                                      <p:to>
                                        <p:strVal val="visible"/>
                                      </p:to>
                                    </p:set>
                                    <p:animEffect filter="fade" transition="in">
                                      <p:cBhvr>
                                        <p:cTn dur="500" id="22"/>
                                        <p:tgtEl>
                                          <p:spTgt spid="30"/>
                                        </p:tgtEl>
                                      </p:cBhvr>
                                    </p:animEffect>
                                  </p:childTnLst>
                                </p:cTn>
                              </p:par>
                            </p:childTnLst>
                          </p:cTn>
                        </p:par>
                        <p:par>
                          <p:cTn fill="hold" id="23" nodeType="afterGroup">
                            <p:stCondLst>
                              <p:cond delay="2000"/>
                            </p:stCondLst>
                            <p:childTnLst>
                              <p:par>
                                <p:cTn fill="hold" id="24" nodeType="afterEffect" presetClass="entr" presetID="22" presetSubtype="1">
                                  <p:stCondLst>
                                    <p:cond delay="0"/>
                                  </p:stCondLst>
                                  <p:childTnLst>
                                    <p:set>
                                      <p:cBhvr>
                                        <p:cTn dur="1" fill="hold" id="25">
                                          <p:stCondLst>
                                            <p:cond delay="0"/>
                                          </p:stCondLst>
                                        </p:cTn>
                                        <p:tgtEl>
                                          <p:spTgt spid="15"/>
                                        </p:tgtEl>
                                        <p:attrNameLst>
                                          <p:attrName>style.visibility</p:attrName>
                                        </p:attrNameLst>
                                      </p:cBhvr>
                                      <p:to>
                                        <p:strVal val="visible"/>
                                      </p:to>
                                    </p:set>
                                    <p:animEffect filter="wipe(up)" transition="in">
                                      <p:cBhvr>
                                        <p:cTn dur="500" id="26"/>
                                        <p:tgtEl>
                                          <p:spTgt spid="15"/>
                                        </p:tgtEl>
                                      </p:cBhvr>
                                    </p:animEffect>
                                  </p:childTnLst>
                                </p:cTn>
                              </p:par>
                              <p:par>
                                <p:cTn fill="hold" id="27" nodeType="withEffect" presetClass="entr" presetID="10" presetSubtype="0">
                                  <p:stCondLst>
                                    <p:cond delay="0"/>
                                  </p:stCondLst>
                                  <p:childTnLst>
                                    <p:set>
                                      <p:cBhvr>
                                        <p:cTn dur="1" fill="hold" id="28">
                                          <p:stCondLst>
                                            <p:cond delay="0"/>
                                          </p:stCondLst>
                                        </p:cTn>
                                        <p:tgtEl>
                                          <p:spTgt spid="24"/>
                                        </p:tgtEl>
                                        <p:attrNameLst>
                                          <p:attrName>style.visibility</p:attrName>
                                        </p:attrNameLst>
                                      </p:cBhvr>
                                      <p:to>
                                        <p:strVal val="visible"/>
                                      </p:to>
                                    </p:set>
                                    <p:animEffect filter="fade" transition="in">
                                      <p:cBhvr>
                                        <p:cTn dur="500" id="29"/>
                                        <p:tgtEl>
                                          <p:spTgt spid="24"/>
                                        </p:tgtEl>
                                      </p:cBhvr>
                                    </p:animEffect>
                                  </p:childTnLst>
                                </p:cTn>
                              </p:par>
                            </p:childTnLst>
                          </p:cTn>
                        </p:par>
                        <p:par>
                          <p:cTn fill="hold" id="30" nodeType="afterGroup">
                            <p:stCondLst>
                              <p:cond delay="2500"/>
                            </p:stCondLst>
                            <p:childTnLst>
                              <p:par>
                                <p:cTn fill="hold" id="31" nodeType="afterEffect" presetClass="entr" presetID="22" presetSubtype="1">
                                  <p:stCondLst>
                                    <p:cond delay="0"/>
                                  </p:stCondLst>
                                  <p:childTnLst>
                                    <p:set>
                                      <p:cBhvr>
                                        <p:cTn dur="1" fill="hold" id="32">
                                          <p:stCondLst>
                                            <p:cond delay="0"/>
                                          </p:stCondLst>
                                        </p:cTn>
                                        <p:tgtEl>
                                          <p:spTgt spid="12"/>
                                        </p:tgtEl>
                                        <p:attrNameLst>
                                          <p:attrName>style.visibility</p:attrName>
                                        </p:attrNameLst>
                                      </p:cBhvr>
                                      <p:to>
                                        <p:strVal val="visible"/>
                                      </p:to>
                                    </p:set>
                                    <p:animEffect filter="wipe(up)" transition="in">
                                      <p:cBhvr>
                                        <p:cTn dur="500" id="33"/>
                                        <p:tgtEl>
                                          <p:spTgt spid="12"/>
                                        </p:tgtEl>
                                      </p:cBhvr>
                                    </p:animEffect>
                                  </p:childTnLst>
                                </p:cTn>
                              </p:par>
                              <p:par>
                                <p:cTn fill="hold" id="34" nodeType="withEffect" presetClass="entr" presetID="10" presetSubtype="0">
                                  <p:stCondLst>
                                    <p:cond delay="0"/>
                                  </p:stCondLst>
                                  <p:childTnLst>
                                    <p:set>
                                      <p:cBhvr>
                                        <p:cTn dur="1" fill="hold" id="35">
                                          <p:stCondLst>
                                            <p:cond delay="0"/>
                                          </p:stCondLst>
                                        </p:cTn>
                                        <p:tgtEl>
                                          <p:spTgt spid="33"/>
                                        </p:tgtEl>
                                        <p:attrNameLst>
                                          <p:attrName>style.visibility</p:attrName>
                                        </p:attrNameLst>
                                      </p:cBhvr>
                                      <p:to>
                                        <p:strVal val="visible"/>
                                      </p:to>
                                    </p:set>
                                    <p:animEffect filter="fade" transition="in">
                                      <p:cBhvr>
                                        <p:cTn dur="500" id="36"/>
                                        <p:tgtEl>
                                          <p:spTgt spid="33"/>
                                        </p:tgtEl>
                                      </p:cBhvr>
                                    </p:animEffect>
                                  </p:childTnLst>
                                </p:cTn>
                              </p:par>
                            </p:childTnLst>
                          </p:cTn>
                        </p:par>
                        <p:par>
                          <p:cTn fill="hold" id="37" nodeType="afterGroup">
                            <p:stCondLst>
                              <p:cond delay="3000"/>
                            </p:stCondLst>
                            <p:childTnLst>
                              <p:par>
                                <p:cTn fill="hold" id="38" nodeType="afterEffect" presetClass="entr" presetID="22" presetSubtype="1">
                                  <p:stCondLst>
                                    <p:cond delay="0"/>
                                  </p:stCondLst>
                                  <p:childTnLst>
                                    <p:set>
                                      <p:cBhvr>
                                        <p:cTn dur="1" fill="hold" id="39">
                                          <p:stCondLst>
                                            <p:cond delay="0"/>
                                          </p:stCondLst>
                                        </p:cTn>
                                        <p:tgtEl>
                                          <p:spTgt spid="21"/>
                                        </p:tgtEl>
                                        <p:attrNameLst>
                                          <p:attrName>style.visibility</p:attrName>
                                        </p:attrNameLst>
                                      </p:cBhvr>
                                      <p:to>
                                        <p:strVal val="visible"/>
                                      </p:to>
                                    </p:set>
                                    <p:animEffect filter="wipe(up)" transition="in">
                                      <p:cBhvr>
                                        <p:cTn dur="500" id="40"/>
                                        <p:tgtEl>
                                          <p:spTgt spid="21"/>
                                        </p:tgtEl>
                                      </p:cBhvr>
                                    </p:animEffect>
                                  </p:childTnLst>
                                </p:cTn>
                              </p:par>
                              <p:par>
                                <p:cTn fill="hold" id="41" nodeType="withEffect" presetClass="entr" presetID="10" presetSubtype="0">
                                  <p:stCondLst>
                                    <p:cond delay="0"/>
                                  </p:stCondLst>
                                  <p:childTnLst>
                                    <p:set>
                                      <p:cBhvr>
                                        <p:cTn dur="1" fill="hold" id="42">
                                          <p:stCondLst>
                                            <p:cond delay="0"/>
                                          </p:stCondLst>
                                        </p:cTn>
                                        <p:tgtEl>
                                          <p:spTgt spid="27"/>
                                        </p:tgtEl>
                                        <p:attrNameLst>
                                          <p:attrName>style.visibility</p:attrName>
                                        </p:attrNameLst>
                                      </p:cBhvr>
                                      <p:to>
                                        <p:strVal val="visible"/>
                                      </p:to>
                                    </p:set>
                                    <p:animEffect filter="fade" transition="in">
                                      <p:cBhvr>
                                        <p:cTn dur="500" id="43"/>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4" y="515938"/>
                <a:ext cx="3129262" cy="533392"/>
              </a:xfrm>
              <a:prstGeom prst="rect">
                <a:avLst/>
              </a:prstGeom>
              <a:noFill/>
              <a:ln w="9525">
                <a:noFill/>
                <a:miter/>
              </a:ln>
            </p:spPr>
            <p:txBody>
              <a:bodyPr bIns="45716" lIns="91431" rIns="91431" tIns="45716" wrap="none">
                <a:spAutoFit/>
              </a:bodyPr>
              <a:lstStyle/>
              <a:p>
                <a:pPr eaLnBrk="1" hangingPunct="1" lvl="0">
                  <a:buNone/>
                </a:pPr>
                <a:r>
                  <a:rPr altLang="en-US" lang="zh-CN" smtClean="0" sz="2900">
                    <a:solidFill>
                      <a:schemeClr val="bg1">
                        <a:lumMod val="50000"/>
                      </a:schemeClr>
                    </a:solidFill>
                    <a:latin charset="0" pitchFamily="34" typeface="Arial"/>
                    <a:ea charset="-122" panose="020b0503020204020204" pitchFamily="34" typeface="微软雅黑"/>
                    <a:sym charset="0" pitchFamily="34" typeface="Arial"/>
                  </a:rPr>
                  <a:t>加入你的标题描述</a:t>
                </a:r>
              </a:p>
            </p:txBody>
          </p:sp>
          <p:grpSp>
            <p:nvGrpSpPr>
              <p:cNvPr id="8" name="组合 26"/>
              <p:cNvGrpSpPr/>
              <p:nvPr/>
            </p:nvGrpSpPr>
            <p:grpSpPr>
              <a:xfrm>
                <a:off x="5043488" y="569913"/>
                <a:ext cx="263525" cy="395287"/>
                <a:chExt cx="213756" cy="427512"/>
              </a:xfrm>
            </p:grpSpPr>
            <p:sp>
              <p:nvSpPr>
                <p:cNvPr id="9" name="直接连接符 27"/>
                <p:cNvSpPr/>
                <p:nvPr/>
              </p:nvSpPr>
              <p:spPr>
                <a:xfrm>
                  <a:off x="0" y="0"/>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sp>
              <p:nvSpPr>
                <p:cNvPr id="10" name="直接连接符 28"/>
                <p:cNvSpPr/>
                <p:nvPr/>
              </p:nvSpPr>
              <p:spPr>
                <a:xfrm flipH="1">
                  <a:off x="0" y="213756"/>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grpSp>
        </p:grpSp>
      </p:grpSp>
      <p:sp>
        <p:nvSpPr>
          <p:cNvPr id="12" name="椭圆 44"/>
          <p:cNvSpPr>
            <a:spLocks noChangeArrowheads="1"/>
          </p:cNvSpPr>
          <p:nvPr/>
        </p:nvSpPr>
        <p:spPr bwMode="auto">
          <a:xfrm>
            <a:off x="1073621" y="1976218"/>
            <a:ext cx="1420004" cy="1420004"/>
          </a:xfrm>
          <a:prstGeom prst="ellipse">
            <a:avLst/>
          </a:prstGeom>
          <a:solidFill>
            <a:schemeClr val="accent3"/>
          </a:solidFill>
          <a:ln>
            <a:noFill/>
          </a:ln>
          <a:extLst/>
        </p:spPr>
        <p:txBody>
          <a:bodyPr anchor="ctr"/>
          <a:lstStyle/>
          <a:p>
            <a:pPr algn="ctr"/>
            <a:endParaRPr altLang="zh-CN" lang="zh-CN">
              <a:solidFill>
                <a:schemeClr val="tx1">
                  <a:lumMod val="65000"/>
                  <a:lumOff val="35000"/>
                </a:schemeClr>
              </a:solidFill>
              <a:latin charset="-122" pitchFamily="2" typeface="宋体"/>
              <a:sym charset="-122" pitchFamily="2" typeface="宋体"/>
            </a:endParaRPr>
          </a:p>
        </p:txBody>
      </p:sp>
      <p:grpSp>
        <p:nvGrpSpPr>
          <p:cNvPr id="13" name="Group 8"/>
          <p:cNvGrpSpPr/>
          <p:nvPr/>
        </p:nvGrpSpPr>
        <p:grpSpPr>
          <a:xfrm>
            <a:off x="1602023" y="2427488"/>
            <a:ext cx="340680" cy="517464"/>
            <a:chExt cx="293688" cy="446088"/>
          </a:xfrm>
        </p:grpSpPr>
        <p:sp>
          <p:nvSpPr>
            <p:cNvPr id="14" name="Freeform 1016"/>
            <p:cNvSpPr>
              <a:spLocks noChangeArrowheads="1"/>
            </p:cNvSpPr>
            <p:nvPr/>
          </p:nvSpPr>
          <p:spPr bwMode="auto">
            <a:xfrm>
              <a:off x="0" y="0"/>
              <a:ext cx="293688" cy="352425"/>
            </a:xfrm>
            <a:custGeom>
              <a:gdLst>
                <a:gd fmla="*/ 50 w 50" name="T0"/>
                <a:gd fmla="*/ 23 h 60" name="T1"/>
                <a:gd fmla="*/ 25 w 50" name="T2"/>
                <a:gd fmla="*/ 0 h 60" name="T3"/>
                <a:gd fmla="*/ 0 w 50" name="T4"/>
                <a:gd fmla="*/ 23 h 60" name="T5"/>
                <a:gd fmla="*/ 2 w 50" name="T6"/>
                <a:gd fmla="*/ 32 h 60" name="T7"/>
                <a:gd fmla="*/ 2 w 50" name="T8"/>
                <a:gd fmla="*/ 32 h 60" name="T9"/>
                <a:gd fmla="*/ 5 w 50" name="T10"/>
                <a:gd fmla="*/ 36 h 60" name="T11"/>
                <a:gd fmla="*/ 13 w 50" name="T12"/>
                <a:gd fmla="*/ 58 h 60" name="T13"/>
                <a:gd fmla="*/ 17 w 50" name="T14"/>
                <a:gd fmla="*/ 60 h 60" name="T15"/>
                <a:gd fmla="*/ 33 w 50" name="T16"/>
                <a:gd fmla="*/ 60 h 60" name="T17"/>
                <a:gd fmla="*/ 37 w 50" name="T18"/>
                <a:gd fmla="*/ 58 h 60" name="T19"/>
                <a:gd fmla="*/ 45 w 50" name="T20"/>
                <a:gd fmla="*/ 36 h 60" name="T21"/>
                <a:gd fmla="*/ 48 w 50" name="T22"/>
                <a:gd fmla="*/ 32 h 60" name="T23"/>
                <a:gd fmla="*/ 48 w 50" name="T24"/>
                <a:gd fmla="*/ 32 h 60" name="T25"/>
                <a:gd fmla="*/ 48 w 50" name="T26"/>
                <a:gd fmla="*/ 32 h 60" name="T27"/>
                <a:gd fmla="*/ 50 w 50" name="T28"/>
                <a:gd fmla="*/ 23 h 6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50" name="T45"/>
                <a:gd fmla="*/ 0 h 60" name="T46"/>
                <a:gd fmla="*/ 50 w 50" name="T47"/>
                <a:gd fmla="*/ 60 h 6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60" w="5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solidFill>
                  <a:schemeClr val="tx1">
                    <a:lumMod val="65000"/>
                    <a:lumOff val="35000"/>
                  </a:schemeClr>
                </a:solidFill>
                <a:latin charset="0" pitchFamily="34" typeface="Calibri"/>
                <a:sym charset="-122" pitchFamily="2" typeface="宋体"/>
              </a:endParaRPr>
            </a:p>
          </p:txBody>
        </p:sp>
        <p:sp>
          <p:nvSpPr>
            <p:cNvPr id="15" name="Freeform 1017"/>
            <p:cNvSpPr>
              <a:spLocks noChangeArrowheads="1"/>
            </p:cNvSpPr>
            <p:nvPr/>
          </p:nvSpPr>
          <p:spPr bwMode="auto">
            <a:xfrm>
              <a:off x="76200" y="376237"/>
              <a:ext cx="141288" cy="22225"/>
            </a:xfrm>
            <a:custGeom>
              <a:gdLst>
                <a:gd fmla="*/ 24 w 24" name="T0"/>
                <a:gd fmla="*/ 2 h 4" name="T1"/>
                <a:gd fmla="*/ 21 w 24" name="T2"/>
                <a:gd fmla="*/ 0 h 4" name="T3"/>
                <a:gd fmla="*/ 3 w 24" name="T4"/>
                <a:gd fmla="*/ 0 h 4" name="T5"/>
                <a:gd fmla="*/ 0 w 24" name="T6"/>
                <a:gd fmla="*/ 2 h 4" name="T7"/>
                <a:gd fmla="*/ 0 w 24" name="T8"/>
                <a:gd fmla="*/ 2 h 4" name="T9"/>
                <a:gd fmla="*/ 3 w 24" name="T10"/>
                <a:gd fmla="*/ 4 h 4" name="T11"/>
                <a:gd fmla="*/ 21 w 24" name="T12"/>
                <a:gd fmla="*/ 4 h 4" name="T13"/>
                <a:gd fmla="*/ 24 w 24" name="T14"/>
                <a:gd fmla="*/ 2 h 4" name="T15"/>
                <a:gd fmla="*/ 0 60000 65536" name="T16"/>
                <a:gd fmla="*/ 0 60000 65536" name="T17"/>
                <a:gd fmla="*/ 0 60000 65536" name="T18"/>
                <a:gd fmla="*/ 0 60000 65536" name="T19"/>
                <a:gd fmla="*/ 0 60000 65536" name="T20"/>
                <a:gd fmla="*/ 0 60000 65536" name="T21"/>
                <a:gd fmla="*/ 0 60000 65536" name="T22"/>
                <a:gd fmla="*/ 0 60000 65536" name="T23"/>
                <a:gd fmla="*/ 0 w 24" name="T24"/>
                <a:gd fmla="*/ 0 h 4" name="T25"/>
                <a:gd fmla="*/ 24 w 24" name="T26"/>
                <a:gd fmla="*/ 4 h 4"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 w="2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solidFill>
                  <a:schemeClr val="tx1">
                    <a:lumMod val="65000"/>
                    <a:lumOff val="35000"/>
                  </a:schemeClr>
                </a:solidFill>
                <a:latin charset="0" pitchFamily="34" typeface="Calibri"/>
                <a:sym charset="-122" pitchFamily="2" typeface="宋体"/>
              </a:endParaRPr>
            </a:p>
          </p:txBody>
        </p:sp>
        <p:sp>
          <p:nvSpPr>
            <p:cNvPr id="16" name="Freeform 1018"/>
            <p:cNvSpPr>
              <a:spLocks noChangeArrowheads="1"/>
            </p:cNvSpPr>
            <p:nvPr/>
          </p:nvSpPr>
          <p:spPr bwMode="auto">
            <a:xfrm>
              <a:off x="76200" y="415925"/>
              <a:ext cx="141288" cy="30163"/>
            </a:xfrm>
            <a:custGeom>
              <a:gdLst>
                <a:gd fmla="*/ 24 w 24" name="T0"/>
                <a:gd fmla="*/ 2 h 5" name="T1"/>
                <a:gd fmla="*/ 21 w 24" name="T2"/>
                <a:gd fmla="*/ 0 h 5" name="T3"/>
                <a:gd fmla="*/ 3 w 24" name="T4"/>
                <a:gd fmla="*/ 0 h 5" name="T5"/>
                <a:gd fmla="*/ 0 w 24" name="T6"/>
                <a:gd fmla="*/ 2 h 5" name="T7"/>
                <a:gd fmla="*/ 0 w 24" name="T8"/>
                <a:gd fmla="*/ 2 h 5" name="T9"/>
                <a:gd fmla="*/ 3 w 24" name="T10"/>
                <a:gd fmla="*/ 5 h 5" name="T11"/>
                <a:gd fmla="*/ 21 w 24" name="T12"/>
                <a:gd fmla="*/ 5 h 5" name="T13"/>
                <a:gd fmla="*/ 24 w 24" name="T14"/>
                <a:gd fmla="*/ 2 h 5" name="T15"/>
                <a:gd fmla="*/ 0 60000 65536" name="T16"/>
                <a:gd fmla="*/ 0 60000 65536" name="T17"/>
                <a:gd fmla="*/ 0 60000 65536" name="T18"/>
                <a:gd fmla="*/ 0 60000 65536" name="T19"/>
                <a:gd fmla="*/ 0 60000 65536" name="T20"/>
                <a:gd fmla="*/ 0 60000 65536" name="T21"/>
                <a:gd fmla="*/ 0 60000 65536" name="T22"/>
                <a:gd fmla="*/ 0 60000 65536" name="T23"/>
                <a:gd fmla="*/ 0 w 24" name="T24"/>
                <a:gd fmla="*/ 0 h 5" name="T25"/>
                <a:gd fmla="*/ 24 w 24" name="T26"/>
                <a:gd fmla="*/ 5 h 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 w="24">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solidFill>
                  <a:schemeClr val="tx1">
                    <a:lumMod val="65000"/>
                    <a:lumOff val="35000"/>
                  </a:schemeClr>
                </a:solidFill>
                <a:latin charset="0" pitchFamily="34" typeface="Calibri"/>
                <a:sym charset="-122" pitchFamily="2" typeface="宋体"/>
              </a:endParaRPr>
            </a:p>
          </p:txBody>
        </p:sp>
      </p:grpSp>
      <p:sp>
        <p:nvSpPr>
          <p:cNvPr id="17" name="椭圆 50"/>
          <p:cNvSpPr>
            <a:spLocks noChangeArrowheads="1"/>
          </p:cNvSpPr>
          <p:nvPr/>
        </p:nvSpPr>
        <p:spPr bwMode="auto">
          <a:xfrm>
            <a:off x="3119825" y="1976218"/>
            <a:ext cx="1420004" cy="1420004"/>
          </a:xfrm>
          <a:prstGeom prst="ellipse">
            <a:avLst/>
          </a:prstGeom>
          <a:solidFill>
            <a:schemeClr val="accent2"/>
          </a:solidFill>
          <a:ln>
            <a:noFill/>
          </a:ln>
          <a:extLst/>
        </p:spPr>
        <p:txBody>
          <a:bodyPr anchor="ctr"/>
          <a:lstStyle/>
          <a:p>
            <a:pPr algn="ctr"/>
            <a:endParaRPr altLang="zh-CN" lang="zh-CN">
              <a:solidFill>
                <a:schemeClr val="tx1">
                  <a:lumMod val="65000"/>
                  <a:lumOff val="35000"/>
                </a:schemeClr>
              </a:solidFill>
              <a:latin charset="-122" pitchFamily="2" typeface="宋体"/>
              <a:sym charset="-122" pitchFamily="2" typeface="宋体"/>
            </a:endParaRPr>
          </a:p>
        </p:txBody>
      </p:sp>
      <p:sp>
        <p:nvSpPr>
          <p:cNvPr id="18" name="Freeform 1001"/>
          <p:cNvSpPr>
            <a:spLocks noChangeArrowheads="1" noEditPoints="1"/>
          </p:cNvSpPr>
          <p:nvPr/>
        </p:nvSpPr>
        <p:spPr bwMode="auto">
          <a:xfrm>
            <a:off x="3535306" y="2338207"/>
            <a:ext cx="570868" cy="633479"/>
          </a:xfrm>
          <a:custGeom>
            <a:gdLst>
              <a:gd fmla="*/ 56 w 84" name="T0"/>
              <a:gd fmla="*/ 32 h 93" name="T1"/>
              <a:gd fmla="*/ 64 w 84" name="T2"/>
              <a:gd fmla="*/ 14 h 93" name="T3"/>
              <a:gd fmla="*/ 67 w 84" name="T4"/>
              <a:gd fmla="*/ 12 h 93" name="T5"/>
              <a:gd fmla="*/ 65 w 84" name="T6"/>
              <a:gd fmla="*/ 10 h 93" name="T7"/>
              <a:gd fmla="*/ 65 w 84" name="T8"/>
              <a:gd fmla="*/ 10 h 93" name="T9"/>
              <a:gd fmla="*/ 64 w 84" name="T10"/>
              <a:gd fmla="*/ 10 h 93" name="T11"/>
              <a:gd fmla="*/ 63 w 84" name="T12"/>
              <a:gd fmla="*/ 12 h 93" name="T13"/>
              <a:gd fmla="*/ 45 w 84" name="T14"/>
              <a:gd fmla="*/ 28 h 93" name="T15"/>
              <a:gd fmla="*/ 41 w 84" name="T16"/>
              <a:gd fmla="*/ 28 h 93" name="T17"/>
              <a:gd fmla="*/ 40 w 84" name="T18"/>
              <a:gd fmla="*/ 28 h 93" name="T19"/>
              <a:gd fmla="*/ 19 w 84" name="T20"/>
              <a:gd fmla="*/ 2 h 93" name="T21"/>
              <a:gd fmla="*/ 15 w 84" name="T22"/>
              <a:gd fmla="*/ 2 h 93" name="T23"/>
              <a:gd fmla="*/ 17 w 84" name="T24"/>
              <a:gd fmla="*/ 4 h 93" name="T25"/>
              <a:gd fmla="*/ 34 w 84" name="T26"/>
              <a:gd fmla="*/ 29 h 93" name="T27"/>
              <a:gd fmla="*/ 5 w 84" name="T28"/>
              <a:gd fmla="*/ 32 h 93" name="T29"/>
              <a:gd fmla="*/ 0 w 84" name="T30"/>
              <a:gd fmla="*/ 87 h 93" name="T31"/>
              <a:gd fmla="*/ 7 w 84" name="T32"/>
              <a:gd fmla="*/ 92 h 93" name="T33"/>
              <a:gd fmla="*/ 17 w 84" name="T34"/>
              <a:gd fmla="*/ 93 h 93" name="T35"/>
              <a:gd fmla="*/ 67 w 84" name="T36"/>
              <a:gd fmla="*/ 92 h 93" name="T37"/>
              <a:gd fmla="*/ 78 w 84" name="T38"/>
              <a:gd fmla="*/ 93 h 93" name="T39"/>
              <a:gd fmla="*/ 79 w 84" name="T40"/>
              <a:gd fmla="*/ 92 h 93" name="T41"/>
              <a:gd fmla="*/ 84 w 84" name="T42"/>
              <a:gd fmla="*/ 37 h 93" name="T43"/>
              <a:gd fmla="*/ 71 w 84" name="T44"/>
              <a:gd fmla="*/ 80 h 93" name="T45"/>
              <a:gd fmla="*/ 13 w 84" name="T46"/>
              <a:gd fmla="*/ 88 h 93" name="T47"/>
              <a:gd fmla="*/ 4 w 84" name="T48"/>
              <a:gd fmla="*/ 44 h 93" name="T49"/>
              <a:gd fmla="*/ 63 w 84" name="T50"/>
              <a:gd fmla="*/ 36 h 93" name="T51"/>
              <a:gd fmla="*/ 71 w 84" name="T52"/>
              <a:gd fmla="*/ 80 h 93" name="T53"/>
              <a:gd fmla="*/ 74 w 84" name="T54"/>
              <a:gd fmla="*/ 51 h 93" name="T55"/>
              <a:gd fmla="*/ 80 w 84" name="T56"/>
              <a:gd fmla="*/ 51 h 93" name="T57"/>
              <a:gd fmla="*/ 77 w 84" name="T58"/>
              <a:gd fmla="*/ 46 h 93" name="T59"/>
              <a:gd fmla="*/ 77 w 84" name="T60"/>
              <a:gd fmla="*/ 39 h 93" name="T61"/>
              <a:gd fmla="*/ 77 w 84" name="T62"/>
              <a:gd fmla="*/ 46 h 9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84" name="T96"/>
              <a:gd fmla="*/ 0 h 93" name="T97"/>
              <a:gd fmla="*/ 84 w 84" name="T98"/>
              <a:gd fmla="*/ 93 h 93"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93" w="84">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sz="1200">
              <a:solidFill>
                <a:schemeClr val="tx1">
                  <a:lumMod val="65000"/>
                  <a:lumOff val="35000"/>
                </a:schemeClr>
              </a:solidFill>
              <a:latin charset="0" pitchFamily="34" typeface="Calibri"/>
              <a:sym charset="-122" pitchFamily="2" typeface="宋体"/>
            </a:endParaRPr>
          </a:p>
        </p:txBody>
      </p:sp>
      <p:sp>
        <p:nvSpPr>
          <p:cNvPr id="19" name="椭圆 53"/>
          <p:cNvSpPr>
            <a:spLocks noChangeArrowheads="1"/>
          </p:cNvSpPr>
          <p:nvPr/>
        </p:nvSpPr>
        <p:spPr bwMode="auto">
          <a:xfrm>
            <a:off x="5166029" y="1976218"/>
            <a:ext cx="1421846" cy="1420004"/>
          </a:xfrm>
          <a:prstGeom prst="ellipse">
            <a:avLst/>
          </a:prstGeom>
          <a:solidFill>
            <a:schemeClr val="accent4"/>
          </a:solidFill>
          <a:ln>
            <a:noFill/>
          </a:ln>
          <a:extLst/>
        </p:spPr>
        <p:txBody>
          <a:bodyPr anchor="ctr"/>
          <a:lstStyle/>
          <a:p>
            <a:pPr algn="ctr"/>
            <a:endParaRPr altLang="zh-CN" lang="zh-CN">
              <a:solidFill>
                <a:schemeClr val="tx1">
                  <a:lumMod val="65000"/>
                  <a:lumOff val="35000"/>
                </a:schemeClr>
              </a:solidFill>
              <a:latin charset="-122" pitchFamily="2" typeface="宋体"/>
              <a:sym charset="-122" pitchFamily="2" typeface="宋体"/>
            </a:endParaRPr>
          </a:p>
        </p:txBody>
      </p:sp>
      <p:grpSp>
        <p:nvGrpSpPr>
          <p:cNvPr id="20" name="Group 17"/>
          <p:cNvGrpSpPr/>
          <p:nvPr/>
        </p:nvGrpSpPr>
        <p:grpSpPr>
          <a:xfrm>
            <a:off x="5582807" y="2427488"/>
            <a:ext cx="442535" cy="570869"/>
            <a:chExt cx="381000" cy="492126"/>
          </a:xfrm>
        </p:grpSpPr>
        <p:sp>
          <p:nvSpPr>
            <p:cNvPr id="21" name="Freeform 1011"/>
            <p:cNvSpPr>
              <a:spLocks noChangeArrowheads="1"/>
            </p:cNvSpPr>
            <p:nvPr/>
          </p:nvSpPr>
          <p:spPr bwMode="auto">
            <a:xfrm>
              <a:off x="182562" y="0"/>
              <a:ext cx="46038" cy="111125"/>
            </a:xfrm>
            <a:custGeom>
              <a:gdLst>
                <a:gd fmla="*/ 8 w 8" name="T0"/>
                <a:gd fmla="*/ 15 h 19" name="T1"/>
                <a:gd fmla="*/ 4 w 8" name="T2"/>
                <a:gd fmla="*/ 19 h 19" name="T3"/>
                <a:gd fmla="*/ 4 w 8" name="T4"/>
                <a:gd fmla="*/ 19 h 19" name="T5"/>
                <a:gd fmla="*/ 0 w 8" name="T6"/>
                <a:gd fmla="*/ 15 h 19" name="T7"/>
                <a:gd fmla="*/ 0 w 8" name="T8"/>
                <a:gd fmla="*/ 5 h 19" name="T9"/>
                <a:gd fmla="*/ 4 w 8" name="T10"/>
                <a:gd fmla="*/ 0 h 19" name="T11"/>
                <a:gd fmla="*/ 4 w 8" name="T12"/>
                <a:gd fmla="*/ 0 h 19" name="T13"/>
                <a:gd fmla="*/ 8 w 8" name="T14"/>
                <a:gd fmla="*/ 5 h 19" name="T15"/>
                <a:gd fmla="*/ 8 w 8" name="T16"/>
                <a:gd fmla="*/ 15 h 1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8" name="T27"/>
                <a:gd fmla="*/ 0 h 19" name="T28"/>
                <a:gd fmla="*/ 8 w 8" name="T29"/>
                <a:gd fmla="*/ 19 h 19"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9" w="8">
                  <a:moveTo>
                    <a:pt x="8" y="15"/>
                  </a:moveTo>
                  <a:cubicBezTo>
                    <a:pt x="8" y="17"/>
                    <a:pt x="6"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6" y="0"/>
                    <a:pt x="8" y="2"/>
                    <a:pt x="8" y="5"/>
                  </a:cubicBezTo>
                  <a:lnTo>
                    <a:pt x="8" y="15"/>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sz="1200">
                <a:solidFill>
                  <a:schemeClr val="tx1">
                    <a:lumMod val="65000"/>
                    <a:lumOff val="35000"/>
                  </a:schemeClr>
                </a:solidFill>
                <a:latin charset="0" pitchFamily="34" typeface="Calibri"/>
                <a:sym charset="-122" pitchFamily="2" typeface="宋体"/>
              </a:endParaRPr>
            </a:p>
          </p:txBody>
        </p:sp>
        <p:sp>
          <p:nvSpPr>
            <p:cNvPr id="22" name="Freeform 1012"/>
            <p:cNvSpPr>
              <a:spLocks noChangeArrowheads="1"/>
            </p:cNvSpPr>
            <p:nvPr/>
          </p:nvSpPr>
          <p:spPr bwMode="auto">
            <a:xfrm>
              <a:off x="293687" y="0"/>
              <a:ext cx="52388" cy="111125"/>
            </a:xfrm>
            <a:custGeom>
              <a:gdLst>
                <a:gd fmla="*/ 9 w 9" name="T0"/>
                <a:gd fmla="*/ 15 h 19" name="T1"/>
                <a:gd fmla="*/ 4 w 9" name="T2"/>
                <a:gd fmla="*/ 19 h 19" name="T3"/>
                <a:gd fmla="*/ 4 w 9" name="T4"/>
                <a:gd fmla="*/ 19 h 19" name="T5"/>
                <a:gd fmla="*/ 0 w 9" name="T6"/>
                <a:gd fmla="*/ 15 h 19" name="T7"/>
                <a:gd fmla="*/ 0 w 9" name="T8"/>
                <a:gd fmla="*/ 5 h 19" name="T9"/>
                <a:gd fmla="*/ 4 w 9" name="T10"/>
                <a:gd fmla="*/ 0 h 19" name="T11"/>
                <a:gd fmla="*/ 4 w 9" name="T12"/>
                <a:gd fmla="*/ 0 h 19" name="T13"/>
                <a:gd fmla="*/ 9 w 9" name="T14"/>
                <a:gd fmla="*/ 5 h 19" name="T15"/>
                <a:gd fmla="*/ 9 w 9" name="T16"/>
                <a:gd fmla="*/ 15 h 1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9" name="T27"/>
                <a:gd fmla="*/ 0 h 19" name="T28"/>
                <a:gd fmla="*/ 9 w 9" name="T29"/>
                <a:gd fmla="*/ 19 h 19"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9" w="9">
                  <a:moveTo>
                    <a:pt x="9" y="15"/>
                  </a:moveTo>
                  <a:cubicBezTo>
                    <a:pt x="9" y="17"/>
                    <a:pt x="7"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7" y="0"/>
                    <a:pt x="9" y="2"/>
                    <a:pt x="9" y="5"/>
                  </a:cubicBezTo>
                  <a:lnTo>
                    <a:pt x="9" y="15"/>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sz="1200">
                <a:solidFill>
                  <a:schemeClr val="tx1">
                    <a:lumMod val="65000"/>
                    <a:lumOff val="35000"/>
                  </a:schemeClr>
                </a:solidFill>
                <a:latin charset="0" pitchFamily="34" typeface="Calibri"/>
                <a:sym charset="-122" pitchFamily="2" typeface="宋体"/>
              </a:endParaRPr>
            </a:p>
          </p:txBody>
        </p:sp>
        <p:sp>
          <p:nvSpPr>
            <p:cNvPr id="23" name="Freeform 1013"/>
            <p:cNvSpPr>
              <a:spLocks noChangeArrowheads="1"/>
            </p:cNvSpPr>
            <p:nvPr/>
          </p:nvSpPr>
          <p:spPr bwMode="auto">
            <a:xfrm>
              <a:off x="147637" y="134938"/>
              <a:ext cx="233363" cy="204788"/>
            </a:xfrm>
            <a:custGeom>
              <a:gdLst>
                <a:gd fmla="*/ 35 w 40" name="T0"/>
                <a:gd fmla="*/ 0 h 35" name="T1"/>
                <a:gd fmla="*/ 5 w 40" name="T2"/>
                <a:gd fmla="*/ 0 h 35" name="T3"/>
                <a:gd fmla="*/ 0 w 40" name="T4"/>
                <a:gd fmla="*/ 0 h 35" name="T5"/>
                <a:gd fmla="*/ 0 w 40" name="T6"/>
                <a:gd fmla="*/ 4 h 35" name="T7"/>
                <a:gd fmla="*/ 0 w 40" name="T8"/>
                <a:gd fmla="*/ 10 h 35" name="T9"/>
                <a:gd fmla="*/ 0 w 40" name="T10"/>
                <a:gd fmla="*/ 27 h 35" name="T11"/>
                <a:gd fmla="*/ 5 w 40" name="T12"/>
                <a:gd fmla="*/ 31 h 35" name="T13"/>
                <a:gd fmla="*/ 12 w 40" name="T14"/>
                <a:gd fmla="*/ 31 h 35" name="T15"/>
                <a:gd fmla="*/ 16 w 40" name="T16"/>
                <a:gd fmla="*/ 35 h 35" name="T17"/>
                <a:gd fmla="*/ 25 w 40" name="T18"/>
                <a:gd fmla="*/ 35 h 35" name="T19"/>
                <a:gd fmla="*/ 29 w 40" name="T20"/>
                <a:gd fmla="*/ 31 h 35" name="T21"/>
                <a:gd fmla="*/ 35 w 40" name="T22"/>
                <a:gd fmla="*/ 31 h 35" name="T23"/>
                <a:gd fmla="*/ 40 w 40" name="T24"/>
                <a:gd fmla="*/ 27 h 35" name="T25"/>
                <a:gd fmla="*/ 40 w 40" name="T26"/>
                <a:gd fmla="*/ 10 h 35" name="T27"/>
                <a:gd fmla="*/ 40 w 40" name="T28"/>
                <a:gd fmla="*/ 4 h 35" name="T29"/>
                <a:gd fmla="*/ 40 w 40" name="T30"/>
                <a:gd fmla="*/ 0 h 35" name="T31"/>
                <a:gd fmla="*/ 35 w 40" name="T32"/>
                <a:gd fmla="*/ 0 h 35"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40" name="T51"/>
                <a:gd fmla="*/ 0 h 35" name="T52"/>
                <a:gd fmla="*/ 40 w 40" name="T53"/>
                <a:gd fmla="*/ 35 h 35"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35" w="40">
                  <a:moveTo>
                    <a:pt x="35" y="0"/>
                  </a:moveTo>
                  <a:cubicBezTo>
                    <a:pt x="5" y="0"/>
                    <a:pt x="5" y="0"/>
                    <a:pt x="5" y="0"/>
                  </a:cubicBezTo>
                  <a:cubicBezTo>
                    <a:pt x="0" y="0"/>
                    <a:pt x="0" y="0"/>
                    <a:pt x="0" y="0"/>
                  </a:cubicBezTo>
                  <a:cubicBezTo>
                    <a:pt x="0" y="4"/>
                    <a:pt x="0" y="4"/>
                    <a:pt x="0" y="4"/>
                  </a:cubicBezTo>
                  <a:cubicBezTo>
                    <a:pt x="0" y="10"/>
                    <a:pt x="0" y="10"/>
                    <a:pt x="0" y="10"/>
                  </a:cubicBezTo>
                  <a:cubicBezTo>
                    <a:pt x="0" y="27"/>
                    <a:pt x="0" y="27"/>
                    <a:pt x="0" y="27"/>
                  </a:cubicBezTo>
                  <a:cubicBezTo>
                    <a:pt x="0" y="29"/>
                    <a:pt x="2" y="31"/>
                    <a:pt x="5" y="31"/>
                  </a:cubicBezTo>
                  <a:cubicBezTo>
                    <a:pt x="12" y="31"/>
                    <a:pt x="12" y="31"/>
                    <a:pt x="12" y="31"/>
                  </a:cubicBezTo>
                  <a:cubicBezTo>
                    <a:pt x="12" y="33"/>
                    <a:pt x="14" y="35"/>
                    <a:pt x="16" y="35"/>
                  </a:cubicBezTo>
                  <a:cubicBezTo>
                    <a:pt x="25" y="35"/>
                    <a:pt x="25" y="35"/>
                    <a:pt x="25" y="35"/>
                  </a:cubicBezTo>
                  <a:cubicBezTo>
                    <a:pt x="27" y="35"/>
                    <a:pt x="29" y="33"/>
                    <a:pt x="29" y="31"/>
                  </a:cubicBezTo>
                  <a:cubicBezTo>
                    <a:pt x="35" y="31"/>
                    <a:pt x="35" y="31"/>
                    <a:pt x="35" y="31"/>
                  </a:cubicBezTo>
                  <a:cubicBezTo>
                    <a:pt x="38" y="31"/>
                    <a:pt x="40" y="29"/>
                    <a:pt x="40" y="27"/>
                  </a:cubicBezTo>
                  <a:cubicBezTo>
                    <a:pt x="40" y="10"/>
                    <a:pt x="40" y="10"/>
                    <a:pt x="40" y="10"/>
                  </a:cubicBezTo>
                  <a:cubicBezTo>
                    <a:pt x="40" y="4"/>
                    <a:pt x="40" y="4"/>
                    <a:pt x="40" y="4"/>
                  </a:cubicBezTo>
                  <a:cubicBezTo>
                    <a:pt x="40" y="0"/>
                    <a:pt x="40" y="0"/>
                    <a:pt x="40" y="0"/>
                  </a:cubicBezTo>
                  <a:lnTo>
                    <a:pt x="35"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sz="1200">
                <a:solidFill>
                  <a:schemeClr val="tx1">
                    <a:lumMod val="65000"/>
                    <a:lumOff val="35000"/>
                  </a:schemeClr>
                </a:solidFill>
                <a:latin charset="0" pitchFamily="34" typeface="Calibri"/>
                <a:sym charset="-122" pitchFamily="2" typeface="宋体"/>
              </a:endParaRPr>
            </a:p>
          </p:txBody>
        </p:sp>
        <p:sp>
          <p:nvSpPr>
            <p:cNvPr id="24" name="Freeform 1014"/>
            <p:cNvSpPr>
              <a:spLocks noChangeArrowheads="1"/>
            </p:cNvSpPr>
            <p:nvPr/>
          </p:nvSpPr>
          <p:spPr bwMode="auto">
            <a:xfrm>
              <a:off x="0" y="334963"/>
              <a:ext cx="280988" cy="157163"/>
            </a:xfrm>
            <a:custGeom>
              <a:gdLst>
                <a:gd fmla="*/ 45 w 48" name="T0"/>
                <a:gd fmla="*/ 2 h 27" name="T1"/>
                <a:gd fmla="*/ 43 w 48" name="T2"/>
                <a:gd fmla="*/ 5 h 27" name="T3"/>
                <a:gd fmla="*/ 43 w 48" name="T4"/>
                <a:gd fmla="*/ 13 h 27" name="T5"/>
                <a:gd fmla="*/ 35 w 48" name="T6"/>
                <a:gd fmla="*/ 21 h 27" name="T7"/>
                <a:gd fmla="*/ 27 w 48" name="T8"/>
                <a:gd fmla="*/ 13 h 27" name="T9"/>
                <a:gd fmla="*/ 13 w 48" name="T10"/>
                <a:gd fmla="*/ 0 h 27" name="T11"/>
                <a:gd fmla="*/ 0 w 48" name="T12"/>
                <a:gd fmla="*/ 13 h 27" name="T13"/>
                <a:gd fmla="*/ 3 w 48" name="T14"/>
                <a:gd fmla="*/ 16 h 27" name="T15"/>
                <a:gd fmla="*/ 6 w 48" name="T16"/>
                <a:gd fmla="*/ 13 h 27" name="T17"/>
                <a:gd fmla="*/ 13 w 48" name="T18"/>
                <a:gd fmla="*/ 5 h 27" name="T19"/>
                <a:gd fmla="*/ 21 w 48" name="T20"/>
                <a:gd fmla="*/ 13 h 27" name="T21"/>
                <a:gd fmla="*/ 35 w 48" name="T22"/>
                <a:gd fmla="*/ 27 h 27" name="T23"/>
                <a:gd fmla="*/ 48 w 48" name="T24"/>
                <a:gd fmla="*/ 13 h 27" name="T25"/>
                <a:gd fmla="*/ 48 w 48" name="T26"/>
                <a:gd fmla="*/ 5 h 27" name="T27"/>
                <a:gd fmla="*/ 45 w 48" name="T28"/>
                <a:gd fmla="*/ 2 h 27"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48" name="T45"/>
                <a:gd fmla="*/ 0 h 27" name="T46"/>
                <a:gd fmla="*/ 48 w 48" name="T47"/>
                <a:gd fmla="*/ 27 h 27"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7" w="48">
                  <a:moveTo>
                    <a:pt x="45" y="2"/>
                  </a:moveTo>
                  <a:cubicBezTo>
                    <a:pt x="44" y="2"/>
                    <a:pt x="43" y="3"/>
                    <a:pt x="43" y="5"/>
                  </a:cubicBezTo>
                  <a:cubicBezTo>
                    <a:pt x="43" y="13"/>
                    <a:pt x="43" y="13"/>
                    <a:pt x="43" y="13"/>
                  </a:cubicBezTo>
                  <a:cubicBezTo>
                    <a:pt x="43" y="18"/>
                    <a:pt x="39" y="21"/>
                    <a:pt x="35" y="21"/>
                  </a:cubicBezTo>
                  <a:cubicBezTo>
                    <a:pt x="30" y="21"/>
                    <a:pt x="27" y="18"/>
                    <a:pt x="27" y="13"/>
                  </a:cubicBezTo>
                  <a:cubicBezTo>
                    <a:pt x="27" y="6"/>
                    <a:pt x="21" y="0"/>
                    <a:pt x="13" y="0"/>
                  </a:cubicBezTo>
                  <a:cubicBezTo>
                    <a:pt x="6" y="0"/>
                    <a:pt x="0" y="6"/>
                    <a:pt x="0" y="13"/>
                  </a:cubicBezTo>
                  <a:cubicBezTo>
                    <a:pt x="0" y="15"/>
                    <a:pt x="1" y="16"/>
                    <a:pt x="3" y="16"/>
                  </a:cubicBezTo>
                  <a:cubicBezTo>
                    <a:pt x="4" y="16"/>
                    <a:pt x="6" y="15"/>
                    <a:pt x="6" y="13"/>
                  </a:cubicBezTo>
                  <a:cubicBezTo>
                    <a:pt x="6" y="9"/>
                    <a:pt x="9" y="5"/>
                    <a:pt x="13" y="5"/>
                  </a:cubicBezTo>
                  <a:cubicBezTo>
                    <a:pt x="18" y="5"/>
                    <a:pt x="21" y="9"/>
                    <a:pt x="21" y="13"/>
                  </a:cubicBezTo>
                  <a:cubicBezTo>
                    <a:pt x="21" y="21"/>
                    <a:pt x="27" y="27"/>
                    <a:pt x="35" y="27"/>
                  </a:cubicBezTo>
                  <a:cubicBezTo>
                    <a:pt x="42" y="27"/>
                    <a:pt x="48" y="21"/>
                    <a:pt x="48" y="13"/>
                  </a:cubicBezTo>
                  <a:cubicBezTo>
                    <a:pt x="48" y="5"/>
                    <a:pt x="48" y="5"/>
                    <a:pt x="48" y="5"/>
                  </a:cubicBezTo>
                  <a:cubicBezTo>
                    <a:pt x="48" y="3"/>
                    <a:pt x="47" y="2"/>
                    <a:pt x="45" y="2"/>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sz="1200">
                <a:solidFill>
                  <a:schemeClr val="tx1">
                    <a:lumMod val="65000"/>
                    <a:lumOff val="35000"/>
                  </a:schemeClr>
                </a:solidFill>
                <a:latin charset="0" pitchFamily="34" typeface="Calibri"/>
                <a:sym charset="-122" pitchFamily="2" typeface="宋体"/>
              </a:endParaRPr>
            </a:p>
          </p:txBody>
        </p:sp>
      </p:grpSp>
      <p:sp>
        <p:nvSpPr>
          <p:cNvPr id="25" name="椭圆 60"/>
          <p:cNvSpPr>
            <a:spLocks noChangeArrowheads="1"/>
          </p:cNvSpPr>
          <p:nvPr/>
        </p:nvSpPr>
        <p:spPr bwMode="auto">
          <a:xfrm>
            <a:off x="7214077" y="1955957"/>
            <a:ext cx="1420004" cy="1420004"/>
          </a:xfrm>
          <a:prstGeom prst="ellipse">
            <a:avLst/>
          </a:prstGeom>
          <a:solidFill>
            <a:schemeClr val="accent1">
              <a:lumMod val="75000"/>
            </a:schemeClr>
          </a:solidFill>
          <a:ln>
            <a:noFill/>
          </a:ln>
          <a:extLst/>
        </p:spPr>
        <p:txBody>
          <a:bodyPr anchor="ctr"/>
          <a:lstStyle/>
          <a:p>
            <a:pPr algn="ctr"/>
            <a:endParaRPr altLang="zh-CN" lang="zh-CN">
              <a:solidFill>
                <a:schemeClr val="tx1">
                  <a:lumMod val="65000"/>
                  <a:lumOff val="35000"/>
                </a:schemeClr>
              </a:solidFill>
              <a:latin charset="-122" pitchFamily="2" typeface="宋体"/>
              <a:sym charset="-122" pitchFamily="2" typeface="宋体"/>
            </a:endParaRPr>
          </a:p>
        </p:txBody>
      </p:sp>
      <p:sp>
        <p:nvSpPr>
          <p:cNvPr id="26" name="Freeform 1015"/>
          <p:cNvSpPr>
            <a:spLocks noChangeArrowheads="1"/>
          </p:cNvSpPr>
          <p:nvPr/>
        </p:nvSpPr>
        <p:spPr bwMode="auto">
          <a:xfrm>
            <a:off x="7652178" y="2490954"/>
            <a:ext cx="530354" cy="482475"/>
          </a:xfrm>
          <a:custGeom>
            <a:gdLst>
              <a:gd fmla="*/ 1 w 78" name="T0"/>
              <a:gd fmla="*/ 69 h 71" name="T1"/>
              <a:gd fmla="*/ 5 w 78" name="T2"/>
              <a:gd fmla="*/ 70 h 71" name="T3"/>
              <a:gd fmla="*/ 14 w 78" name="T4"/>
              <a:gd fmla="*/ 55 h 71" name="T5"/>
              <a:gd fmla="*/ 49 w 78" name="T6"/>
              <a:gd fmla="*/ 48 h 71" name="T7"/>
              <a:gd fmla="*/ 78 w 78" name="T8"/>
              <a:gd fmla="*/ 0 h 71" name="T9"/>
              <a:gd fmla="*/ 10 w 78" name="T10"/>
              <a:gd fmla="*/ 53 h 71" name="T11"/>
              <a:gd fmla="*/ 42 w 78" name="T12"/>
              <a:gd fmla="*/ 21 h 71" name="T13"/>
              <a:gd fmla="*/ 1 w 78" name="T14"/>
              <a:gd fmla="*/ 69 h 71" name="T15"/>
              <a:gd fmla="*/ 0 60000 65536" name="T16"/>
              <a:gd fmla="*/ 0 60000 65536" name="T17"/>
              <a:gd fmla="*/ 0 60000 65536" name="T18"/>
              <a:gd fmla="*/ 0 60000 65536" name="T19"/>
              <a:gd fmla="*/ 0 60000 65536" name="T20"/>
              <a:gd fmla="*/ 0 60000 65536" name="T21"/>
              <a:gd fmla="*/ 0 60000 65536" name="T22"/>
              <a:gd fmla="*/ 0 60000 65536" name="T23"/>
              <a:gd fmla="*/ 0 w 78" name="T24"/>
              <a:gd fmla="*/ 0 h 71" name="T25"/>
              <a:gd fmla="*/ 78 w 78" name="T26"/>
              <a:gd fmla="*/ 71 h 71"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71" w="78">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solidFill>
                <a:schemeClr val="tx1">
                  <a:lumMod val="65000"/>
                  <a:lumOff val="35000"/>
                </a:schemeClr>
              </a:solidFill>
              <a:latin charset="0" pitchFamily="34" typeface="Calibri"/>
              <a:sym charset="-122" pitchFamily="2" typeface="宋体"/>
            </a:endParaRPr>
          </a:p>
        </p:txBody>
      </p:sp>
      <p:sp>
        <p:nvSpPr>
          <p:cNvPr id="27" name="椭圆 26"/>
          <p:cNvSpPr>
            <a:spLocks noChangeArrowheads="1"/>
          </p:cNvSpPr>
          <p:nvPr/>
        </p:nvSpPr>
        <p:spPr bwMode="auto">
          <a:xfrm>
            <a:off x="9260280" y="1976218"/>
            <a:ext cx="1420004" cy="1420004"/>
          </a:xfrm>
          <a:prstGeom prst="ellipse">
            <a:avLst/>
          </a:prstGeom>
          <a:solidFill>
            <a:schemeClr val="accent3"/>
          </a:solidFill>
          <a:ln>
            <a:noFill/>
          </a:ln>
          <a:extLst/>
        </p:spPr>
        <p:txBody>
          <a:bodyPr anchor="ctr"/>
          <a:lstStyle/>
          <a:p>
            <a:pPr algn="ctr"/>
            <a:endParaRPr altLang="zh-CN" lang="zh-CN">
              <a:solidFill>
                <a:schemeClr val="tx1">
                  <a:lumMod val="65000"/>
                  <a:lumOff val="35000"/>
                </a:schemeClr>
              </a:solidFill>
              <a:latin charset="-122" pitchFamily="2" typeface="宋体"/>
              <a:sym charset="-122" pitchFamily="2" typeface="宋体"/>
            </a:endParaRPr>
          </a:p>
        </p:txBody>
      </p:sp>
      <p:grpSp>
        <p:nvGrpSpPr>
          <p:cNvPr id="28" name="Group 27"/>
          <p:cNvGrpSpPr/>
          <p:nvPr/>
        </p:nvGrpSpPr>
        <p:grpSpPr>
          <a:xfrm>
            <a:off x="9726607" y="2512943"/>
            <a:ext cx="481864" cy="352005"/>
            <a:chExt cx="685800" cy="400050"/>
          </a:xfrm>
        </p:grpSpPr>
        <p:sp>
          <p:nvSpPr>
            <p:cNvPr id="29" name="Freeform 8"/>
            <p:cNvSpPr>
              <a:spLocks noChangeArrowheads="1"/>
            </p:cNvSpPr>
            <p:nvPr/>
          </p:nvSpPr>
          <p:spPr bwMode="auto">
            <a:xfrm>
              <a:off x="0" y="365125"/>
              <a:ext cx="685800" cy="34925"/>
            </a:xfrm>
            <a:custGeom>
              <a:gdLst>
                <a:gd fmla="*/ 117 w 117" name="T0"/>
                <a:gd fmla="*/ 5 h 6" name="T1"/>
                <a:gd fmla="*/ 115 w 117" name="T2"/>
                <a:gd fmla="*/ 6 h 6" name="T3"/>
                <a:gd fmla="*/ 2 w 117" name="T4"/>
                <a:gd fmla="*/ 6 h 6" name="T5"/>
                <a:gd fmla="*/ 0 w 117" name="T6"/>
                <a:gd fmla="*/ 5 h 6" name="T7"/>
                <a:gd fmla="*/ 0 w 117" name="T8"/>
                <a:gd fmla="*/ 1 h 6" name="T9"/>
                <a:gd fmla="*/ 2 w 117" name="T10"/>
                <a:gd fmla="*/ 0 h 6" name="T11"/>
                <a:gd fmla="*/ 115 w 117" name="T12"/>
                <a:gd fmla="*/ 0 h 6" name="T13"/>
                <a:gd fmla="*/ 117 w 117" name="T14"/>
                <a:gd fmla="*/ 1 h 6" name="T15"/>
                <a:gd fmla="*/ 117 w 117" name="T16"/>
                <a:gd fmla="*/ 5 h 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17" name="T27"/>
                <a:gd fmla="*/ 0 h 6" name="T28"/>
                <a:gd fmla="*/ 117 w 117" name="T29"/>
                <a:gd fmla="*/ 6 h 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 w="117">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solidFill>
                  <a:schemeClr val="tx1">
                    <a:lumMod val="65000"/>
                    <a:lumOff val="35000"/>
                  </a:schemeClr>
                </a:solidFill>
                <a:latin charset="0" pitchFamily="34" typeface="Calibri"/>
                <a:sym charset="-122" pitchFamily="2" typeface="宋体"/>
              </a:endParaRPr>
            </a:p>
          </p:txBody>
        </p:sp>
        <p:sp>
          <p:nvSpPr>
            <p:cNvPr id="30" name="Freeform 9"/>
            <p:cNvSpPr>
              <a:spLocks noChangeArrowheads="1" noEditPoints="1"/>
            </p:cNvSpPr>
            <p:nvPr/>
          </p:nvSpPr>
          <p:spPr bwMode="auto">
            <a:xfrm>
              <a:off x="41275" y="0"/>
              <a:ext cx="603250" cy="346075"/>
            </a:xfrm>
            <a:custGeom>
              <a:gdLst>
                <a:gd fmla="*/ 99 w 103" name="T0"/>
                <a:gd fmla="*/ 0 h 59" name="T1"/>
                <a:gd fmla="*/ 5 w 103" name="T2"/>
                <a:gd fmla="*/ 0 h 59" name="T3"/>
                <a:gd fmla="*/ 0 w 103" name="T4"/>
                <a:gd fmla="*/ 5 h 59" name="T5"/>
                <a:gd fmla="*/ 0 w 103" name="T6"/>
                <a:gd fmla="*/ 54 h 59" name="T7"/>
                <a:gd fmla="*/ 5 w 103" name="T8"/>
                <a:gd fmla="*/ 59 h 59" name="T9"/>
                <a:gd fmla="*/ 99 w 103" name="T10"/>
                <a:gd fmla="*/ 59 h 59" name="T11"/>
                <a:gd fmla="*/ 103 w 103" name="T12"/>
                <a:gd fmla="*/ 54 h 59" name="T13"/>
                <a:gd fmla="*/ 103 w 103" name="T14"/>
                <a:gd fmla="*/ 5 h 59" name="T15"/>
                <a:gd fmla="*/ 99 w 103" name="T16"/>
                <a:gd fmla="*/ 0 h 59" name="T17"/>
                <a:gd fmla="*/ 99 w 103" name="T18"/>
                <a:gd fmla="*/ 55 h 59" name="T19"/>
                <a:gd fmla="*/ 5 w 103" name="T20"/>
                <a:gd fmla="*/ 55 h 59" name="T21"/>
                <a:gd fmla="*/ 5 w 103" name="T22"/>
                <a:gd fmla="*/ 6 h 59" name="T23"/>
                <a:gd fmla="*/ 99 w 103" name="T24"/>
                <a:gd fmla="*/ 6 h 59" name="T25"/>
                <a:gd fmla="*/ 99 w 103" name="T26"/>
                <a:gd fmla="*/ 55 h 5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03" name="T42"/>
                <a:gd fmla="*/ 0 h 59" name="T43"/>
                <a:gd fmla="*/ 103 w 103" name="T44"/>
                <a:gd fmla="*/ 59 h 5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9" w="103">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solidFill>
                  <a:schemeClr val="tx1">
                    <a:lumMod val="65000"/>
                    <a:lumOff val="35000"/>
                  </a:schemeClr>
                </a:solidFill>
                <a:latin charset="0" pitchFamily="34" typeface="Calibri"/>
                <a:sym charset="-122" pitchFamily="2" typeface="宋体"/>
              </a:endParaRPr>
            </a:p>
          </p:txBody>
        </p:sp>
      </p:grpSp>
      <p:sp>
        <p:nvSpPr>
          <p:cNvPr id="31" name="文本框 68"/>
          <p:cNvSpPr>
            <a:spLocks noChangeArrowheads="1"/>
          </p:cNvSpPr>
          <p:nvPr/>
        </p:nvSpPr>
        <p:spPr bwMode="auto">
          <a:xfrm>
            <a:off x="1190824" y="3642238"/>
            <a:ext cx="206607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6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单击输入标题</a:t>
            </a:r>
          </a:p>
        </p:txBody>
      </p:sp>
      <p:sp>
        <p:nvSpPr>
          <p:cNvPr id="32" name="文本框 69"/>
          <p:cNvSpPr>
            <a:spLocks noChangeArrowheads="1"/>
          </p:cNvSpPr>
          <p:nvPr/>
        </p:nvSpPr>
        <p:spPr bwMode="auto">
          <a:xfrm>
            <a:off x="3191169" y="3642238"/>
            <a:ext cx="206607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6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单击输入标题</a:t>
            </a:r>
          </a:p>
        </p:txBody>
      </p:sp>
      <p:sp>
        <p:nvSpPr>
          <p:cNvPr id="33" name="文本框 70"/>
          <p:cNvSpPr>
            <a:spLocks noChangeArrowheads="1"/>
          </p:cNvSpPr>
          <p:nvPr/>
        </p:nvSpPr>
        <p:spPr bwMode="auto">
          <a:xfrm>
            <a:off x="5313298" y="3642238"/>
            <a:ext cx="206607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6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单击输入标题</a:t>
            </a:r>
          </a:p>
        </p:txBody>
      </p:sp>
      <p:sp>
        <p:nvSpPr>
          <p:cNvPr id="34" name="文本框 71"/>
          <p:cNvSpPr>
            <a:spLocks noChangeArrowheads="1"/>
          </p:cNvSpPr>
          <p:nvPr/>
        </p:nvSpPr>
        <p:spPr bwMode="auto">
          <a:xfrm>
            <a:off x="7313644" y="3642238"/>
            <a:ext cx="206607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6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单击输入标题</a:t>
            </a:r>
          </a:p>
        </p:txBody>
      </p:sp>
      <p:sp>
        <p:nvSpPr>
          <p:cNvPr id="35" name="文本框 72"/>
          <p:cNvSpPr>
            <a:spLocks noChangeArrowheads="1"/>
          </p:cNvSpPr>
          <p:nvPr/>
        </p:nvSpPr>
        <p:spPr bwMode="auto">
          <a:xfrm>
            <a:off x="9379717" y="3642238"/>
            <a:ext cx="206607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6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单击输入标题</a:t>
            </a:r>
          </a:p>
        </p:txBody>
      </p:sp>
      <p:sp>
        <p:nvSpPr>
          <p:cNvPr id="36" name="燕尾形 73"/>
          <p:cNvSpPr>
            <a:spLocks noChangeArrowheads="1"/>
          </p:cNvSpPr>
          <p:nvPr/>
        </p:nvSpPr>
        <p:spPr bwMode="auto">
          <a:xfrm>
            <a:off x="2664907" y="2617153"/>
            <a:ext cx="250481" cy="250481"/>
          </a:xfrm>
          <a:prstGeom prst="chevron">
            <a:avLst>
              <a:gd fmla="val 50000" name="adj"/>
            </a:avLst>
          </a:prstGeom>
          <a:solidFill>
            <a:schemeClr val="bg1">
              <a:lumMod val="65000"/>
            </a:schemeClr>
          </a:solidFill>
          <a:ln>
            <a:noFill/>
          </a:ln>
          <a:extLst/>
        </p:spPr>
        <p:txBody>
          <a:bodyPr anchor="ctr" bIns="34290" lIns="68580" rIns="68580" tIns="34290"/>
          <a:lstStyle/>
          <a:p>
            <a:pPr algn="ctr"/>
            <a:endParaRPr altLang="zh-CN" lang="zh-CN">
              <a:solidFill>
                <a:schemeClr val="tx1">
                  <a:lumMod val="65000"/>
                  <a:lumOff val="35000"/>
                </a:schemeClr>
              </a:solidFill>
              <a:latin charset="-122" pitchFamily="2" typeface="宋体"/>
              <a:sym charset="-122" pitchFamily="2" typeface="宋体"/>
            </a:endParaRPr>
          </a:p>
        </p:txBody>
      </p:sp>
      <p:sp>
        <p:nvSpPr>
          <p:cNvPr id="37" name="燕尾形 74"/>
          <p:cNvSpPr>
            <a:spLocks noChangeArrowheads="1"/>
          </p:cNvSpPr>
          <p:nvPr/>
        </p:nvSpPr>
        <p:spPr bwMode="auto">
          <a:xfrm>
            <a:off x="4742422" y="2617153"/>
            <a:ext cx="250481" cy="250481"/>
          </a:xfrm>
          <a:prstGeom prst="chevron">
            <a:avLst>
              <a:gd fmla="val 50000" name="adj"/>
            </a:avLst>
          </a:prstGeom>
          <a:solidFill>
            <a:schemeClr val="bg1">
              <a:lumMod val="65000"/>
            </a:schemeClr>
          </a:solidFill>
          <a:ln>
            <a:noFill/>
          </a:ln>
          <a:extLst/>
        </p:spPr>
        <p:txBody>
          <a:bodyPr anchor="ctr" bIns="34290" lIns="68580" rIns="68580" tIns="34290"/>
          <a:lstStyle/>
          <a:p>
            <a:pPr algn="ctr"/>
            <a:endParaRPr altLang="zh-CN" lang="zh-CN">
              <a:solidFill>
                <a:schemeClr val="tx1">
                  <a:lumMod val="65000"/>
                  <a:lumOff val="35000"/>
                </a:schemeClr>
              </a:solidFill>
              <a:latin charset="-122" pitchFamily="2" typeface="宋体"/>
              <a:sym charset="-122" pitchFamily="2" typeface="宋体"/>
            </a:endParaRPr>
          </a:p>
        </p:txBody>
      </p:sp>
      <p:sp>
        <p:nvSpPr>
          <p:cNvPr id="38" name="燕尾形 75"/>
          <p:cNvSpPr>
            <a:spLocks noChangeArrowheads="1"/>
          </p:cNvSpPr>
          <p:nvPr/>
        </p:nvSpPr>
        <p:spPr bwMode="auto">
          <a:xfrm>
            <a:off x="6779419" y="2617153"/>
            <a:ext cx="250481" cy="250481"/>
          </a:xfrm>
          <a:prstGeom prst="chevron">
            <a:avLst>
              <a:gd fmla="val 50000" name="adj"/>
            </a:avLst>
          </a:prstGeom>
          <a:solidFill>
            <a:schemeClr val="bg1">
              <a:lumMod val="65000"/>
            </a:schemeClr>
          </a:solidFill>
          <a:ln>
            <a:noFill/>
          </a:ln>
          <a:extLst/>
        </p:spPr>
        <p:txBody>
          <a:bodyPr anchor="ctr" bIns="34290" lIns="68580" rIns="68580" tIns="34290"/>
          <a:lstStyle/>
          <a:p>
            <a:pPr algn="ctr"/>
            <a:endParaRPr altLang="zh-CN" lang="zh-CN">
              <a:solidFill>
                <a:schemeClr val="tx1">
                  <a:lumMod val="65000"/>
                  <a:lumOff val="35000"/>
                </a:schemeClr>
              </a:solidFill>
              <a:latin charset="-122" pitchFamily="2" typeface="宋体"/>
              <a:sym charset="-122" pitchFamily="2" typeface="宋体"/>
            </a:endParaRPr>
          </a:p>
        </p:txBody>
      </p:sp>
      <p:sp>
        <p:nvSpPr>
          <p:cNvPr id="39" name="燕尾形 76"/>
          <p:cNvSpPr>
            <a:spLocks noChangeArrowheads="1"/>
          </p:cNvSpPr>
          <p:nvPr/>
        </p:nvSpPr>
        <p:spPr bwMode="auto">
          <a:xfrm>
            <a:off x="8845883" y="2639253"/>
            <a:ext cx="250481" cy="250481"/>
          </a:xfrm>
          <a:prstGeom prst="chevron">
            <a:avLst>
              <a:gd fmla="val 50000" name="adj"/>
            </a:avLst>
          </a:prstGeom>
          <a:solidFill>
            <a:schemeClr val="bg1">
              <a:lumMod val="65000"/>
            </a:schemeClr>
          </a:solidFill>
          <a:ln>
            <a:noFill/>
          </a:ln>
          <a:extLst/>
        </p:spPr>
        <p:txBody>
          <a:bodyPr anchor="ctr" bIns="34290" lIns="68580" rIns="68580" tIns="34290"/>
          <a:lstStyle/>
          <a:p>
            <a:pPr algn="ctr"/>
            <a:endParaRPr altLang="zh-CN" lang="zh-CN">
              <a:solidFill>
                <a:schemeClr val="tx1">
                  <a:lumMod val="65000"/>
                  <a:lumOff val="35000"/>
                </a:schemeClr>
              </a:solidFill>
              <a:latin charset="-122" pitchFamily="2" typeface="宋体"/>
              <a:sym charset="-122" pitchFamily="2" typeface="宋体"/>
            </a:endParaRPr>
          </a:p>
        </p:txBody>
      </p:sp>
      <p:grpSp>
        <p:nvGrpSpPr>
          <p:cNvPr id="40" name="Group 46"/>
          <p:cNvGrpSpPr/>
          <p:nvPr/>
        </p:nvGrpSpPr>
        <p:grpSpPr>
          <a:xfrm>
            <a:off x="1147292" y="4190024"/>
            <a:ext cx="9847129" cy="357303"/>
            <a:chExt cx="8487614" cy="309189"/>
          </a:xfrm>
          <a:solidFill>
            <a:schemeClr val="accent3"/>
          </a:solidFill>
        </p:grpSpPr>
        <p:sp>
          <p:nvSpPr>
            <p:cNvPr id="41" name="矩形 84"/>
            <p:cNvSpPr>
              <a:spLocks noChangeArrowheads="1"/>
            </p:cNvSpPr>
            <p:nvPr/>
          </p:nvSpPr>
          <p:spPr bwMode="auto">
            <a:xfrm>
              <a:off x="0" y="0"/>
              <a:ext cx="8487614" cy="309189"/>
            </a:xfrm>
            <a:prstGeom prst="rect">
              <a:avLst/>
            </a:prstGeom>
            <a:grpFill/>
            <a:ln>
              <a:noFill/>
            </a:ln>
            <a:extLst>
              <a:ext uri="{91240B29-F687-4F45-9708-019B960494DF}">
                <a14:hiddenLine cap="flat" cmpd="sng" w="12700">
                  <a:solidFill>
                    <a:srgbClr val="42719B"/>
                  </a:solidFill>
                  <a:bevel/>
                  <a:headEnd/>
                  <a:tailEnd/>
                </a14:hiddenLine>
              </a:ext>
            </a:extLst>
          </p:spPr>
          <p:txBody>
            <a:bodyPr anchor="ctr"/>
            <a:lstStyle/>
            <a:p>
              <a:pPr algn="ctr"/>
              <a:endParaRPr altLang="zh-CN" lang="zh-CN">
                <a:solidFill>
                  <a:schemeClr val="tx1">
                    <a:lumMod val="65000"/>
                    <a:lumOff val="35000"/>
                  </a:schemeClr>
                </a:solidFill>
                <a:latin charset="-122" pitchFamily="2" typeface="宋体"/>
                <a:sym charset="-122" pitchFamily="2" typeface="宋体"/>
              </a:endParaRPr>
            </a:p>
          </p:txBody>
        </p:sp>
        <p:sp>
          <p:nvSpPr>
            <p:cNvPr id="42" name="燕尾形 85"/>
            <p:cNvSpPr>
              <a:spLocks noChangeArrowheads="1"/>
            </p:cNvSpPr>
            <p:nvPr/>
          </p:nvSpPr>
          <p:spPr bwMode="auto">
            <a:xfrm rot="5400000">
              <a:off x="447875" y="45803"/>
              <a:ext cx="237581" cy="237581"/>
            </a:xfrm>
            <a:prstGeom prst="chevron">
              <a:avLst>
                <a:gd fmla="val 50000" name="adj"/>
              </a:avLst>
            </a:prstGeom>
            <a:grpFill/>
            <a:ln>
              <a:noFill/>
            </a:ln>
            <a:extLst>
              <a:ext uri="{91240B29-F687-4F45-9708-019B960494DF}">
                <a14:hiddenLine cap="flat" cmpd="sng" w="12700">
                  <a:solidFill>
                    <a:srgbClr val="42719B"/>
                  </a:solidFill>
                  <a:bevel/>
                  <a:headEnd/>
                  <a:tailEnd/>
                </a14:hiddenLine>
              </a:ext>
            </a:extLst>
          </p:spPr>
          <p:txBody>
            <a:bodyPr anchor="ctr"/>
            <a:lstStyle/>
            <a:p>
              <a:pPr algn="ctr"/>
              <a:endParaRPr altLang="zh-CN" lang="zh-CN">
                <a:solidFill>
                  <a:schemeClr val="tx1">
                    <a:lumMod val="65000"/>
                    <a:lumOff val="35000"/>
                  </a:schemeClr>
                </a:solidFill>
                <a:latin charset="-122" pitchFamily="2" typeface="宋体"/>
                <a:sym charset="-122" pitchFamily="2" typeface="宋体"/>
              </a:endParaRPr>
            </a:p>
          </p:txBody>
        </p:sp>
        <p:sp>
          <p:nvSpPr>
            <p:cNvPr id="43" name="燕尾形 86"/>
            <p:cNvSpPr>
              <a:spLocks noChangeArrowheads="1"/>
            </p:cNvSpPr>
            <p:nvPr/>
          </p:nvSpPr>
          <p:spPr bwMode="auto">
            <a:xfrm rot="5400000">
              <a:off x="2193724" y="45802"/>
              <a:ext cx="237581" cy="237581"/>
            </a:xfrm>
            <a:prstGeom prst="chevron">
              <a:avLst>
                <a:gd fmla="val 50000" name="adj"/>
              </a:avLst>
            </a:prstGeom>
            <a:grpFill/>
            <a:ln>
              <a:noFill/>
            </a:ln>
            <a:extLst>
              <a:ext uri="{91240B29-F687-4F45-9708-019B960494DF}">
                <a14:hiddenLine cap="flat" cmpd="sng" w="12700">
                  <a:solidFill>
                    <a:srgbClr val="42719B"/>
                  </a:solidFill>
                  <a:bevel/>
                  <a:headEnd/>
                  <a:tailEnd/>
                </a14:hiddenLine>
              </a:ext>
            </a:extLst>
          </p:spPr>
          <p:txBody>
            <a:bodyPr anchor="ctr"/>
            <a:lstStyle/>
            <a:p>
              <a:pPr algn="ctr"/>
              <a:endParaRPr altLang="zh-CN" lang="zh-CN">
                <a:solidFill>
                  <a:schemeClr val="tx1">
                    <a:lumMod val="65000"/>
                    <a:lumOff val="35000"/>
                  </a:schemeClr>
                </a:solidFill>
                <a:latin charset="-122" pitchFamily="2" typeface="宋体"/>
                <a:sym charset="-122" pitchFamily="2" typeface="宋体"/>
              </a:endParaRPr>
            </a:p>
          </p:txBody>
        </p:sp>
        <p:sp>
          <p:nvSpPr>
            <p:cNvPr id="44" name="燕尾形 87"/>
            <p:cNvSpPr>
              <a:spLocks noChangeArrowheads="1"/>
            </p:cNvSpPr>
            <p:nvPr/>
          </p:nvSpPr>
          <p:spPr bwMode="auto">
            <a:xfrm rot="5400000">
              <a:off x="4024557" y="51518"/>
              <a:ext cx="237581" cy="237581"/>
            </a:xfrm>
            <a:prstGeom prst="chevron">
              <a:avLst>
                <a:gd fmla="val 50000" name="adj"/>
              </a:avLst>
            </a:prstGeom>
            <a:grpFill/>
            <a:ln>
              <a:noFill/>
            </a:ln>
            <a:extLst>
              <a:ext uri="{91240B29-F687-4F45-9708-019B960494DF}">
                <a14:hiddenLine cap="flat" cmpd="sng" w="12700">
                  <a:solidFill>
                    <a:srgbClr val="42719B"/>
                  </a:solidFill>
                  <a:bevel/>
                  <a:headEnd/>
                  <a:tailEnd/>
                </a14:hiddenLine>
              </a:ext>
            </a:extLst>
          </p:spPr>
          <p:txBody>
            <a:bodyPr anchor="ctr"/>
            <a:lstStyle/>
            <a:p>
              <a:pPr algn="ctr"/>
              <a:endParaRPr altLang="zh-CN" lang="zh-CN">
                <a:solidFill>
                  <a:schemeClr val="tx1">
                    <a:lumMod val="65000"/>
                    <a:lumOff val="35000"/>
                  </a:schemeClr>
                </a:solidFill>
                <a:latin charset="-122" pitchFamily="2" typeface="宋体"/>
                <a:sym charset="-122" pitchFamily="2" typeface="宋体"/>
              </a:endParaRPr>
            </a:p>
          </p:txBody>
        </p:sp>
        <p:sp>
          <p:nvSpPr>
            <p:cNvPr id="45" name="燕尾形 88"/>
            <p:cNvSpPr>
              <a:spLocks noChangeArrowheads="1"/>
            </p:cNvSpPr>
            <p:nvPr/>
          </p:nvSpPr>
          <p:spPr bwMode="auto">
            <a:xfrm rot="5400000">
              <a:off x="5716320" y="40380"/>
              <a:ext cx="237581" cy="237581"/>
            </a:xfrm>
            <a:prstGeom prst="chevron">
              <a:avLst>
                <a:gd fmla="val 50000" name="adj"/>
              </a:avLst>
            </a:prstGeom>
            <a:grpFill/>
            <a:ln>
              <a:noFill/>
            </a:ln>
            <a:extLst>
              <a:ext uri="{91240B29-F687-4F45-9708-019B960494DF}">
                <a14:hiddenLine cap="flat" cmpd="sng" w="12700">
                  <a:solidFill>
                    <a:srgbClr val="42719B"/>
                  </a:solidFill>
                  <a:bevel/>
                  <a:headEnd/>
                  <a:tailEnd/>
                </a14:hiddenLine>
              </a:ext>
            </a:extLst>
          </p:spPr>
          <p:txBody>
            <a:bodyPr anchor="ctr"/>
            <a:lstStyle/>
            <a:p>
              <a:pPr algn="ctr"/>
              <a:endParaRPr altLang="zh-CN" lang="zh-CN">
                <a:solidFill>
                  <a:schemeClr val="tx1">
                    <a:lumMod val="65000"/>
                    <a:lumOff val="35000"/>
                  </a:schemeClr>
                </a:solidFill>
                <a:latin charset="-122" pitchFamily="2" typeface="宋体"/>
                <a:sym charset="-122" pitchFamily="2" typeface="宋体"/>
              </a:endParaRPr>
            </a:p>
          </p:txBody>
        </p:sp>
        <p:sp>
          <p:nvSpPr>
            <p:cNvPr id="46" name="燕尾形 89"/>
            <p:cNvSpPr>
              <a:spLocks noChangeArrowheads="1"/>
            </p:cNvSpPr>
            <p:nvPr/>
          </p:nvSpPr>
          <p:spPr bwMode="auto">
            <a:xfrm rot="5400000">
              <a:off x="7540696" y="51082"/>
              <a:ext cx="237581" cy="237581"/>
            </a:xfrm>
            <a:prstGeom prst="chevron">
              <a:avLst>
                <a:gd fmla="val 50000" name="adj"/>
              </a:avLst>
            </a:prstGeom>
            <a:grpFill/>
            <a:ln>
              <a:noFill/>
            </a:ln>
            <a:extLst>
              <a:ext uri="{91240B29-F687-4F45-9708-019B960494DF}">
                <a14:hiddenLine cap="flat" cmpd="sng" w="12700">
                  <a:solidFill>
                    <a:srgbClr val="42719B"/>
                  </a:solidFill>
                  <a:bevel/>
                  <a:headEnd/>
                  <a:tailEnd/>
                </a14:hiddenLine>
              </a:ext>
            </a:extLst>
          </p:spPr>
          <p:txBody>
            <a:bodyPr anchor="ctr"/>
            <a:lstStyle/>
            <a:p>
              <a:pPr algn="ctr"/>
              <a:endParaRPr altLang="zh-CN" lang="zh-CN">
                <a:solidFill>
                  <a:schemeClr val="tx1">
                    <a:lumMod val="65000"/>
                    <a:lumOff val="35000"/>
                  </a:schemeClr>
                </a:solidFill>
                <a:latin charset="-122" pitchFamily="2" typeface="宋体"/>
                <a:sym charset="-122" pitchFamily="2" typeface="宋体"/>
              </a:endParaRPr>
            </a:p>
          </p:txBody>
        </p:sp>
      </p:grpSp>
      <p:sp>
        <p:nvSpPr>
          <p:cNvPr id="47" name="Content Placeholder 2"/>
          <p:cNvSpPr txBox="1"/>
          <p:nvPr/>
        </p:nvSpPr>
        <p:spPr>
          <a:xfrm>
            <a:off x="1013777" y="4774594"/>
            <a:ext cx="1857530" cy="792532"/>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lvl="0" marL="0">
              <a:lnSpc>
                <a:spcPct val="150000"/>
              </a:lnSpc>
              <a:buNone/>
              <a:defRPr/>
            </a:pPr>
            <a:r>
              <a:rPr altLang="en-US" lang="zh-CN" sz="1200">
                <a:solidFill>
                  <a:schemeClr val="bg1">
                    <a:lumMod val="50000"/>
                  </a:schemeClr>
                </a:solidFill>
                <a:cs typeface="+mn-ea"/>
                <a:sym typeface="+mn-lt"/>
              </a:rPr>
              <a:t>请在这里添加文字内容请在这里添加文字内容请在这里添加文字内容请在这里添加文字内容</a:t>
            </a:r>
          </a:p>
        </p:txBody>
      </p:sp>
      <p:sp>
        <p:nvSpPr>
          <p:cNvPr id="48" name="Content Placeholder 2"/>
          <p:cNvSpPr txBox="1"/>
          <p:nvPr/>
        </p:nvSpPr>
        <p:spPr>
          <a:xfrm>
            <a:off x="2974747" y="4774594"/>
            <a:ext cx="1857530" cy="792532"/>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lvl="0" marL="0">
              <a:lnSpc>
                <a:spcPct val="150000"/>
              </a:lnSpc>
              <a:buNone/>
              <a:defRPr/>
            </a:pPr>
            <a:r>
              <a:rPr altLang="en-US" lang="zh-CN" sz="1200">
                <a:solidFill>
                  <a:schemeClr val="bg1">
                    <a:lumMod val="50000"/>
                  </a:schemeClr>
                </a:solidFill>
                <a:cs typeface="+mn-ea"/>
                <a:sym typeface="+mn-lt"/>
              </a:rPr>
              <a:t>请在这里添加文字内容请在这里添加文字内容请在这里添加文字内容请在这里添加文字内容</a:t>
            </a:r>
          </a:p>
        </p:txBody>
      </p:sp>
      <p:sp>
        <p:nvSpPr>
          <p:cNvPr id="49" name="Content Placeholder 2"/>
          <p:cNvSpPr txBox="1"/>
          <p:nvPr/>
        </p:nvSpPr>
        <p:spPr>
          <a:xfrm>
            <a:off x="5025541" y="4774594"/>
            <a:ext cx="1857530" cy="792532"/>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lvl="0" marL="0">
              <a:lnSpc>
                <a:spcPct val="150000"/>
              </a:lnSpc>
              <a:buNone/>
              <a:defRPr/>
            </a:pPr>
            <a:r>
              <a:rPr altLang="en-US" lang="zh-CN" sz="1200">
                <a:solidFill>
                  <a:schemeClr val="bg1">
                    <a:lumMod val="50000"/>
                  </a:schemeClr>
                </a:solidFill>
                <a:cs typeface="+mn-ea"/>
                <a:sym typeface="+mn-lt"/>
              </a:rPr>
              <a:t>请在这里添加文字内容请在这里添加文字内容请在这里添加文字内容请在这里添加文字内容</a:t>
            </a:r>
          </a:p>
        </p:txBody>
      </p:sp>
      <p:sp>
        <p:nvSpPr>
          <p:cNvPr id="50" name="Content Placeholder 2"/>
          <p:cNvSpPr txBox="1"/>
          <p:nvPr/>
        </p:nvSpPr>
        <p:spPr>
          <a:xfrm>
            <a:off x="6988284" y="4774594"/>
            <a:ext cx="1857530" cy="792532"/>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lvl="0" marL="0">
              <a:lnSpc>
                <a:spcPct val="150000"/>
              </a:lnSpc>
              <a:buNone/>
              <a:defRPr/>
            </a:pPr>
            <a:r>
              <a:rPr altLang="en-US" lang="zh-CN" sz="1200">
                <a:solidFill>
                  <a:schemeClr val="bg1">
                    <a:lumMod val="50000"/>
                  </a:schemeClr>
                </a:solidFill>
                <a:cs typeface="+mn-ea"/>
                <a:sym typeface="+mn-lt"/>
              </a:rPr>
              <a:t>请在这里添加文字内容请在这里添加文字内容请在这里添加文字内容请在这里添加文字内容</a:t>
            </a:r>
          </a:p>
        </p:txBody>
      </p:sp>
      <p:sp>
        <p:nvSpPr>
          <p:cNvPr id="51" name="Content Placeholder 2"/>
          <p:cNvSpPr txBox="1"/>
          <p:nvPr/>
        </p:nvSpPr>
        <p:spPr>
          <a:xfrm>
            <a:off x="9136891" y="4774594"/>
            <a:ext cx="1857530" cy="792532"/>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lvl="0" marL="0">
              <a:lnSpc>
                <a:spcPct val="150000"/>
              </a:lnSpc>
              <a:buNone/>
              <a:defRPr/>
            </a:pPr>
            <a:r>
              <a:rPr altLang="en-US" lang="zh-CN" sz="1200">
                <a:solidFill>
                  <a:schemeClr val="bg1">
                    <a:lumMod val="50000"/>
                  </a:schemeClr>
                </a:solidFill>
                <a:cs typeface="+mn-ea"/>
                <a:sym typeface="+mn-lt"/>
              </a:rPr>
              <a:t>请在这里添加文字内容请在这里添加文字内容请在这里添加文字内容请在这里添加文字内容</a:t>
            </a:r>
          </a:p>
        </p:txBody>
      </p:sp>
    </p:spTree>
    <p:extLst>
      <p:ext uri="{BB962C8B-B14F-4D97-AF65-F5344CB8AC3E}">
        <p14:creationId val="290537224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47"/>
                                        </p:tgtEl>
                                        <p:attrNameLst>
                                          <p:attrName>style.visibility</p:attrName>
                                        </p:attrNameLst>
                                      </p:cBhvr>
                                      <p:to>
                                        <p:strVal val="visible"/>
                                      </p:to>
                                    </p:set>
                                    <p:animEffect filter="fade" transition="in">
                                      <p:cBhvr>
                                        <p:cTn dur="1000" id="13"/>
                                        <p:tgtEl>
                                          <p:spTgt spid="47"/>
                                        </p:tgtEl>
                                      </p:cBhvr>
                                    </p:animEffect>
                                    <p:anim calcmode="lin" valueType="num">
                                      <p:cBhvr>
                                        <p:cTn dur="1000" fill="hold" id="14"/>
                                        <p:tgtEl>
                                          <p:spTgt spid="47"/>
                                        </p:tgtEl>
                                        <p:attrNameLst>
                                          <p:attrName>ppt_x</p:attrName>
                                        </p:attrNameLst>
                                      </p:cBhvr>
                                      <p:tavLst>
                                        <p:tav tm="0">
                                          <p:val>
                                            <p:strVal val="#ppt_x"/>
                                          </p:val>
                                        </p:tav>
                                        <p:tav tm="100000">
                                          <p:val>
                                            <p:strVal val="#ppt_x"/>
                                          </p:val>
                                        </p:tav>
                                      </p:tavLst>
                                    </p:anim>
                                    <p:anim calcmode="lin" valueType="num">
                                      <p:cBhvr>
                                        <p:cTn dur="1000" fill="hold" id="15"/>
                                        <p:tgtEl>
                                          <p:spTgt spid="47"/>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0"/>
                                  </p:stCondLst>
                                  <p:childTnLst>
                                    <p:set>
                                      <p:cBhvr>
                                        <p:cTn dur="1" fill="hold" id="17">
                                          <p:stCondLst>
                                            <p:cond delay="0"/>
                                          </p:stCondLst>
                                        </p:cTn>
                                        <p:tgtEl>
                                          <p:spTgt spid="48"/>
                                        </p:tgtEl>
                                        <p:attrNameLst>
                                          <p:attrName>style.visibility</p:attrName>
                                        </p:attrNameLst>
                                      </p:cBhvr>
                                      <p:to>
                                        <p:strVal val="visible"/>
                                      </p:to>
                                    </p:set>
                                    <p:animEffect filter="fade" transition="in">
                                      <p:cBhvr>
                                        <p:cTn dur="1000" id="18"/>
                                        <p:tgtEl>
                                          <p:spTgt spid="48"/>
                                        </p:tgtEl>
                                      </p:cBhvr>
                                    </p:animEffect>
                                    <p:anim calcmode="lin" valueType="num">
                                      <p:cBhvr>
                                        <p:cTn dur="1000" fill="hold" id="19"/>
                                        <p:tgtEl>
                                          <p:spTgt spid="48"/>
                                        </p:tgtEl>
                                        <p:attrNameLst>
                                          <p:attrName>ppt_x</p:attrName>
                                        </p:attrNameLst>
                                      </p:cBhvr>
                                      <p:tavLst>
                                        <p:tav tm="0">
                                          <p:val>
                                            <p:strVal val="#ppt_x"/>
                                          </p:val>
                                        </p:tav>
                                        <p:tav tm="100000">
                                          <p:val>
                                            <p:strVal val="#ppt_x"/>
                                          </p:val>
                                        </p:tav>
                                      </p:tavLst>
                                    </p:anim>
                                    <p:anim calcmode="lin" valueType="num">
                                      <p:cBhvr>
                                        <p:cTn dur="1000" fill="hold" id="20"/>
                                        <p:tgtEl>
                                          <p:spTgt spid="48"/>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49"/>
                                        </p:tgtEl>
                                        <p:attrNameLst>
                                          <p:attrName>style.visibility</p:attrName>
                                        </p:attrNameLst>
                                      </p:cBhvr>
                                      <p:to>
                                        <p:strVal val="visible"/>
                                      </p:to>
                                    </p:set>
                                    <p:animEffect filter="fade" transition="in">
                                      <p:cBhvr>
                                        <p:cTn dur="1000" id="23"/>
                                        <p:tgtEl>
                                          <p:spTgt spid="49"/>
                                        </p:tgtEl>
                                      </p:cBhvr>
                                    </p:animEffect>
                                    <p:anim calcmode="lin" valueType="num">
                                      <p:cBhvr>
                                        <p:cTn dur="1000" fill="hold" id="24"/>
                                        <p:tgtEl>
                                          <p:spTgt spid="49"/>
                                        </p:tgtEl>
                                        <p:attrNameLst>
                                          <p:attrName>ppt_x</p:attrName>
                                        </p:attrNameLst>
                                      </p:cBhvr>
                                      <p:tavLst>
                                        <p:tav tm="0">
                                          <p:val>
                                            <p:strVal val="#ppt_x"/>
                                          </p:val>
                                        </p:tav>
                                        <p:tav tm="100000">
                                          <p:val>
                                            <p:strVal val="#ppt_x"/>
                                          </p:val>
                                        </p:tav>
                                      </p:tavLst>
                                    </p:anim>
                                    <p:anim calcmode="lin" valueType="num">
                                      <p:cBhvr>
                                        <p:cTn dur="1000" fill="hold" id="25"/>
                                        <p:tgtEl>
                                          <p:spTgt spid="49"/>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50"/>
                                        </p:tgtEl>
                                        <p:attrNameLst>
                                          <p:attrName>style.visibility</p:attrName>
                                        </p:attrNameLst>
                                      </p:cBhvr>
                                      <p:to>
                                        <p:strVal val="visible"/>
                                      </p:to>
                                    </p:set>
                                    <p:animEffect filter="fade" transition="in">
                                      <p:cBhvr>
                                        <p:cTn dur="1000" id="28"/>
                                        <p:tgtEl>
                                          <p:spTgt spid="50"/>
                                        </p:tgtEl>
                                      </p:cBhvr>
                                    </p:animEffect>
                                    <p:anim calcmode="lin" valueType="num">
                                      <p:cBhvr>
                                        <p:cTn dur="1000" fill="hold" id="29"/>
                                        <p:tgtEl>
                                          <p:spTgt spid="50"/>
                                        </p:tgtEl>
                                        <p:attrNameLst>
                                          <p:attrName>ppt_x</p:attrName>
                                        </p:attrNameLst>
                                      </p:cBhvr>
                                      <p:tavLst>
                                        <p:tav tm="0">
                                          <p:val>
                                            <p:strVal val="#ppt_x"/>
                                          </p:val>
                                        </p:tav>
                                        <p:tav tm="100000">
                                          <p:val>
                                            <p:strVal val="#ppt_x"/>
                                          </p:val>
                                        </p:tav>
                                      </p:tavLst>
                                    </p:anim>
                                    <p:anim calcmode="lin" valueType="num">
                                      <p:cBhvr>
                                        <p:cTn dur="1000" fill="hold" id="30"/>
                                        <p:tgtEl>
                                          <p:spTgt spid="50"/>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51"/>
                                        </p:tgtEl>
                                        <p:attrNameLst>
                                          <p:attrName>style.visibility</p:attrName>
                                        </p:attrNameLst>
                                      </p:cBhvr>
                                      <p:to>
                                        <p:strVal val="visible"/>
                                      </p:to>
                                    </p:set>
                                    <p:animEffect filter="fade" transition="in">
                                      <p:cBhvr>
                                        <p:cTn dur="1000" id="33"/>
                                        <p:tgtEl>
                                          <p:spTgt spid="51"/>
                                        </p:tgtEl>
                                      </p:cBhvr>
                                    </p:animEffect>
                                    <p:anim calcmode="lin" valueType="num">
                                      <p:cBhvr>
                                        <p:cTn dur="1000" fill="hold" id="34"/>
                                        <p:tgtEl>
                                          <p:spTgt spid="51"/>
                                        </p:tgtEl>
                                        <p:attrNameLst>
                                          <p:attrName>ppt_x</p:attrName>
                                        </p:attrNameLst>
                                      </p:cBhvr>
                                      <p:tavLst>
                                        <p:tav tm="0">
                                          <p:val>
                                            <p:strVal val="#ppt_x"/>
                                          </p:val>
                                        </p:tav>
                                        <p:tav tm="100000">
                                          <p:val>
                                            <p:strVal val="#ppt_x"/>
                                          </p:val>
                                        </p:tav>
                                      </p:tavLst>
                                    </p:anim>
                                    <p:anim calcmode="lin" valueType="num">
                                      <p:cBhvr>
                                        <p:cTn dur="1000" fill="hold" id="35"/>
                                        <p:tgtEl>
                                          <p:spTgt spid="51"/>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12"/>
                                        </p:tgtEl>
                                        <p:attrNameLst>
                                          <p:attrName>style.visibility</p:attrName>
                                        </p:attrNameLst>
                                      </p:cBhvr>
                                      <p:to>
                                        <p:strVal val="visible"/>
                                      </p:to>
                                    </p:set>
                                    <p:animEffect filter="fade" transition="in">
                                      <p:cBhvr>
                                        <p:cTn dur="1000" id="38"/>
                                        <p:tgtEl>
                                          <p:spTgt spid="12"/>
                                        </p:tgtEl>
                                      </p:cBhvr>
                                    </p:animEffect>
                                    <p:anim calcmode="lin" valueType="num">
                                      <p:cBhvr>
                                        <p:cTn dur="1000" fill="hold" id="39"/>
                                        <p:tgtEl>
                                          <p:spTgt spid="12"/>
                                        </p:tgtEl>
                                        <p:attrNameLst>
                                          <p:attrName>ppt_x</p:attrName>
                                        </p:attrNameLst>
                                      </p:cBhvr>
                                      <p:tavLst>
                                        <p:tav tm="0">
                                          <p:val>
                                            <p:strVal val="#ppt_x"/>
                                          </p:val>
                                        </p:tav>
                                        <p:tav tm="100000">
                                          <p:val>
                                            <p:strVal val="#ppt_x"/>
                                          </p:val>
                                        </p:tav>
                                      </p:tavLst>
                                    </p:anim>
                                    <p:anim calcmode="lin" valueType="num">
                                      <p:cBhvr>
                                        <p:cTn dur="1000" fill="hold" id="40"/>
                                        <p:tgtEl>
                                          <p:spTgt spid="12"/>
                                        </p:tgtEl>
                                        <p:attrNameLst>
                                          <p:attrName>ppt_y</p:attrName>
                                        </p:attrNameLst>
                                      </p:cBhvr>
                                      <p:tavLst>
                                        <p:tav tm="0">
                                          <p:val>
                                            <p:strVal val="#ppt_y+.1"/>
                                          </p:val>
                                        </p:tav>
                                        <p:tav tm="100000">
                                          <p:val>
                                            <p:strVal val="#ppt_y"/>
                                          </p:val>
                                        </p:tav>
                                      </p:tavLst>
                                    </p:anim>
                                  </p:childTnLst>
                                </p:cTn>
                              </p:par>
                              <p:par>
                                <p:cTn fill="hold" id="41" nodeType="withEffect" presetClass="entr" presetID="42" presetSubtype="0">
                                  <p:stCondLst>
                                    <p:cond delay="0"/>
                                  </p:stCondLst>
                                  <p:childTnLst>
                                    <p:set>
                                      <p:cBhvr>
                                        <p:cTn dur="1" fill="hold" id="42">
                                          <p:stCondLst>
                                            <p:cond delay="0"/>
                                          </p:stCondLst>
                                        </p:cTn>
                                        <p:tgtEl>
                                          <p:spTgt spid="13"/>
                                        </p:tgtEl>
                                        <p:attrNameLst>
                                          <p:attrName>style.visibility</p:attrName>
                                        </p:attrNameLst>
                                      </p:cBhvr>
                                      <p:to>
                                        <p:strVal val="visible"/>
                                      </p:to>
                                    </p:set>
                                    <p:animEffect filter="fade" transition="in">
                                      <p:cBhvr>
                                        <p:cTn dur="1000" id="43"/>
                                        <p:tgtEl>
                                          <p:spTgt spid="13"/>
                                        </p:tgtEl>
                                      </p:cBhvr>
                                    </p:animEffect>
                                    <p:anim calcmode="lin" valueType="num">
                                      <p:cBhvr>
                                        <p:cTn dur="1000" fill="hold" id="44"/>
                                        <p:tgtEl>
                                          <p:spTgt spid="13"/>
                                        </p:tgtEl>
                                        <p:attrNameLst>
                                          <p:attrName>ppt_x</p:attrName>
                                        </p:attrNameLst>
                                      </p:cBhvr>
                                      <p:tavLst>
                                        <p:tav tm="0">
                                          <p:val>
                                            <p:strVal val="#ppt_x"/>
                                          </p:val>
                                        </p:tav>
                                        <p:tav tm="100000">
                                          <p:val>
                                            <p:strVal val="#ppt_x"/>
                                          </p:val>
                                        </p:tav>
                                      </p:tavLst>
                                    </p:anim>
                                    <p:anim calcmode="lin" valueType="num">
                                      <p:cBhvr>
                                        <p:cTn dur="1000" fill="hold" id="45"/>
                                        <p:tgtEl>
                                          <p:spTgt spid="13"/>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17"/>
                                        </p:tgtEl>
                                        <p:attrNameLst>
                                          <p:attrName>style.visibility</p:attrName>
                                        </p:attrNameLst>
                                      </p:cBhvr>
                                      <p:to>
                                        <p:strVal val="visible"/>
                                      </p:to>
                                    </p:set>
                                    <p:animEffect filter="fade" transition="in">
                                      <p:cBhvr>
                                        <p:cTn dur="1000" id="48"/>
                                        <p:tgtEl>
                                          <p:spTgt spid="17"/>
                                        </p:tgtEl>
                                      </p:cBhvr>
                                    </p:animEffect>
                                    <p:anim calcmode="lin" valueType="num">
                                      <p:cBhvr>
                                        <p:cTn dur="1000" fill="hold" id="49"/>
                                        <p:tgtEl>
                                          <p:spTgt spid="17"/>
                                        </p:tgtEl>
                                        <p:attrNameLst>
                                          <p:attrName>ppt_x</p:attrName>
                                        </p:attrNameLst>
                                      </p:cBhvr>
                                      <p:tavLst>
                                        <p:tav tm="0">
                                          <p:val>
                                            <p:strVal val="#ppt_x"/>
                                          </p:val>
                                        </p:tav>
                                        <p:tav tm="100000">
                                          <p:val>
                                            <p:strVal val="#ppt_x"/>
                                          </p:val>
                                        </p:tav>
                                      </p:tavLst>
                                    </p:anim>
                                    <p:anim calcmode="lin" valueType="num">
                                      <p:cBhvr>
                                        <p:cTn dur="1000" fill="hold" id="50"/>
                                        <p:tgtEl>
                                          <p:spTgt spid="17"/>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18"/>
                                        </p:tgtEl>
                                        <p:attrNameLst>
                                          <p:attrName>style.visibility</p:attrName>
                                        </p:attrNameLst>
                                      </p:cBhvr>
                                      <p:to>
                                        <p:strVal val="visible"/>
                                      </p:to>
                                    </p:set>
                                    <p:animEffect filter="fade" transition="in">
                                      <p:cBhvr>
                                        <p:cTn dur="1000" id="53"/>
                                        <p:tgtEl>
                                          <p:spTgt spid="18"/>
                                        </p:tgtEl>
                                      </p:cBhvr>
                                    </p:animEffect>
                                    <p:anim calcmode="lin" valueType="num">
                                      <p:cBhvr>
                                        <p:cTn dur="1000" fill="hold" id="54"/>
                                        <p:tgtEl>
                                          <p:spTgt spid="18"/>
                                        </p:tgtEl>
                                        <p:attrNameLst>
                                          <p:attrName>ppt_x</p:attrName>
                                        </p:attrNameLst>
                                      </p:cBhvr>
                                      <p:tavLst>
                                        <p:tav tm="0">
                                          <p:val>
                                            <p:strVal val="#ppt_x"/>
                                          </p:val>
                                        </p:tav>
                                        <p:tav tm="100000">
                                          <p:val>
                                            <p:strVal val="#ppt_x"/>
                                          </p:val>
                                        </p:tav>
                                      </p:tavLst>
                                    </p:anim>
                                    <p:anim calcmode="lin" valueType="num">
                                      <p:cBhvr>
                                        <p:cTn dur="1000" fill="hold" id="55"/>
                                        <p:tgtEl>
                                          <p:spTgt spid="18"/>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19"/>
                                        </p:tgtEl>
                                        <p:attrNameLst>
                                          <p:attrName>style.visibility</p:attrName>
                                        </p:attrNameLst>
                                      </p:cBhvr>
                                      <p:to>
                                        <p:strVal val="visible"/>
                                      </p:to>
                                    </p:set>
                                    <p:animEffect filter="fade" transition="in">
                                      <p:cBhvr>
                                        <p:cTn dur="1000" id="58"/>
                                        <p:tgtEl>
                                          <p:spTgt spid="19"/>
                                        </p:tgtEl>
                                      </p:cBhvr>
                                    </p:animEffect>
                                    <p:anim calcmode="lin" valueType="num">
                                      <p:cBhvr>
                                        <p:cTn dur="1000" fill="hold" id="59"/>
                                        <p:tgtEl>
                                          <p:spTgt spid="19"/>
                                        </p:tgtEl>
                                        <p:attrNameLst>
                                          <p:attrName>ppt_x</p:attrName>
                                        </p:attrNameLst>
                                      </p:cBhvr>
                                      <p:tavLst>
                                        <p:tav tm="0">
                                          <p:val>
                                            <p:strVal val="#ppt_x"/>
                                          </p:val>
                                        </p:tav>
                                        <p:tav tm="100000">
                                          <p:val>
                                            <p:strVal val="#ppt_x"/>
                                          </p:val>
                                        </p:tav>
                                      </p:tavLst>
                                    </p:anim>
                                    <p:anim calcmode="lin" valueType="num">
                                      <p:cBhvr>
                                        <p:cTn dur="1000" fill="hold" id="60"/>
                                        <p:tgtEl>
                                          <p:spTgt spid="19"/>
                                        </p:tgtEl>
                                        <p:attrNameLst>
                                          <p:attrName>ppt_y</p:attrName>
                                        </p:attrNameLst>
                                      </p:cBhvr>
                                      <p:tavLst>
                                        <p:tav tm="0">
                                          <p:val>
                                            <p:strVal val="#ppt_y+.1"/>
                                          </p:val>
                                        </p:tav>
                                        <p:tav tm="100000">
                                          <p:val>
                                            <p:strVal val="#ppt_y"/>
                                          </p:val>
                                        </p:tav>
                                      </p:tavLst>
                                    </p:anim>
                                  </p:childTnLst>
                                </p:cTn>
                              </p:par>
                              <p:par>
                                <p:cTn fill="hold" id="61" nodeType="withEffect" presetClass="entr" presetID="42" presetSubtype="0">
                                  <p:stCondLst>
                                    <p:cond delay="0"/>
                                  </p:stCondLst>
                                  <p:childTnLst>
                                    <p:set>
                                      <p:cBhvr>
                                        <p:cTn dur="1" fill="hold" id="62">
                                          <p:stCondLst>
                                            <p:cond delay="0"/>
                                          </p:stCondLst>
                                        </p:cTn>
                                        <p:tgtEl>
                                          <p:spTgt spid="20"/>
                                        </p:tgtEl>
                                        <p:attrNameLst>
                                          <p:attrName>style.visibility</p:attrName>
                                        </p:attrNameLst>
                                      </p:cBhvr>
                                      <p:to>
                                        <p:strVal val="visible"/>
                                      </p:to>
                                    </p:set>
                                    <p:animEffect filter="fade" transition="in">
                                      <p:cBhvr>
                                        <p:cTn dur="1000" id="63"/>
                                        <p:tgtEl>
                                          <p:spTgt spid="20"/>
                                        </p:tgtEl>
                                      </p:cBhvr>
                                    </p:animEffect>
                                    <p:anim calcmode="lin" valueType="num">
                                      <p:cBhvr>
                                        <p:cTn dur="1000" fill="hold" id="64"/>
                                        <p:tgtEl>
                                          <p:spTgt spid="20"/>
                                        </p:tgtEl>
                                        <p:attrNameLst>
                                          <p:attrName>ppt_x</p:attrName>
                                        </p:attrNameLst>
                                      </p:cBhvr>
                                      <p:tavLst>
                                        <p:tav tm="0">
                                          <p:val>
                                            <p:strVal val="#ppt_x"/>
                                          </p:val>
                                        </p:tav>
                                        <p:tav tm="100000">
                                          <p:val>
                                            <p:strVal val="#ppt_x"/>
                                          </p:val>
                                        </p:tav>
                                      </p:tavLst>
                                    </p:anim>
                                    <p:anim calcmode="lin" valueType="num">
                                      <p:cBhvr>
                                        <p:cTn dur="1000" fill="hold" id="65"/>
                                        <p:tgtEl>
                                          <p:spTgt spid="20"/>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0"/>
                                  </p:stCondLst>
                                  <p:childTnLst>
                                    <p:set>
                                      <p:cBhvr>
                                        <p:cTn dur="1" fill="hold" id="67">
                                          <p:stCondLst>
                                            <p:cond delay="0"/>
                                          </p:stCondLst>
                                        </p:cTn>
                                        <p:tgtEl>
                                          <p:spTgt spid="25"/>
                                        </p:tgtEl>
                                        <p:attrNameLst>
                                          <p:attrName>style.visibility</p:attrName>
                                        </p:attrNameLst>
                                      </p:cBhvr>
                                      <p:to>
                                        <p:strVal val="visible"/>
                                      </p:to>
                                    </p:set>
                                    <p:animEffect filter="fade" transition="in">
                                      <p:cBhvr>
                                        <p:cTn dur="1000" id="68"/>
                                        <p:tgtEl>
                                          <p:spTgt spid="25"/>
                                        </p:tgtEl>
                                      </p:cBhvr>
                                    </p:animEffect>
                                    <p:anim calcmode="lin" valueType="num">
                                      <p:cBhvr>
                                        <p:cTn dur="1000" fill="hold" id="69"/>
                                        <p:tgtEl>
                                          <p:spTgt spid="25"/>
                                        </p:tgtEl>
                                        <p:attrNameLst>
                                          <p:attrName>ppt_x</p:attrName>
                                        </p:attrNameLst>
                                      </p:cBhvr>
                                      <p:tavLst>
                                        <p:tav tm="0">
                                          <p:val>
                                            <p:strVal val="#ppt_x"/>
                                          </p:val>
                                        </p:tav>
                                        <p:tav tm="100000">
                                          <p:val>
                                            <p:strVal val="#ppt_x"/>
                                          </p:val>
                                        </p:tav>
                                      </p:tavLst>
                                    </p:anim>
                                    <p:anim calcmode="lin" valueType="num">
                                      <p:cBhvr>
                                        <p:cTn dur="1000" fill="hold" id="70"/>
                                        <p:tgtEl>
                                          <p:spTgt spid="25"/>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26"/>
                                        </p:tgtEl>
                                        <p:attrNameLst>
                                          <p:attrName>style.visibility</p:attrName>
                                        </p:attrNameLst>
                                      </p:cBhvr>
                                      <p:to>
                                        <p:strVal val="visible"/>
                                      </p:to>
                                    </p:set>
                                    <p:animEffect filter="fade" transition="in">
                                      <p:cBhvr>
                                        <p:cTn dur="1000" id="73"/>
                                        <p:tgtEl>
                                          <p:spTgt spid="26"/>
                                        </p:tgtEl>
                                      </p:cBhvr>
                                    </p:animEffect>
                                    <p:anim calcmode="lin" valueType="num">
                                      <p:cBhvr>
                                        <p:cTn dur="1000" fill="hold" id="74"/>
                                        <p:tgtEl>
                                          <p:spTgt spid="26"/>
                                        </p:tgtEl>
                                        <p:attrNameLst>
                                          <p:attrName>ppt_x</p:attrName>
                                        </p:attrNameLst>
                                      </p:cBhvr>
                                      <p:tavLst>
                                        <p:tav tm="0">
                                          <p:val>
                                            <p:strVal val="#ppt_x"/>
                                          </p:val>
                                        </p:tav>
                                        <p:tav tm="100000">
                                          <p:val>
                                            <p:strVal val="#ppt_x"/>
                                          </p:val>
                                        </p:tav>
                                      </p:tavLst>
                                    </p:anim>
                                    <p:anim calcmode="lin" valueType="num">
                                      <p:cBhvr>
                                        <p:cTn dur="1000" fill="hold" id="75"/>
                                        <p:tgtEl>
                                          <p:spTgt spid="26"/>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27"/>
                                        </p:tgtEl>
                                        <p:attrNameLst>
                                          <p:attrName>style.visibility</p:attrName>
                                        </p:attrNameLst>
                                      </p:cBhvr>
                                      <p:to>
                                        <p:strVal val="visible"/>
                                      </p:to>
                                    </p:set>
                                    <p:animEffect filter="fade" transition="in">
                                      <p:cBhvr>
                                        <p:cTn dur="1000" id="78"/>
                                        <p:tgtEl>
                                          <p:spTgt spid="27"/>
                                        </p:tgtEl>
                                      </p:cBhvr>
                                    </p:animEffect>
                                    <p:anim calcmode="lin" valueType="num">
                                      <p:cBhvr>
                                        <p:cTn dur="1000" fill="hold" id="79"/>
                                        <p:tgtEl>
                                          <p:spTgt spid="27"/>
                                        </p:tgtEl>
                                        <p:attrNameLst>
                                          <p:attrName>ppt_x</p:attrName>
                                        </p:attrNameLst>
                                      </p:cBhvr>
                                      <p:tavLst>
                                        <p:tav tm="0">
                                          <p:val>
                                            <p:strVal val="#ppt_x"/>
                                          </p:val>
                                        </p:tav>
                                        <p:tav tm="100000">
                                          <p:val>
                                            <p:strVal val="#ppt_x"/>
                                          </p:val>
                                        </p:tav>
                                      </p:tavLst>
                                    </p:anim>
                                    <p:anim calcmode="lin" valueType="num">
                                      <p:cBhvr>
                                        <p:cTn dur="1000" fill="hold" id="80"/>
                                        <p:tgtEl>
                                          <p:spTgt spid="27"/>
                                        </p:tgtEl>
                                        <p:attrNameLst>
                                          <p:attrName>ppt_y</p:attrName>
                                        </p:attrNameLst>
                                      </p:cBhvr>
                                      <p:tavLst>
                                        <p:tav tm="0">
                                          <p:val>
                                            <p:strVal val="#ppt_y+.1"/>
                                          </p:val>
                                        </p:tav>
                                        <p:tav tm="100000">
                                          <p:val>
                                            <p:strVal val="#ppt_y"/>
                                          </p:val>
                                        </p:tav>
                                      </p:tavLst>
                                    </p:anim>
                                  </p:childTnLst>
                                </p:cTn>
                              </p:par>
                              <p:par>
                                <p:cTn fill="hold" id="81" nodeType="withEffect" presetClass="entr" presetID="42" presetSubtype="0">
                                  <p:stCondLst>
                                    <p:cond delay="0"/>
                                  </p:stCondLst>
                                  <p:childTnLst>
                                    <p:set>
                                      <p:cBhvr>
                                        <p:cTn dur="1" fill="hold" id="82">
                                          <p:stCondLst>
                                            <p:cond delay="0"/>
                                          </p:stCondLst>
                                        </p:cTn>
                                        <p:tgtEl>
                                          <p:spTgt spid="28"/>
                                        </p:tgtEl>
                                        <p:attrNameLst>
                                          <p:attrName>style.visibility</p:attrName>
                                        </p:attrNameLst>
                                      </p:cBhvr>
                                      <p:to>
                                        <p:strVal val="visible"/>
                                      </p:to>
                                    </p:set>
                                    <p:animEffect filter="fade" transition="in">
                                      <p:cBhvr>
                                        <p:cTn dur="1000" id="83"/>
                                        <p:tgtEl>
                                          <p:spTgt spid="28"/>
                                        </p:tgtEl>
                                      </p:cBhvr>
                                    </p:animEffect>
                                    <p:anim calcmode="lin" valueType="num">
                                      <p:cBhvr>
                                        <p:cTn dur="1000" fill="hold" id="84"/>
                                        <p:tgtEl>
                                          <p:spTgt spid="28"/>
                                        </p:tgtEl>
                                        <p:attrNameLst>
                                          <p:attrName>ppt_x</p:attrName>
                                        </p:attrNameLst>
                                      </p:cBhvr>
                                      <p:tavLst>
                                        <p:tav tm="0">
                                          <p:val>
                                            <p:strVal val="#ppt_x"/>
                                          </p:val>
                                        </p:tav>
                                        <p:tav tm="100000">
                                          <p:val>
                                            <p:strVal val="#ppt_x"/>
                                          </p:val>
                                        </p:tav>
                                      </p:tavLst>
                                    </p:anim>
                                    <p:anim calcmode="lin" valueType="num">
                                      <p:cBhvr>
                                        <p:cTn dur="1000" fill="hold" id="85"/>
                                        <p:tgtEl>
                                          <p:spTgt spid="28"/>
                                        </p:tgtEl>
                                        <p:attrNameLst>
                                          <p:attrName>ppt_y</p:attrName>
                                        </p:attrNameLst>
                                      </p:cBhvr>
                                      <p:tavLst>
                                        <p:tav tm="0">
                                          <p:val>
                                            <p:strVal val="#ppt_y+.1"/>
                                          </p:val>
                                        </p:tav>
                                        <p:tav tm="100000">
                                          <p:val>
                                            <p:strVal val="#ppt_y"/>
                                          </p:val>
                                        </p:tav>
                                      </p:tavLst>
                                    </p:anim>
                                  </p:childTnLst>
                                </p:cTn>
                              </p:par>
                              <p:par>
                                <p:cTn fill="hold" grpId="0" id="86" nodeType="withEffect" presetClass="entr" presetID="42" presetSubtype="0">
                                  <p:stCondLst>
                                    <p:cond delay="0"/>
                                  </p:stCondLst>
                                  <p:childTnLst>
                                    <p:set>
                                      <p:cBhvr>
                                        <p:cTn dur="1" fill="hold" id="87">
                                          <p:stCondLst>
                                            <p:cond delay="0"/>
                                          </p:stCondLst>
                                        </p:cTn>
                                        <p:tgtEl>
                                          <p:spTgt spid="31"/>
                                        </p:tgtEl>
                                        <p:attrNameLst>
                                          <p:attrName>style.visibility</p:attrName>
                                        </p:attrNameLst>
                                      </p:cBhvr>
                                      <p:to>
                                        <p:strVal val="visible"/>
                                      </p:to>
                                    </p:set>
                                    <p:animEffect filter="fade" transition="in">
                                      <p:cBhvr>
                                        <p:cTn dur="1000" id="88"/>
                                        <p:tgtEl>
                                          <p:spTgt spid="31"/>
                                        </p:tgtEl>
                                      </p:cBhvr>
                                    </p:animEffect>
                                    <p:anim calcmode="lin" valueType="num">
                                      <p:cBhvr>
                                        <p:cTn dur="1000" fill="hold" id="89"/>
                                        <p:tgtEl>
                                          <p:spTgt spid="31"/>
                                        </p:tgtEl>
                                        <p:attrNameLst>
                                          <p:attrName>ppt_x</p:attrName>
                                        </p:attrNameLst>
                                      </p:cBhvr>
                                      <p:tavLst>
                                        <p:tav tm="0">
                                          <p:val>
                                            <p:strVal val="#ppt_x"/>
                                          </p:val>
                                        </p:tav>
                                        <p:tav tm="100000">
                                          <p:val>
                                            <p:strVal val="#ppt_x"/>
                                          </p:val>
                                        </p:tav>
                                      </p:tavLst>
                                    </p:anim>
                                    <p:anim calcmode="lin" valueType="num">
                                      <p:cBhvr>
                                        <p:cTn dur="1000" fill="hold" id="90"/>
                                        <p:tgtEl>
                                          <p:spTgt spid="31"/>
                                        </p:tgtEl>
                                        <p:attrNameLst>
                                          <p:attrName>ppt_y</p:attrName>
                                        </p:attrNameLst>
                                      </p:cBhvr>
                                      <p:tavLst>
                                        <p:tav tm="0">
                                          <p:val>
                                            <p:strVal val="#ppt_y+.1"/>
                                          </p:val>
                                        </p:tav>
                                        <p:tav tm="100000">
                                          <p:val>
                                            <p:strVal val="#ppt_y"/>
                                          </p:val>
                                        </p:tav>
                                      </p:tavLst>
                                    </p:anim>
                                  </p:childTnLst>
                                </p:cTn>
                              </p:par>
                              <p:par>
                                <p:cTn fill="hold" grpId="0" id="91" nodeType="withEffect" presetClass="entr" presetID="42" presetSubtype="0">
                                  <p:stCondLst>
                                    <p:cond delay="0"/>
                                  </p:stCondLst>
                                  <p:childTnLst>
                                    <p:set>
                                      <p:cBhvr>
                                        <p:cTn dur="1" fill="hold" id="92">
                                          <p:stCondLst>
                                            <p:cond delay="0"/>
                                          </p:stCondLst>
                                        </p:cTn>
                                        <p:tgtEl>
                                          <p:spTgt spid="32"/>
                                        </p:tgtEl>
                                        <p:attrNameLst>
                                          <p:attrName>style.visibility</p:attrName>
                                        </p:attrNameLst>
                                      </p:cBhvr>
                                      <p:to>
                                        <p:strVal val="visible"/>
                                      </p:to>
                                    </p:set>
                                    <p:animEffect filter="fade" transition="in">
                                      <p:cBhvr>
                                        <p:cTn dur="1000" id="93"/>
                                        <p:tgtEl>
                                          <p:spTgt spid="32"/>
                                        </p:tgtEl>
                                      </p:cBhvr>
                                    </p:animEffect>
                                    <p:anim calcmode="lin" valueType="num">
                                      <p:cBhvr>
                                        <p:cTn dur="1000" fill="hold" id="94"/>
                                        <p:tgtEl>
                                          <p:spTgt spid="32"/>
                                        </p:tgtEl>
                                        <p:attrNameLst>
                                          <p:attrName>ppt_x</p:attrName>
                                        </p:attrNameLst>
                                      </p:cBhvr>
                                      <p:tavLst>
                                        <p:tav tm="0">
                                          <p:val>
                                            <p:strVal val="#ppt_x"/>
                                          </p:val>
                                        </p:tav>
                                        <p:tav tm="100000">
                                          <p:val>
                                            <p:strVal val="#ppt_x"/>
                                          </p:val>
                                        </p:tav>
                                      </p:tavLst>
                                    </p:anim>
                                    <p:anim calcmode="lin" valueType="num">
                                      <p:cBhvr>
                                        <p:cTn dur="1000" fill="hold" id="95"/>
                                        <p:tgtEl>
                                          <p:spTgt spid="32"/>
                                        </p:tgtEl>
                                        <p:attrNameLst>
                                          <p:attrName>ppt_y</p:attrName>
                                        </p:attrNameLst>
                                      </p:cBhvr>
                                      <p:tavLst>
                                        <p:tav tm="0">
                                          <p:val>
                                            <p:strVal val="#ppt_y+.1"/>
                                          </p:val>
                                        </p:tav>
                                        <p:tav tm="100000">
                                          <p:val>
                                            <p:strVal val="#ppt_y"/>
                                          </p:val>
                                        </p:tav>
                                      </p:tavLst>
                                    </p:anim>
                                  </p:childTnLst>
                                </p:cTn>
                              </p:par>
                              <p:par>
                                <p:cTn fill="hold" grpId="0" id="96" nodeType="withEffect" presetClass="entr" presetID="42" presetSubtype="0">
                                  <p:stCondLst>
                                    <p:cond delay="0"/>
                                  </p:stCondLst>
                                  <p:childTnLst>
                                    <p:set>
                                      <p:cBhvr>
                                        <p:cTn dur="1" fill="hold" id="97">
                                          <p:stCondLst>
                                            <p:cond delay="0"/>
                                          </p:stCondLst>
                                        </p:cTn>
                                        <p:tgtEl>
                                          <p:spTgt spid="33"/>
                                        </p:tgtEl>
                                        <p:attrNameLst>
                                          <p:attrName>style.visibility</p:attrName>
                                        </p:attrNameLst>
                                      </p:cBhvr>
                                      <p:to>
                                        <p:strVal val="visible"/>
                                      </p:to>
                                    </p:set>
                                    <p:animEffect filter="fade" transition="in">
                                      <p:cBhvr>
                                        <p:cTn dur="1000" id="98"/>
                                        <p:tgtEl>
                                          <p:spTgt spid="33"/>
                                        </p:tgtEl>
                                      </p:cBhvr>
                                    </p:animEffect>
                                    <p:anim calcmode="lin" valueType="num">
                                      <p:cBhvr>
                                        <p:cTn dur="1000" fill="hold" id="99"/>
                                        <p:tgtEl>
                                          <p:spTgt spid="33"/>
                                        </p:tgtEl>
                                        <p:attrNameLst>
                                          <p:attrName>ppt_x</p:attrName>
                                        </p:attrNameLst>
                                      </p:cBhvr>
                                      <p:tavLst>
                                        <p:tav tm="0">
                                          <p:val>
                                            <p:strVal val="#ppt_x"/>
                                          </p:val>
                                        </p:tav>
                                        <p:tav tm="100000">
                                          <p:val>
                                            <p:strVal val="#ppt_x"/>
                                          </p:val>
                                        </p:tav>
                                      </p:tavLst>
                                    </p:anim>
                                    <p:anim calcmode="lin" valueType="num">
                                      <p:cBhvr>
                                        <p:cTn dur="1000" fill="hold" id="100"/>
                                        <p:tgtEl>
                                          <p:spTgt spid="33"/>
                                        </p:tgtEl>
                                        <p:attrNameLst>
                                          <p:attrName>ppt_y</p:attrName>
                                        </p:attrNameLst>
                                      </p:cBhvr>
                                      <p:tavLst>
                                        <p:tav tm="0">
                                          <p:val>
                                            <p:strVal val="#ppt_y+.1"/>
                                          </p:val>
                                        </p:tav>
                                        <p:tav tm="100000">
                                          <p:val>
                                            <p:strVal val="#ppt_y"/>
                                          </p:val>
                                        </p:tav>
                                      </p:tavLst>
                                    </p:anim>
                                  </p:childTnLst>
                                </p:cTn>
                              </p:par>
                              <p:par>
                                <p:cTn fill="hold" grpId="0" id="101" nodeType="withEffect" presetClass="entr" presetID="42" presetSubtype="0">
                                  <p:stCondLst>
                                    <p:cond delay="0"/>
                                  </p:stCondLst>
                                  <p:childTnLst>
                                    <p:set>
                                      <p:cBhvr>
                                        <p:cTn dur="1" fill="hold" id="102">
                                          <p:stCondLst>
                                            <p:cond delay="0"/>
                                          </p:stCondLst>
                                        </p:cTn>
                                        <p:tgtEl>
                                          <p:spTgt spid="34"/>
                                        </p:tgtEl>
                                        <p:attrNameLst>
                                          <p:attrName>style.visibility</p:attrName>
                                        </p:attrNameLst>
                                      </p:cBhvr>
                                      <p:to>
                                        <p:strVal val="visible"/>
                                      </p:to>
                                    </p:set>
                                    <p:animEffect filter="fade" transition="in">
                                      <p:cBhvr>
                                        <p:cTn dur="1000" id="103"/>
                                        <p:tgtEl>
                                          <p:spTgt spid="34"/>
                                        </p:tgtEl>
                                      </p:cBhvr>
                                    </p:animEffect>
                                    <p:anim calcmode="lin" valueType="num">
                                      <p:cBhvr>
                                        <p:cTn dur="1000" fill="hold" id="104"/>
                                        <p:tgtEl>
                                          <p:spTgt spid="34"/>
                                        </p:tgtEl>
                                        <p:attrNameLst>
                                          <p:attrName>ppt_x</p:attrName>
                                        </p:attrNameLst>
                                      </p:cBhvr>
                                      <p:tavLst>
                                        <p:tav tm="0">
                                          <p:val>
                                            <p:strVal val="#ppt_x"/>
                                          </p:val>
                                        </p:tav>
                                        <p:tav tm="100000">
                                          <p:val>
                                            <p:strVal val="#ppt_x"/>
                                          </p:val>
                                        </p:tav>
                                      </p:tavLst>
                                    </p:anim>
                                    <p:anim calcmode="lin" valueType="num">
                                      <p:cBhvr>
                                        <p:cTn dur="1000" fill="hold" id="105"/>
                                        <p:tgtEl>
                                          <p:spTgt spid="34"/>
                                        </p:tgtEl>
                                        <p:attrNameLst>
                                          <p:attrName>ppt_y</p:attrName>
                                        </p:attrNameLst>
                                      </p:cBhvr>
                                      <p:tavLst>
                                        <p:tav tm="0">
                                          <p:val>
                                            <p:strVal val="#ppt_y+.1"/>
                                          </p:val>
                                        </p:tav>
                                        <p:tav tm="100000">
                                          <p:val>
                                            <p:strVal val="#ppt_y"/>
                                          </p:val>
                                        </p:tav>
                                      </p:tavLst>
                                    </p:anim>
                                  </p:childTnLst>
                                </p:cTn>
                              </p:par>
                              <p:par>
                                <p:cTn fill="hold" grpId="0" id="106" nodeType="withEffect" presetClass="entr" presetID="42" presetSubtype="0">
                                  <p:stCondLst>
                                    <p:cond delay="0"/>
                                  </p:stCondLst>
                                  <p:childTnLst>
                                    <p:set>
                                      <p:cBhvr>
                                        <p:cTn dur="1" fill="hold" id="107">
                                          <p:stCondLst>
                                            <p:cond delay="0"/>
                                          </p:stCondLst>
                                        </p:cTn>
                                        <p:tgtEl>
                                          <p:spTgt spid="35"/>
                                        </p:tgtEl>
                                        <p:attrNameLst>
                                          <p:attrName>style.visibility</p:attrName>
                                        </p:attrNameLst>
                                      </p:cBhvr>
                                      <p:to>
                                        <p:strVal val="visible"/>
                                      </p:to>
                                    </p:set>
                                    <p:animEffect filter="fade" transition="in">
                                      <p:cBhvr>
                                        <p:cTn dur="1000" id="108"/>
                                        <p:tgtEl>
                                          <p:spTgt spid="35"/>
                                        </p:tgtEl>
                                      </p:cBhvr>
                                    </p:animEffect>
                                    <p:anim calcmode="lin" valueType="num">
                                      <p:cBhvr>
                                        <p:cTn dur="1000" fill="hold" id="109"/>
                                        <p:tgtEl>
                                          <p:spTgt spid="35"/>
                                        </p:tgtEl>
                                        <p:attrNameLst>
                                          <p:attrName>ppt_x</p:attrName>
                                        </p:attrNameLst>
                                      </p:cBhvr>
                                      <p:tavLst>
                                        <p:tav tm="0">
                                          <p:val>
                                            <p:strVal val="#ppt_x"/>
                                          </p:val>
                                        </p:tav>
                                        <p:tav tm="100000">
                                          <p:val>
                                            <p:strVal val="#ppt_x"/>
                                          </p:val>
                                        </p:tav>
                                      </p:tavLst>
                                    </p:anim>
                                    <p:anim calcmode="lin" valueType="num">
                                      <p:cBhvr>
                                        <p:cTn dur="1000" fill="hold" id="110"/>
                                        <p:tgtEl>
                                          <p:spTgt spid="35"/>
                                        </p:tgtEl>
                                        <p:attrNameLst>
                                          <p:attrName>ppt_y</p:attrName>
                                        </p:attrNameLst>
                                      </p:cBhvr>
                                      <p:tavLst>
                                        <p:tav tm="0">
                                          <p:val>
                                            <p:strVal val="#ppt_y+.1"/>
                                          </p:val>
                                        </p:tav>
                                        <p:tav tm="100000">
                                          <p:val>
                                            <p:strVal val="#ppt_y"/>
                                          </p:val>
                                        </p:tav>
                                      </p:tavLst>
                                    </p:anim>
                                  </p:childTnLst>
                                </p:cTn>
                              </p:par>
                              <p:par>
                                <p:cTn fill="hold" grpId="0" id="111" nodeType="withEffect" presetClass="entr" presetID="42" presetSubtype="0">
                                  <p:stCondLst>
                                    <p:cond delay="0"/>
                                  </p:stCondLst>
                                  <p:childTnLst>
                                    <p:set>
                                      <p:cBhvr>
                                        <p:cTn dur="1" fill="hold" id="112">
                                          <p:stCondLst>
                                            <p:cond delay="0"/>
                                          </p:stCondLst>
                                        </p:cTn>
                                        <p:tgtEl>
                                          <p:spTgt spid="36"/>
                                        </p:tgtEl>
                                        <p:attrNameLst>
                                          <p:attrName>style.visibility</p:attrName>
                                        </p:attrNameLst>
                                      </p:cBhvr>
                                      <p:to>
                                        <p:strVal val="visible"/>
                                      </p:to>
                                    </p:set>
                                    <p:animEffect filter="fade" transition="in">
                                      <p:cBhvr>
                                        <p:cTn dur="1000" id="113"/>
                                        <p:tgtEl>
                                          <p:spTgt spid="36"/>
                                        </p:tgtEl>
                                      </p:cBhvr>
                                    </p:animEffect>
                                    <p:anim calcmode="lin" valueType="num">
                                      <p:cBhvr>
                                        <p:cTn dur="1000" fill="hold" id="114"/>
                                        <p:tgtEl>
                                          <p:spTgt spid="36"/>
                                        </p:tgtEl>
                                        <p:attrNameLst>
                                          <p:attrName>ppt_x</p:attrName>
                                        </p:attrNameLst>
                                      </p:cBhvr>
                                      <p:tavLst>
                                        <p:tav tm="0">
                                          <p:val>
                                            <p:strVal val="#ppt_x"/>
                                          </p:val>
                                        </p:tav>
                                        <p:tav tm="100000">
                                          <p:val>
                                            <p:strVal val="#ppt_x"/>
                                          </p:val>
                                        </p:tav>
                                      </p:tavLst>
                                    </p:anim>
                                    <p:anim calcmode="lin" valueType="num">
                                      <p:cBhvr>
                                        <p:cTn dur="1000" fill="hold" id="115"/>
                                        <p:tgtEl>
                                          <p:spTgt spid="36"/>
                                        </p:tgtEl>
                                        <p:attrNameLst>
                                          <p:attrName>ppt_y</p:attrName>
                                        </p:attrNameLst>
                                      </p:cBhvr>
                                      <p:tavLst>
                                        <p:tav tm="0">
                                          <p:val>
                                            <p:strVal val="#ppt_y+.1"/>
                                          </p:val>
                                        </p:tav>
                                        <p:tav tm="100000">
                                          <p:val>
                                            <p:strVal val="#ppt_y"/>
                                          </p:val>
                                        </p:tav>
                                      </p:tavLst>
                                    </p:anim>
                                  </p:childTnLst>
                                </p:cTn>
                              </p:par>
                              <p:par>
                                <p:cTn fill="hold" grpId="0" id="116" nodeType="withEffect" presetClass="entr" presetID="42" presetSubtype="0">
                                  <p:stCondLst>
                                    <p:cond delay="0"/>
                                  </p:stCondLst>
                                  <p:childTnLst>
                                    <p:set>
                                      <p:cBhvr>
                                        <p:cTn dur="1" fill="hold" id="117">
                                          <p:stCondLst>
                                            <p:cond delay="0"/>
                                          </p:stCondLst>
                                        </p:cTn>
                                        <p:tgtEl>
                                          <p:spTgt spid="37"/>
                                        </p:tgtEl>
                                        <p:attrNameLst>
                                          <p:attrName>style.visibility</p:attrName>
                                        </p:attrNameLst>
                                      </p:cBhvr>
                                      <p:to>
                                        <p:strVal val="visible"/>
                                      </p:to>
                                    </p:set>
                                    <p:animEffect filter="fade" transition="in">
                                      <p:cBhvr>
                                        <p:cTn dur="1000" id="118"/>
                                        <p:tgtEl>
                                          <p:spTgt spid="37"/>
                                        </p:tgtEl>
                                      </p:cBhvr>
                                    </p:animEffect>
                                    <p:anim calcmode="lin" valueType="num">
                                      <p:cBhvr>
                                        <p:cTn dur="1000" fill="hold" id="119"/>
                                        <p:tgtEl>
                                          <p:spTgt spid="37"/>
                                        </p:tgtEl>
                                        <p:attrNameLst>
                                          <p:attrName>ppt_x</p:attrName>
                                        </p:attrNameLst>
                                      </p:cBhvr>
                                      <p:tavLst>
                                        <p:tav tm="0">
                                          <p:val>
                                            <p:strVal val="#ppt_x"/>
                                          </p:val>
                                        </p:tav>
                                        <p:tav tm="100000">
                                          <p:val>
                                            <p:strVal val="#ppt_x"/>
                                          </p:val>
                                        </p:tav>
                                      </p:tavLst>
                                    </p:anim>
                                    <p:anim calcmode="lin" valueType="num">
                                      <p:cBhvr>
                                        <p:cTn dur="1000" fill="hold" id="120"/>
                                        <p:tgtEl>
                                          <p:spTgt spid="37"/>
                                        </p:tgtEl>
                                        <p:attrNameLst>
                                          <p:attrName>ppt_y</p:attrName>
                                        </p:attrNameLst>
                                      </p:cBhvr>
                                      <p:tavLst>
                                        <p:tav tm="0">
                                          <p:val>
                                            <p:strVal val="#ppt_y+.1"/>
                                          </p:val>
                                        </p:tav>
                                        <p:tav tm="100000">
                                          <p:val>
                                            <p:strVal val="#ppt_y"/>
                                          </p:val>
                                        </p:tav>
                                      </p:tavLst>
                                    </p:anim>
                                  </p:childTnLst>
                                </p:cTn>
                              </p:par>
                              <p:par>
                                <p:cTn fill="hold" grpId="0" id="121" nodeType="withEffect" presetClass="entr" presetID="42" presetSubtype="0">
                                  <p:stCondLst>
                                    <p:cond delay="0"/>
                                  </p:stCondLst>
                                  <p:childTnLst>
                                    <p:set>
                                      <p:cBhvr>
                                        <p:cTn dur="1" fill="hold" id="122">
                                          <p:stCondLst>
                                            <p:cond delay="0"/>
                                          </p:stCondLst>
                                        </p:cTn>
                                        <p:tgtEl>
                                          <p:spTgt spid="38"/>
                                        </p:tgtEl>
                                        <p:attrNameLst>
                                          <p:attrName>style.visibility</p:attrName>
                                        </p:attrNameLst>
                                      </p:cBhvr>
                                      <p:to>
                                        <p:strVal val="visible"/>
                                      </p:to>
                                    </p:set>
                                    <p:animEffect filter="fade" transition="in">
                                      <p:cBhvr>
                                        <p:cTn dur="1000" id="123"/>
                                        <p:tgtEl>
                                          <p:spTgt spid="38"/>
                                        </p:tgtEl>
                                      </p:cBhvr>
                                    </p:animEffect>
                                    <p:anim calcmode="lin" valueType="num">
                                      <p:cBhvr>
                                        <p:cTn dur="1000" fill="hold" id="124"/>
                                        <p:tgtEl>
                                          <p:spTgt spid="38"/>
                                        </p:tgtEl>
                                        <p:attrNameLst>
                                          <p:attrName>ppt_x</p:attrName>
                                        </p:attrNameLst>
                                      </p:cBhvr>
                                      <p:tavLst>
                                        <p:tav tm="0">
                                          <p:val>
                                            <p:strVal val="#ppt_x"/>
                                          </p:val>
                                        </p:tav>
                                        <p:tav tm="100000">
                                          <p:val>
                                            <p:strVal val="#ppt_x"/>
                                          </p:val>
                                        </p:tav>
                                      </p:tavLst>
                                    </p:anim>
                                    <p:anim calcmode="lin" valueType="num">
                                      <p:cBhvr>
                                        <p:cTn dur="1000" fill="hold" id="125"/>
                                        <p:tgtEl>
                                          <p:spTgt spid="38"/>
                                        </p:tgtEl>
                                        <p:attrNameLst>
                                          <p:attrName>ppt_y</p:attrName>
                                        </p:attrNameLst>
                                      </p:cBhvr>
                                      <p:tavLst>
                                        <p:tav tm="0">
                                          <p:val>
                                            <p:strVal val="#ppt_y+.1"/>
                                          </p:val>
                                        </p:tav>
                                        <p:tav tm="100000">
                                          <p:val>
                                            <p:strVal val="#ppt_y"/>
                                          </p:val>
                                        </p:tav>
                                      </p:tavLst>
                                    </p:anim>
                                  </p:childTnLst>
                                </p:cTn>
                              </p:par>
                              <p:par>
                                <p:cTn fill="hold" grpId="0" id="126" nodeType="withEffect" presetClass="entr" presetID="42" presetSubtype="0">
                                  <p:stCondLst>
                                    <p:cond delay="0"/>
                                  </p:stCondLst>
                                  <p:childTnLst>
                                    <p:set>
                                      <p:cBhvr>
                                        <p:cTn dur="1" fill="hold" id="127">
                                          <p:stCondLst>
                                            <p:cond delay="0"/>
                                          </p:stCondLst>
                                        </p:cTn>
                                        <p:tgtEl>
                                          <p:spTgt spid="39"/>
                                        </p:tgtEl>
                                        <p:attrNameLst>
                                          <p:attrName>style.visibility</p:attrName>
                                        </p:attrNameLst>
                                      </p:cBhvr>
                                      <p:to>
                                        <p:strVal val="visible"/>
                                      </p:to>
                                    </p:set>
                                    <p:animEffect filter="fade" transition="in">
                                      <p:cBhvr>
                                        <p:cTn dur="1000" id="128"/>
                                        <p:tgtEl>
                                          <p:spTgt spid="39"/>
                                        </p:tgtEl>
                                      </p:cBhvr>
                                    </p:animEffect>
                                    <p:anim calcmode="lin" valueType="num">
                                      <p:cBhvr>
                                        <p:cTn dur="1000" fill="hold" id="129"/>
                                        <p:tgtEl>
                                          <p:spTgt spid="39"/>
                                        </p:tgtEl>
                                        <p:attrNameLst>
                                          <p:attrName>ppt_x</p:attrName>
                                        </p:attrNameLst>
                                      </p:cBhvr>
                                      <p:tavLst>
                                        <p:tav tm="0">
                                          <p:val>
                                            <p:strVal val="#ppt_x"/>
                                          </p:val>
                                        </p:tav>
                                        <p:tav tm="100000">
                                          <p:val>
                                            <p:strVal val="#ppt_x"/>
                                          </p:val>
                                        </p:tav>
                                      </p:tavLst>
                                    </p:anim>
                                    <p:anim calcmode="lin" valueType="num">
                                      <p:cBhvr>
                                        <p:cTn dur="1000" fill="hold" id="130"/>
                                        <p:tgtEl>
                                          <p:spTgt spid="39"/>
                                        </p:tgtEl>
                                        <p:attrNameLst>
                                          <p:attrName>ppt_y</p:attrName>
                                        </p:attrNameLst>
                                      </p:cBhvr>
                                      <p:tavLst>
                                        <p:tav tm="0">
                                          <p:val>
                                            <p:strVal val="#ppt_y+.1"/>
                                          </p:val>
                                        </p:tav>
                                        <p:tav tm="100000">
                                          <p:val>
                                            <p:strVal val="#ppt_y"/>
                                          </p:val>
                                        </p:tav>
                                      </p:tavLst>
                                    </p:anim>
                                  </p:childTnLst>
                                </p:cTn>
                              </p:par>
                              <p:par>
                                <p:cTn fill="hold" id="131" nodeType="withEffect" presetClass="entr" presetID="42" presetSubtype="0">
                                  <p:stCondLst>
                                    <p:cond delay="0"/>
                                  </p:stCondLst>
                                  <p:childTnLst>
                                    <p:set>
                                      <p:cBhvr>
                                        <p:cTn dur="1" fill="hold" id="132">
                                          <p:stCondLst>
                                            <p:cond delay="0"/>
                                          </p:stCondLst>
                                        </p:cTn>
                                        <p:tgtEl>
                                          <p:spTgt spid="40"/>
                                        </p:tgtEl>
                                        <p:attrNameLst>
                                          <p:attrName>style.visibility</p:attrName>
                                        </p:attrNameLst>
                                      </p:cBhvr>
                                      <p:to>
                                        <p:strVal val="visible"/>
                                      </p:to>
                                    </p:set>
                                    <p:animEffect filter="fade" transition="in">
                                      <p:cBhvr>
                                        <p:cTn dur="1000" id="133"/>
                                        <p:tgtEl>
                                          <p:spTgt spid="40"/>
                                        </p:tgtEl>
                                      </p:cBhvr>
                                    </p:animEffect>
                                    <p:anim calcmode="lin" valueType="num">
                                      <p:cBhvr>
                                        <p:cTn dur="1000" fill="hold" id="134"/>
                                        <p:tgtEl>
                                          <p:spTgt spid="40"/>
                                        </p:tgtEl>
                                        <p:attrNameLst>
                                          <p:attrName>ppt_x</p:attrName>
                                        </p:attrNameLst>
                                      </p:cBhvr>
                                      <p:tavLst>
                                        <p:tav tm="0">
                                          <p:val>
                                            <p:strVal val="#ppt_x"/>
                                          </p:val>
                                        </p:tav>
                                        <p:tav tm="100000">
                                          <p:val>
                                            <p:strVal val="#ppt_x"/>
                                          </p:val>
                                        </p:tav>
                                      </p:tavLst>
                                    </p:anim>
                                    <p:anim calcmode="lin" valueType="num">
                                      <p:cBhvr>
                                        <p:cTn dur="1000" fill="hold" id="135"/>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7"/>
      <p:bldP grpId="0" spid="18"/>
      <p:bldP grpId="0" spid="19"/>
      <p:bldP grpId="0" spid="25"/>
      <p:bldP grpId="0" spid="26"/>
      <p:bldP grpId="0" spid="27"/>
      <p:bldP grpId="0" spid="31"/>
      <p:bldP grpId="0" spid="32"/>
      <p:bldP grpId="0" spid="33"/>
      <p:bldP grpId="0" spid="34"/>
      <p:bldP grpId="0" spid="35"/>
      <p:bldP grpId="0" spid="36"/>
      <p:bldP grpId="0" spid="37"/>
      <p:bldP grpId="0" spid="38"/>
      <p:bldP grpId="0" spid="39"/>
      <p:bldP grpId="0" spid="47"/>
      <p:bldP grpId="0" spid="48"/>
      <p:bldP grpId="0" spid="49"/>
      <p:bldP grpId="0" spid="50"/>
      <p:bldP grpId="0" spid="5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66" name="组合 65"/>
          <p:cNvGrpSpPr/>
          <p:nvPr/>
        </p:nvGrpSpPr>
        <p:grpSpPr>
          <a:xfrm>
            <a:off x="5087458" y="1371094"/>
            <a:ext cx="1996576" cy="1996574"/>
            <a:chOff x="3606461" y="1664340"/>
            <a:chExt cx="1040024" cy="1040024"/>
          </a:xfrm>
          <a:effectLst/>
        </p:grpSpPr>
        <p:sp>
          <p:nvSpPr>
            <p:cNvPr id="67" name="椭圆 66"/>
            <p:cNvSpPr/>
            <p:nvPr/>
          </p:nvSpPr>
          <p:spPr>
            <a:xfrm>
              <a:off x="3606461" y="1664340"/>
              <a:ext cx="1040024" cy="1040024"/>
            </a:xfrm>
            <a:prstGeom prst="ellipse">
              <a:avLst/>
            </a:prstGeom>
            <a:solidFill>
              <a:schemeClr val="accent4"/>
            </a:solidFill>
            <a:ln algn="ctr" cap="flat" cmpd="sng" w="44450">
              <a:noFill/>
              <a:prstDash val="solid"/>
            </a:ln>
            <a:effectLst/>
          </p:spPr>
          <p:txBody>
            <a:bodyPr anchor="ctr" rtlCol="0"/>
            <a:lstStyle/>
            <a:p>
              <a:pPr algn="ct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575" u="none">
                <a:ln>
                  <a:noFill/>
                </a:ln>
                <a:solidFill>
                  <a:prstClr val="white"/>
                </a:solidFill>
                <a:effectLst/>
                <a:uLnTx/>
                <a:uFillTx/>
                <a:latin typeface="Calibri"/>
                <a:ea charset="-122" panose="02010600030101010101" pitchFamily="2" typeface="宋体"/>
              </a:endParaRPr>
            </a:p>
          </p:txBody>
        </p:sp>
        <p:sp>
          <p:nvSpPr>
            <p:cNvPr id="68" name="文本框 1"/>
            <p:cNvSpPr txBox="1"/>
            <p:nvPr/>
          </p:nvSpPr>
          <p:spPr>
            <a:xfrm>
              <a:off x="3938556" y="1813627"/>
              <a:ext cx="421902" cy="682718"/>
            </a:xfrm>
            <a:prstGeom prst="rect">
              <a:avLst/>
            </a:prstGeom>
            <a:noFill/>
            <a:ln>
              <a:noFill/>
            </a:ln>
            <a:effectLst/>
          </p:spPr>
          <p:txBody>
            <a:bodyPr rtlCol="0" wrap="none">
              <a:spAutoFit/>
            </a:bodyPr>
            <a:lstStyle/>
            <a:p>
              <a:pPr algn="ctr"/>
              <a:r>
                <a:rPr altLang="zh-CN" b="1" lang="en-US" smtClean="0" sz="8000">
                  <a:solidFill>
                    <a:schemeClr val="bg1"/>
                  </a:solidFill>
                  <a:effectLst/>
                  <a:latin charset="-122" panose="020b0503020204020204" pitchFamily="34" typeface="微软雅黑"/>
                  <a:ea charset="-122" panose="020b0503020204020204" pitchFamily="34" typeface="微软雅黑"/>
                </a:rPr>
                <a:t>3</a:t>
              </a:r>
            </a:p>
          </p:txBody>
        </p:sp>
      </p:grpSp>
      <p:sp>
        <p:nvSpPr>
          <p:cNvPr id="69" name="矩形 69"/>
          <p:cNvSpPr>
            <a:spLocks noChangeArrowheads="1"/>
          </p:cNvSpPr>
          <p:nvPr/>
        </p:nvSpPr>
        <p:spPr bwMode="auto">
          <a:xfrm>
            <a:off x="3534391" y="3810340"/>
            <a:ext cx="5137076"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buFont typeface="Arial"/>
              <a:buNone/>
            </a:pPr>
            <a:r>
              <a:rPr altLang="en-US" b="1" lang="zh-CN" smtClean="0" sz="4800">
                <a:solidFill>
                  <a:schemeClr val="accent4"/>
                </a:solidFill>
                <a:latin charset="-122" panose="020b0503020204020204" pitchFamily="34" typeface="微软雅黑"/>
                <a:ea charset="-122" panose="020b0503020204020204" pitchFamily="34" typeface="微软雅黑"/>
                <a:sym charset="-122" panose="020b0503020204020204" pitchFamily="34" typeface="微软雅黑"/>
              </a:rPr>
              <a:t>加入你的标题</a:t>
            </a:r>
          </a:p>
        </p:txBody>
      </p:sp>
      <p:sp>
        <p:nvSpPr>
          <p:cNvPr id="70" name="矩形 70"/>
          <p:cNvSpPr>
            <a:spLocks noChangeArrowheads="1"/>
          </p:cNvSpPr>
          <p:nvPr/>
        </p:nvSpPr>
        <p:spPr bwMode="auto">
          <a:xfrm>
            <a:off x="1317716" y="4720142"/>
            <a:ext cx="9570424"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r>
              <a:rPr altLang="en-US" lang="zh-CN" sz="2000">
                <a:solidFill>
                  <a:schemeClr val="bg1">
                    <a:lumMod val="50000"/>
                  </a:schemeClr>
                </a:solidFill>
                <a:latin charset="-122" panose="020b0503020204020204" pitchFamily="34" typeface="微软雅黑"/>
                <a:ea charset="-122" panose="020b0503020204020204" pitchFamily="34" typeface="微软雅黑"/>
              </a:rPr>
              <a:t>在此处添加文字，在此处在此处添加文字在此处添加文字</a:t>
            </a:r>
          </a:p>
        </p:txBody>
      </p:sp>
      <p:cxnSp>
        <p:nvCxnSpPr>
          <p:cNvPr id="74" name="直接连接符 73"/>
          <p:cNvCxnSpPr/>
          <p:nvPr/>
        </p:nvCxnSpPr>
        <p:spPr>
          <a:xfrm>
            <a:off x="2369788" y="4383237"/>
            <a:ext cx="1456264" cy="1"/>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332888" y="4383237"/>
            <a:ext cx="1379619" cy="1"/>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54338496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2" presetSubtype="0">
                                  <p:stCondLst>
                                    <p:cond delay="0"/>
                                  </p:stCondLst>
                                  <p:childTnLst>
                                    <p:set>
                                      <p:cBhvr>
                                        <p:cTn dur="1" fill="hold" id="6">
                                          <p:stCondLst>
                                            <p:cond delay="0"/>
                                          </p:stCondLst>
                                        </p:cTn>
                                        <p:tgtEl>
                                          <p:spTgt spid="66"/>
                                        </p:tgtEl>
                                        <p:attrNameLst>
                                          <p:attrName>style.visibility</p:attrName>
                                        </p:attrNameLst>
                                      </p:cBhvr>
                                      <p:to>
                                        <p:strVal val="visible"/>
                                      </p:to>
                                    </p:set>
                                    <p:animScale>
                                      <p:cBhvr>
                                        <p:cTn decel="50000" dur="1000" fill="hold" id="7">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66"/>
                                        </p:tgtEl>
                                        <p:attrNameLst>
                                          <p:attrName>ppt_x</p:attrName>
                                          <p:attrName>ppt_y</p:attrName>
                                        </p:attrNameLst>
                                      </p:cBhvr>
                                    </p:animMotion>
                                    <p:animEffect filter="fade" transition="in">
                                      <p:cBhvr>
                                        <p:cTn dur="1000" id="9"/>
                                        <p:tgtEl>
                                          <p:spTgt spid="66"/>
                                        </p:tgtEl>
                                      </p:cBhvr>
                                    </p:animEffect>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74"/>
                                        </p:tgtEl>
                                        <p:attrNameLst>
                                          <p:attrName>style.visibility</p:attrName>
                                        </p:attrNameLst>
                                      </p:cBhvr>
                                      <p:to>
                                        <p:strVal val="visible"/>
                                      </p:to>
                                    </p:set>
                                    <p:animEffect filter="wipe(left)" transition="in">
                                      <p:cBhvr>
                                        <p:cTn dur="500" id="13"/>
                                        <p:tgtEl>
                                          <p:spTgt spid="74"/>
                                        </p:tgtEl>
                                      </p:cBhvr>
                                    </p:animEffect>
                                  </p:childTnLst>
                                </p:cTn>
                              </p:par>
                              <p:par>
                                <p:cTn fill="hold" id="14" nodeType="withEffect" presetClass="entr" presetID="22" presetSubtype="2">
                                  <p:stCondLst>
                                    <p:cond delay="0"/>
                                  </p:stCondLst>
                                  <p:childTnLst>
                                    <p:set>
                                      <p:cBhvr>
                                        <p:cTn dur="1" fill="hold" id="15">
                                          <p:stCondLst>
                                            <p:cond delay="0"/>
                                          </p:stCondLst>
                                        </p:cTn>
                                        <p:tgtEl>
                                          <p:spTgt spid="75"/>
                                        </p:tgtEl>
                                        <p:attrNameLst>
                                          <p:attrName>style.visibility</p:attrName>
                                        </p:attrNameLst>
                                      </p:cBhvr>
                                      <p:to>
                                        <p:strVal val="visible"/>
                                      </p:to>
                                    </p:set>
                                    <p:animEffect filter="wipe(right)" transition="in">
                                      <p:cBhvr>
                                        <p:cTn dur="500" id="16"/>
                                        <p:tgtEl>
                                          <p:spTgt spid="75"/>
                                        </p:tgtEl>
                                      </p:cBhvr>
                                    </p:animEffect>
                                  </p:childTnLst>
                                </p:cTn>
                              </p:par>
                              <p:par>
                                <p:cTn fill="hold" grpId="0" id="17" nodeType="withEffect" presetClass="entr" presetID="53" presetSubtype="0">
                                  <p:stCondLst>
                                    <p:cond delay="0"/>
                                  </p:stCondLst>
                                  <p:childTnLst>
                                    <p:set>
                                      <p:cBhvr>
                                        <p:cTn dur="1" fill="hold" id="18">
                                          <p:stCondLst>
                                            <p:cond delay="0"/>
                                          </p:stCondLst>
                                        </p:cTn>
                                        <p:tgtEl>
                                          <p:spTgt spid="69"/>
                                        </p:tgtEl>
                                        <p:attrNameLst>
                                          <p:attrName>style.visibility</p:attrName>
                                        </p:attrNameLst>
                                      </p:cBhvr>
                                      <p:to>
                                        <p:strVal val="visible"/>
                                      </p:to>
                                    </p:set>
                                    <p:anim calcmode="lin" valueType="num">
                                      <p:cBhvr>
                                        <p:cTn dur="500" fill="hold" id="19"/>
                                        <p:tgtEl>
                                          <p:spTgt spid="69"/>
                                        </p:tgtEl>
                                        <p:attrNameLst>
                                          <p:attrName>ppt_w</p:attrName>
                                        </p:attrNameLst>
                                      </p:cBhvr>
                                      <p:tavLst>
                                        <p:tav tm="0">
                                          <p:val>
                                            <p:fltVal val="0"/>
                                          </p:val>
                                        </p:tav>
                                        <p:tav tm="100000">
                                          <p:val>
                                            <p:strVal val="#ppt_w"/>
                                          </p:val>
                                        </p:tav>
                                      </p:tavLst>
                                    </p:anim>
                                    <p:anim calcmode="lin" valueType="num">
                                      <p:cBhvr>
                                        <p:cTn dur="500" fill="hold" id="20"/>
                                        <p:tgtEl>
                                          <p:spTgt spid="69"/>
                                        </p:tgtEl>
                                        <p:attrNameLst>
                                          <p:attrName>ppt_h</p:attrName>
                                        </p:attrNameLst>
                                      </p:cBhvr>
                                      <p:tavLst>
                                        <p:tav tm="0">
                                          <p:val>
                                            <p:fltVal val="0"/>
                                          </p:val>
                                        </p:tav>
                                        <p:tav tm="100000">
                                          <p:val>
                                            <p:strVal val="#ppt_h"/>
                                          </p:val>
                                        </p:tav>
                                      </p:tavLst>
                                    </p:anim>
                                    <p:animEffect filter="fade" transition="in">
                                      <p:cBhvr>
                                        <p:cTn dur="500" id="21"/>
                                        <p:tgtEl>
                                          <p:spTgt spid="69"/>
                                        </p:tgtEl>
                                      </p:cBhvr>
                                    </p:animEffect>
                                  </p:childTnLst>
                                </p:cTn>
                              </p:par>
                            </p:childTnLst>
                          </p:cTn>
                        </p:par>
                        <p:par>
                          <p:cTn fill="hold" id="22" nodeType="afterGroup">
                            <p:stCondLst>
                              <p:cond delay="1500"/>
                            </p:stCondLst>
                            <p:childTnLst>
                              <p:par>
                                <p:cTn fill="hold" grpId="0" id="23" nodeType="afterEffect" presetClass="entr" presetID="31" presetSubtype="0">
                                  <p:stCondLst>
                                    <p:cond delay="0"/>
                                  </p:stCondLst>
                                  <p:childTnLst>
                                    <p:set>
                                      <p:cBhvr>
                                        <p:cTn dur="1" fill="hold" id="24">
                                          <p:stCondLst>
                                            <p:cond delay="0"/>
                                          </p:stCondLst>
                                        </p:cTn>
                                        <p:tgtEl>
                                          <p:spTgt spid="70"/>
                                        </p:tgtEl>
                                        <p:attrNameLst>
                                          <p:attrName>style.visibility</p:attrName>
                                        </p:attrNameLst>
                                      </p:cBhvr>
                                      <p:to>
                                        <p:strVal val="visible"/>
                                      </p:to>
                                    </p:set>
                                    <p:anim calcmode="lin" valueType="num">
                                      <p:cBhvr>
                                        <p:cTn dur="1000" fill="hold" id="25"/>
                                        <p:tgtEl>
                                          <p:spTgt spid="70"/>
                                        </p:tgtEl>
                                        <p:attrNameLst>
                                          <p:attrName>ppt_w</p:attrName>
                                        </p:attrNameLst>
                                      </p:cBhvr>
                                      <p:tavLst>
                                        <p:tav tm="0">
                                          <p:val>
                                            <p:fltVal val="0"/>
                                          </p:val>
                                        </p:tav>
                                        <p:tav tm="100000">
                                          <p:val>
                                            <p:strVal val="#ppt_w"/>
                                          </p:val>
                                        </p:tav>
                                      </p:tavLst>
                                    </p:anim>
                                    <p:anim calcmode="lin" valueType="num">
                                      <p:cBhvr>
                                        <p:cTn dur="1000" fill="hold" id="26"/>
                                        <p:tgtEl>
                                          <p:spTgt spid="70"/>
                                        </p:tgtEl>
                                        <p:attrNameLst>
                                          <p:attrName>ppt_h</p:attrName>
                                        </p:attrNameLst>
                                      </p:cBhvr>
                                      <p:tavLst>
                                        <p:tav tm="0">
                                          <p:val>
                                            <p:fltVal val="0"/>
                                          </p:val>
                                        </p:tav>
                                        <p:tav tm="100000">
                                          <p:val>
                                            <p:strVal val="#ppt_h"/>
                                          </p:val>
                                        </p:tav>
                                      </p:tavLst>
                                    </p:anim>
                                    <p:anim calcmode="lin" valueType="num">
                                      <p:cBhvr>
                                        <p:cTn dur="1000" fill="hold" id="27"/>
                                        <p:tgtEl>
                                          <p:spTgt spid="70"/>
                                        </p:tgtEl>
                                        <p:attrNameLst>
                                          <p:attrName>style.rotation</p:attrName>
                                        </p:attrNameLst>
                                      </p:cBhvr>
                                      <p:tavLst>
                                        <p:tav tm="0">
                                          <p:val>
                                            <p:fltVal val="90"/>
                                          </p:val>
                                        </p:tav>
                                        <p:tav tm="100000">
                                          <p:val>
                                            <p:fltVal val="0"/>
                                          </p:val>
                                        </p:tav>
                                      </p:tavLst>
                                    </p:anim>
                                    <p:animEffect filter="fade" transition="in">
                                      <p:cBhvr>
                                        <p:cTn dur="1000" id="28"/>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9"/>
      <p:bldP grpId="0" spid="7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4" y="515938"/>
                <a:ext cx="3129262" cy="533392"/>
              </a:xfrm>
              <a:prstGeom prst="rect">
                <a:avLst/>
              </a:prstGeom>
              <a:noFill/>
              <a:ln w="9525">
                <a:noFill/>
                <a:miter/>
              </a:ln>
            </p:spPr>
            <p:txBody>
              <a:bodyPr bIns="45716" lIns="91431" rIns="91431" tIns="45716" wrap="none">
                <a:spAutoFit/>
              </a:bodyPr>
              <a:lstStyle/>
              <a:p>
                <a:pPr eaLnBrk="1" hangingPunct="1" lvl="0">
                  <a:buNone/>
                </a:pPr>
                <a:r>
                  <a:rPr altLang="en-US" lang="zh-CN" smtClean="0" sz="2900">
                    <a:solidFill>
                      <a:schemeClr val="bg1">
                        <a:lumMod val="50000"/>
                      </a:schemeClr>
                    </a:solidFill>
                    <a:latin charset="0" pitchFamily="34" typeface="Arial"/>
                    <a:ea charset="-122" panose="020b0503020204020204" pitchFamily="34" typeface="微软雅黑"/>
                    <a:sym charset="0" pitchFamily="34" typeface="Arial"/>
                  </a:rPr>
                  <a:t>加入你的标题描述</a:t>
                </a:r>
              </a:p>
            </p:txBody>
          </p:sp>
          <p:grpSp>
            <p:nvGrpSpPr>
              <p:cNvPr id="8" name="组合 26"/>
              <p:cNvGrpSpPr/>
              <p:nvPr/>
            </p:nvGrpSpPr>
            <p:grpSpPr>
              <a:xfrm>
                <a:off x="5043488" y="569913"/>
                <a:ext cx="263525" cy="395287"/>
                <a:chExt cx="213756" cy="427512"/>
              </a:xfrm>
            </p:grpSpPr>
            <p:sp>
              <p:nvSpPr>
                <p:cNvPr id="9" name="直接连接符 27"/>
                <p:cNvSpPr/>
                <p:nvPr/>
              </p:nvSpPr>
              <p:spPr>
                <a:xfrm>
                  <a:off x="0" y="0"/>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sp>
              <p:nvSpPr>
                <p:cNvPr id="10" name="直接连接符 28"/>
                <p:cNvSpPr/>
                <p:nvPr/>
              </p:nvSpPr>
              <p:spPr>
                <a:xfrm flipH="1">
                  <a:off x="0" y="213756"/>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grpSp>
        </p:grpSp>
      </p:grpSp>
      <p:sp>
        <p:nvSpPr>
          <p:cNvPr id="12" name="Rectangle 2"/>
          <p:cNvSpPr/>
          <p:nvPr/>
        </p:nvSpPr>
        <p:spPr>
          <a:xfrm>
            <a:off x="0" y="2046526"/>
            <a:ext cx="12192000" cy="18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 name="TextBox 5"/>
          <p:cNvSpPr txBox="1"/>
          <p:nvPr/>
        </p:nvSpPr>
        <p:spPr>
          <a:xfrm>
            <a:off x="1219200" y="2251984"/>
            <a:ext cx="1452967" cy="365760"/>
          </a:xfrm>
          <a:prstGeom prst="rect">
            <a:avLst/>
          </a:prstGeom>
          <a:noFill/>
        </p:spPr>
        <p:txBody>
          <a:bodyPr rtlCol="0" wrap="none">
            <a:spAutoFit/>
          </a:bodyPr>
          <a:lstStyle/>
          <a:p>
            <a:r>
              <a:rPr lang="en-US" smtClean="0">
                <a:solidFill>
                  <a:schemeClr val="bg1"/>
                </a:solidFill>
                <a:latin charset="0" pitchFamily="34" typeface="Open Sans"/>
                <a:ea charset="0" panose="020b0606030504020204" pitchFamily="34" typeface="Open Sans"/>
                <a:cs charset="0" panose="020b0606030504020204" pitchFamily="34" typeface="Open Sans"/>
              </a:rPr>
              <a:t>FUN FACTS</a:t>
            </a:r>
          </a:p>
        </p:txBody>
      </p:sp>
      <p:sp>
        <p:nvSpPr>
          <p:cNvPr id="14" name="TextBox 6"/>
          <p:cNvSpPr txBox="1"/>
          <p:nvPr/>
        </p:nvSpPr>
        <p:spPr>
          <a:xfrm>
            <a:off x="1219200" y="2621316"/>
            <a:ext cx="2289464" cy="853440"/>
          </a:xfrm>
          <a:prstGeom prst="rect">
            <a:avLst/>
          </a:prstGeom>
          <a:noFill/>
        </p:spPr>
        <p:txBody>
          <a:bodyPr rtlCol="0" wrap="square">
            <a:spAutoFit/>
          </a:bodyPr>
          <a:lstStyle/>
          <a:p>
            <a:pPr algn="just"/>
            <a:r>
              <a:rPr lang="en-US" smtClean="0" sz="1000">
                <a:solidFill>
                  <a:schemeClr val="bg1"/>
                </a:solidFill>
                <a:latin charset="0" pitchFamily="34" typeface="Open Sans"/>
                <a:ea charset="0" panose="020b0606030504020204" pitchFamily="34" typeface="Open Sans"/>
                <a:cs charset="0" panose="020b0606030504020204" pitchFamily="34" typeface="Open Sans"/>
              </a:rPr>
              <a:t>Lid est laborum dolo rumes fugats untras. Etharums ser quidem rerum facilis dolores nemis omnis fugats vitaes nemo minima rerums unsers sadips amets.. </a:t>
            </a:r>
          </a:p>
        </p:txBody>
      </p:sp>
      <p:sp>
        <p:nvSpPr>
          <p:cNvPr id="15" name="TextBox 7"/>
          <p:cNvSpPr txBox="1"/>
          <p:nvPr/>
        </p:nvSpPr>
        <p:spPr>
          <a:xfrm>
            <a:off x="4865109" y="2251984"/>
            <a:ext cx="895668" cy="518160"/>
          </a:xfrm>
          <a:prstGeom prst="rect">
            <a:avLst/>
          </a:prstGeom>
          <a:noFill/>
        </p:spPr>
        <p:txBody>
          <a:bodyPr rtlCol="0" wrap="none">
            <a:spAutoFit/>
          </a:bodyPr>
          <a:lstStyle/>
          <a:p>
            <a:r>
              <a:rPr lang="en-US" smtClean="0" sz="2800">
                <a:solidFill>
                  <a:schemeClr val="bg1"/>
                </a:solidFill>
                <a:latin charset="0" pitchFamily="34" typeface="Open Sans"/>
                <a:ea charset="0" panose="020b0606030504020204" pitchFamily="34" typeface="Open Sans"/>
                <a:cs charset="0" panose="020b0606030504020204" pitchFamily="34" typeface="Open Sans"/>
              </a:rPr>
              <a:t>95%</a:t>
            </a:r>
          </a:p>
        </p:txBody>
      </p:sp>
      <p:sp>
        <p:nvSpPr>
          <p:cNvPr id="16" name="TextBox 8"/>
          <p:cNvSpPr txBox="1"/>
          <p:nvPr/>
        </p:nvSpPr>
        <p:spPr>
          <a:xfrm>
            <a:off x="4690125" y="2790593"/>
            <a:ext cx="1373505" cy="243840"/>
          </a:xfrm>
          <a:prstGeom prst="rect">
            <a:avLst/>
          </a:prstGeom>
          <a:noFill/>
        </p:spPr>
        <p:txBody>
          <a:bodyPr rtlCol="0" wrap="none">
            <a:spAutoFit/>
          </a:bodyPr>
          <a:lstStyle/>
          <a:p>
            <a:r>
              <a:rPr lang="en-US" smtClean="0" sz="1000">
                <a:solidFill>
                  <a:schemeClr val="bg1"/>
                </a:solidFill>
                <a:latin charset="0" pitchFamily="34" typeface="Open Sans"/>
                <a:ea charset="0" panose="020b0606030504020204" pitchFamily="34" typeface="Open Sans"/>
                <a:cs charset="0" panose="020b0606030504020204" pitchFamily="34" typeface="Open Sans"/>
              </a:rPr>
              <a:t>HAPPY COSTUMER</a:t>
            </a:r>
          </a:p>
        </p:txBody>
      </p:sp>
      <p:sp>
        <p:nvSpPr>
          <p:cNvPr id="17" name="Rectangle 12"/>
          <p:cNvSpPr/>
          <p:nvPr/>
        </p:nvSpPr>
        <p:spPr>
          <a:xfrm>
            <a:off x="5014857" y="3077967"/>
            <a:ext cx="573405" cy="640080"/>
          </a:xfrm>
          <a:prstGeom prst="rect">
            <a:avLst/>
          </a:prstGeom>
          <a:solidFill>
            <a:schemeClr val="accent2"/>
          </a:solidFill>
        </p:spPr>
        <p:txBody>
          <a:bodyPr wrap="none">
            <a:spAutoFit/>
          </a:bodyPr>
          <a:lstStyle/>
          <a:p>
            <a:r>
              <a:rPr lang="en-US" sz="3600">
                <a:solidFill>
                  <a:schemeClr val="bg1"/>
                </a:solidFill>
                <a:latin charset="0" pitchFamily="2" typeface="FontAwesome"/>
              </a:rPr>
              <a:t></a:t>
            </a:r>
          </a:p>
        </p:txBody>
      </p:sp>
      <p:sp>
        <p:nvSpPr>
          <p:cNvPr id="18" name="TextBox 10"/>
          <p:cNvSpPr txBox="1"/>
          <p:nvPr/>
        </p:nvSpPr>
        <p:spPr>
          <a:xfrm>
            <a:off x="6650875" y="2251984"/>
            <a:ext cx="895668" cy="518160"/>
          </a:xfrm>
          <a:prstGeom prst="rect">
            <a:avLst/>
          </a:prstGeom>
          <a:noFill/>
        </p:spPr>
        <p:txBody>
          <a:bodyPr rtlCol="0" wrap="none">
            <a:spAutoFit/>
          </a:bodyPr>
          <a:lstStyle/>
          <a:p>
            <a:r>
              <a:rPr lang="en-US" smtClean="0" sz="2800">
                <a:solidFill>
                  <a:schemeClr val="bg1"/>
                </a:solidFill>
                <a:latin charset="0" pitchFamily="34" typeface="Open Sans"/>
                <a:ea charset="0" panose="020b0606030504020204" pitchFamily="34" typeface="Open Sans"/>
                <a:cs charset="0" panose="020b0606030504020204" pitchFamily="34" typeface="Open Sans"/>
              </a:rPr>
              <a:t>65%</a:t>
            </a:r>
          </a:p>
        </p:txBody>
      </p:sp>
      <p:sp>
        <p:nvSpPr>
          <p:cNvPr id="19" name="TextBox 11"/>
          <p:cNvSpPr txBox="1"/>
          <p:nvPr/>
        </p:nvSpPr>
        <p:spPr>
          <a:xfrm>
            <a:off x="6441137" y="2788467"/>
            <a:ext cx="1429067" cy="243840"/>
          </a:xfrm>
          <a:prstGeom prst="rect">
            <a:avLst/>
          </a:prstGeom>
          <a:noFill/>
        </p:spPr>
        <p:txBody>
          <a:bodyPr rtlCol="0" wrap="none">
            <a:spAutoFit/>
          </a:bodyPr>
          <a:lstStyle/>
          <a:p>
            <a:r>
              <a:rPr lang="en-US" smtClean="0" sz="1000">
                <a:solidFill>
                  <a:schemeClr val="bg1"/>
                </a:solidFill>
                <a:latin charset="0" pitchFamily="34" typeface="Open Sans"/>
                <a:ea charset="0" panose="020b0606030504020204" pitchFamily="34" typeface="Open Sans"/>
                <a:cs charset="0" panose="020b0606030504020204" pitchFamily="34" typeface="Open Sans"/>
              </a:rPr>
              <a:t>PROJECT PROCESS</a:t>
            </a:r>
          </a:p>
        </p:txBody>
      </p:sp>
      <p:sp>
        <p:nvSpPr>
          <p:cNvPr id="20" name="Rectangle 15"/>
          <p:cNvSpPr/>
          <p:nvPr/>
        </p:nvSpPr>
        <p:spPr>
          <a:xfrm>
            <a:off x="6733555" y="3077969"/>
            <a:ext cx="638493" cy="640080"/>
          </a:xfrm>
          <a:prstGeom prst="rect">
            <a:avLst/>
          </a:prstGeom>
          <a:solidFill>
            <a:schemeClr val="accent4"/>
          </a:solidFill>
        </p:spPr>
        <p:txBody>
          <a:bodyPr wrap="none">
            <a:spAutoFit/>
          </a:bodyPr>
          <a:lstStyle/>
          <a:p>
            <a:r>
              <a:rPr lang="en-US" sz="3600">
                <a:solidFill>
                  <a:schemeClr val="bg1"/>
                </a:solidFill>
                <a:latin charset="0" pitchFamily="2" typeface="FontAwesome"/>
              </a:rPr>
              <a:t></a:t>
            </a:r>
          </a:p>
        </p:txBody>
      </p:sp>
      <p:sp>
        <p:nvSpPr>
          <p:cNvPr id="21" name="TextBox 13"/>
          <p:cNvSpPr txBox="1"/>
          <p:nvPr/>
        </p:nvSpPr>
        <p:spPr>
          <a:xfrm>
            <a:off x="8446195" y="2251984"/>
            <a:ext cx="895668" cy="518160"/>
          </a:xfrm>
          <a:prstGeom prst="rect">
            <a:avLst/>
          </a:prstGeom>
          <a:noFill/>
        </p:spPr>
        <p:txBody>
          <a:bodyPr rtlCol="0" wrap="none">
            <a:spAutoFit/>
          </a:bodyPr>
          <a:lstStyle/>
          <a:p>
            <a:r>
              <a:rPr lang="en-US" smtClean="0" sz="2800">
                <a:solidFill>
                  <a:schemeClr val="bg1"/>
                </a:solidFill>
                <a:latin charset="0" pitchFamily="34" typeface="Open Sans"/>
                <a:ea charset="0" panose="020b0606030504020204" pitchFamily="34" typeface="Open Sans"/>
                <a:cs charset="0" panose="020b0606030504020204" pitchFamily="34" typeface="Open Sans"/>
              </a:rPr>
              <a:t>58%</a:t>
            </a:r>
          </a:p>
        </p:txBody>
      </p:sp>
      <p:sp>
        <p:nvSpPr>
          <p:cNvPr id="22" name="TextBox 14"/>
          <p:cNvSpPr txBox="1"/>
          <p:nvPr/>
        </p:nvSpPr>
        <p:spPr>
          <a:xfrm>
            <a:off x="8533812" y="2775204"/>
            <a:ext cx="698818" cy="243840"/>
          </a:xfrm>
          <a:prstGeom prst="rect">
            <a:avLst/>
          </a:prstGeom>
          <a:noFill/>
        </p:spPr>
        <p:txBody>
          <a:bodyPr rtlCol="0" wrap="none">
            <a:spAutoFit/>
          </a:bodyPr>
          <a:lstStyle/>
          <a:p>
            <a:r>
              <a:rPr lang="en-US" smtClean="0" sz="1000">
                <a:solidFill>
                  <a:schemeClr val="bg1"/>
                </a:solidFill>
                <a:latin charset="0" pitchFamily="34" typeface="Open Sans"/>
                <a:ea charset="0" panose="020b0606030504020204" pitchFamily="34" typeface="Open Sans"/>
                <a:cs charset="0" panose="020b0606030504020204" pitchFamily="34" typeface="Open Sans"/>
              </a:rPr>
              <a:t>WINNER</a:t>
            </a:r>
          </a:p>
        </p:txBody>
      </p:sp>
      <p:sp>
        <p:nvSpPr>
          <p:cNvPr id="23" name="Rectangle 18"/>
          <p:cNvSpPr/>
          <p:nvPr/>
        </p:nvSpPr>
        <p:spPr>
          <a:xfrm>
            <a:off x="8563082" y="3077967"/>
            <a:ext cx="457518" cy="640080"/>
          </a:xfrm>
          <a:prstGeom prst="rect">
            <a:avLst/>
          </a:prstGeom>
          <a:solidFill>
            <a:schemeClr val="accent1">
              <a:lumMod val="75000"/>
            </a:schemeClr>
          </a:solidFill>
        </p:spPr>
        <p:txBody>
          <a:bodyPr wrap="none">
            <a:spAutoFit/>
          </a:bodyPr>
          <a:lstStyle/>
          <a:p>
            <a:r>
              <a:rPr lang="en-US" sz="3600">
                <a:solidFill>
                  <a:schemeClr val="bg1"/>
                </a:solidFill>
                <a:latin charset="0" pitchFamily="2" typeface="FontAwesome"/>
              </a:rPr>
              <a:t></a:t>
            </a:r>
          </a:p>
        </p:txBody>
      </p:sp>
      <p:sp>
        <p:nvSpPr>
          <p:cNvPr id="24" name="TextBox 16"/>
          <p:cNvSpPr txBox="1"/>
          <p:nvPr/>
        </p:nvSpPr>
        <p:spPr>
          <a:xfrm>
            <a:off x="10085796" y="2251984"/>
            <a:ext cx="895668" cy="518160"/>
          </a:xfrm>
          <a:prstGeom prst="rect">
            <a:avLst/>
          </a:prstGeom>
          <a:noFill/>
        </p:spPr>
        <p:txBody>
          <a:bodyPr rtlCol="0" wrap="none">
            <a:spAutoFit/>
          </a:bodyPr>
          <a:lstStyle/>
          <a:p>
            <a:r>
              <a:rPr lang="en-US" smtClean="0" sz="2800">
                <a:solidFill>
                  <a:schemeClr val="bg1"/>
                </a:solidFill>
                <a:latin charset="0" pitchFamily="34" typeface="Open Sans"/>
                <a:ea charset="0" panose="020b0606030504020204" pitchFamily="34" typeface="Open Sans"/>
                <a:cs charset="0" panose="020b0606030504020204" pitchFamily="34" typeface="Open Sans"/>
              </a:rPr>
              <a:t>24%</a:t>
            </a:r>
          </a:p>
        </p:txBody>
      </p:sp>
      <p:sp>
        <p:nvSpPr>
          <p:cNvPr id="25" name="TextBox 17"/>
          <p:cNvSpPr txBox="1"/>
          <p:nvPr/>
        </p:nvSpPr>
        <p:spPr>
          <a:xfrm>
            <a:off x="10119682" y="2775204"/>
            <a:ext cx="867093" cy="243840"/>
          </a:xfrm>
          <a:prstGeom prst="rect">
            <a:avLst/>
          </a:prstGeom>
          <a:noFill/>
        </p:spPr>
        <p:txBody>
          <a:bodyPr rtlCol="0" wrap="none">
            <a:spAutoFit/>
          </a:bodyPr>
          <a:lstStyle/>
          <a:p>
            <a:r>
              <a:rPr lang="en-US" smtClean="0" sz="1000">
                <a:solidFill>
                  <a:schemeClr val="bg1"/>
                </a:solidFill>
                <a:latin charset="0" pitchFamily="34" typeface="Open Sans"/>
                <a:ea charset="0" panose="020b0606030504020204" pitchFamily="34" typeface="Open Sans"/>
                <a:cs charset="0" panose="020b0606030504020204" pitchFamily="34" typeface="Open Sans"/>
              </a:rPr>
              <a:t>NEW USER</a:t>
            </a:r>
          </a:p>
        </p:txBody>
      </p:sp>
      <p:sp>
        <p:nvSpPr>
          <p:cNvPr id="26" name="Rectangle 21"/>
          <p:cNvSpPr/>
          <p:nvPr/>
        </p:nvSpPr>
        <p:spPr>
          <a:xfrm>
            <a:off x="10199699" y="3077967"/>
            <a:ext cx="540068" cy="640080"/>
          </a:xfrm>
          <a:prstGeom prst="rect">
            <a:avLst/>
          </a:prstGeom>
          <a:solidFill>
            <a:schemeClr val="accent2"/>
          </a:solidFill>
        </p:spPr>
        <p:txBody>
          <a:bodyPr wrap="none">
            <a:spAutoFit/>
          </a:bodyPr>
          <a:lstStyle/>
          <a:p>
            <a:r>
              <a:rPr lang="en-US" sz="3600">
                <a:solidFill>
                  <a:schemeClr val="bg1"/>
                </a:solidFill>
                <a:latin charset="0" pitchFamily="2" typeface="FontAwesome"/>
              </a:rPr>
              <a:t></a:t>
            </a:r>
          </a:p>
        </p:txBody>
      </p:sp>
      <p:grpSp>
        <p:nvGrpSpPr>
          <p:cNvPr id="27" name="Group 23"/>
          <p:cNvGrpSpPr/>
          <p:nvPr/>
        </p:nvGrpSpPr>
        <p:grpSpPr>
          <a:xfrm>
            <a:off x="1141288" y="4374734"/>
            <a:ext cx="4132146" cy="1525252"/>
            <a:chOff x="6993054" y="3358634"/>
            <a:chExt cx="4132146" cy="1525252"/>
          </a:xfrm>
        </p:grpSpPr>
        <p:sp>
          <p:nvSpPr>
            <p:cNvPr id="28" name="Rectangle 24"/>
            <p:cNvSpPr/>
            <p:nvPr/>
          </p:nvSpPr>
          <p:spPr>
            <a:xfrm>
              <a:off x="7467600" y="3429000"/>
              <a:ext cx="36576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rPr>
                <a:t>75%</a:t>
              </a:r>
            </a:p>
          </p:txBody>
        </p:sp>
        <p:sp>
          <p:nvSpPr>
            <p:cNvPr id="29" name="Rectangle 25"/>
            <p:cNvSpPr/>
            <p:nvPr/>
          </p:nvSpPr>
          <p:spPr>
            <a:xfrm>
              <a:off x="7467600" y="3429000"/>
              <a:ext cx="2560320" cy="228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b="1" lang="en-US" smtClean="0" sz="1000">
                  <a:solidFill>
                    <a:schemeClr val="bg1">
                      <a:lumMod val="95000"/>
                    </a:schemeClr>
                  </a:solidFill>
                  <a:latin charset="0" pitchFamily="34" typeface="Open Sans"/>
                  <a:ea charset="0" panose="020b0606030504020204" pitchFamily="34" typeface="Open Sans"/>
                  <a:cs charset="0" panose="020b0606030504020204" pitchFamily="34" typeface="Open Sans"/>
                </a:rPr>
                <a:t>FACEBOOK</a:t>
              </a:r>
            </a:p>
          </p:txBody>
        </p:sp>
        <p:sp>
          <p:nvSpPr>
            <p:cNvPr id="30" name="Rectangle 26"/>
            <p:cNvSpPr/>
            <p:nvPr/>
          </p:nvSpPr>
          <p:spPr>
            <a:xfrm>
              <a:off x="7467600" y="3718917"/>
              <a:ext cx="36576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rPr>
                <a:t>92%</a:t>
              </a:r>
            </a:p>
          </p:txBody>
        </p:sp>
        <p:sp>
          <p:nvSpPr>
            <p:cNvPr id="31" name="Rectangle 27"/>
            <p:cNvSpPr/>
            <p:nvPr/>
          </p:nvSpPr>
          <p:spPr>
            <a:xfrm>
              <a:off x="7467600" y="3718917"/>
              <a:ext cx="301752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b="1" lang="en-US" smtClean="0" sz="1000">
                  <a:solidFill>
                    <a:schemeClr val="bg1">
                      <a:lumMod val="95000"/>
                    </a:schemeClr>
                  </a:solidFill>
                  <a:latin charset="0" pitchFamily="34" typeface="Open Sans"/>
                  <a:ea charset="0" panose="020b0606030504020204" pitchFamily="34" typeface="Open Sans"/>
                  <a:cs charset="0" panose="020b0606030504020204" pitchFamily="34" typeface="Open Sans"/>
                </a:rPr>
                <a:t>TWITTER</a:t>
              </a:r>
            </a:p>
          </p:txBody>
        </p:sp>
        <p:sp>
          <p:nvSpPr>
            <p:cNvPr id="32" name="Rectangle 28"/>
            <p:cNvSpPr/>
            <p:nvPr/>
          </p:nvSpPr>
          <p:spPr>
            <a:xfrm>
              <a:off x="7467600" y="4000500"/>
              <a:ext cx="36576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rPr>
                <a:t>56%</a:t>
              </a:r>
            </a:p>
          </p:txBody>
        </p:sp>
        <p:sp>
          <p:nvSpPr>
            <p:cNvPr id="33" name="Rectangle 29"/>
            <p:cNvSpPr/>
            <p:nvPr/>
          </p:nvSpPr>
          <p:spPr>
            <a:xfrm>
              <a:off x="7467600" y="4000500"/>
              <a:ext cx="146304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b="1" lang="en-US" smtClean="0" sz="1000">
                  <a:solidFill>
                    <a:schemeClr val="bg1">
                      <a:lumMod val="95000"/>
                    </a:schemeClr>
                  </a:solidFill>
                  <a:latin charset="0" pitchFamily="34" typeface="Open Sans"/>
                  <a:ea charset="0" panose="020b0606030504020204" pitchFamily="34" typeface="Open Sans"/>
                  <a:cs charset="0" panose="020b0606030504020204" pitchFamily="34" typeface="Open Sans"/>
                </a:rPr>
                <a:t>GOOGLE PLUS</a:t>
              </a:r>
            </a:p>
          </p:txBody>
        </p:sp>
        <p:sp>
          <p:nvSpPr>
            <p:cNvPr id="34" name="Rectangle 30"/>
            <p:cNvSpPr/>
            <p:nvPr/>
          </p:nvSpPr>
          <p:spPr>
            <a:xfrm>
              <a:off x="7467600" y="4286250"/>
              <a:ext cx="36576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rPr>
                <a:t>63%</a:t>
              </a:r>
            </a:p>
          </p:txBody>
        </p:sp>
        <p:sp>
          <p:nvSpPr>
            <p:cNvPr id="35" name="Rectangle 31"/>
            <p:cNvSpPr/>
            <p:nvPr/>
          </p:nvSpPr>
          <p:spPr>
            <a:xfrm>
              <a:off x="7467600" y="4286250"/>
              <a:ext cx="1920240"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b="1" lang="en-US" smtClean="0" sz="1000">
                  <a:solidFill>
                    <a:schemeClr val="bg1">
                      <a:lumMod val="95000"/>
                    </a:schemeClr>
                  </a:solidFill>
                  <a:latin charset="0" pitchFamily="34" typeface="Open Sans"/>
                  <a:ea charset="0" panose="020b0606030504020204" pitchFamily="34" typeface="Open Sans"/>
                  <a:cs charset="0" panose="020b0606030504020204" pitchFamily="34" typeface="Open Sans"/>
                </a:rPr>
                <a:t>PIN</a:t>
              </a:r>
            </a:p>
          </p:txBody>
        </p:sp>
        <p:sp>
          <p:nvSpPr>
            <p:cNvPr id="36" name="Rectangle 32"/>
            <p:cNvSpPr/>
            <p:nvPr/>
          </p:nvSpPr>
          <p:spPr>
            <a:xfrm>
              <a:off x="7010400" y="3358634"/>
              <a:ext cx="452755" cy="365760"/>
            </a:xfrm>
            <a:prstGeom prst="rect">
              <a:avLst/>
            </a:prstGeom>
          </p:spPr>
          <p:txBody>
            <a:bodyPr wrap="none">
              <a:spAutoFit/>
            </a:bodyPr>
            <a:lstStyle/>
            <a:p>
              <a:r>
                <a:rPr lang="en-US">
                  <a:solidFill>
                    <a:schemeClr val="tx1">
                      <a:lumMod val="75000"/>
                      <a:lumOff val="25000"/>
                    </a:schemeClr>
                  </a:solidFill>
                  <a:latin charset="0" pitchFamily="2" typeface="FontAwesome"/>
                </a:rPr>
                <a:t></a:t>
              </a:r>
            </a:p>
          </p:txBody>
        </p:sp>
        <p:sp>
          <p:nvSpPr>
            <p:cNvPr id="37" name="Rectangle 33"/>
            <p:cNvSpPr/>
            <p:nvPr/>
          </p:nvSpPr>
          <p:spPr>
            <a:xfrm>
              <a:off x="7010400" y="3648551"/>
              <a:ext cx="452755" cy="365760"/>
            </a:xfrm>
            <a:prstGeom prst="rect">
              <a:avLst/>
            </a:prstGeom>
          </p:spPr>
          <p:txBody>
            <a:bodyPr wrap="none">
              <a:spAutoFit/>
            </a:bodyPr>
            <a:lstStyle/>
            <a:p>
              <a:r>
                <a:rPr lang="en-US">
                  <a:solidFill>
                    <a:schemeClr val="tx1">
                      <a:lumMod val="75000"/>
                      <a:lumOff val="25000"/>
                    </a:schemeClr>
                  </a:solidFill>
                  <a:latin charset="0" pitchFamily="2" typeface="FontAwesome"/>
                </a:rPr>
                <a:t></a:t>
              </a:r>
            </a:p>
          </p:txBody>
        </p:sp>
        <p:sp>
          <p:nvSpPr>
            <p:cNvPr id="38" name="Rectangle 34"/>
            <p:cNvSpPr/>
            <p:nvPr/>
          </p:nvSpPr>
          <p:spPr>
            <a:xfrm>
              <a:off x="7009885" y="3930134"/>
              <a:ext cx="386080" cy="365760"/>
            </a:xfrm>
            <a:prstGeom prst="rect">
              <a:avLst/>
            </a:prstGeom>
          </p:spPr>
          <p:txBody>
            <a:bodyPr wrap="none">
              <a:spAutoFit/>
            </a:bodyPr>
            <a:lstStyle/>
            <a:p>
              <a:r>
                <a:rPr lang="en-US">
                  <a:solidFill>
                    <a:schemeClr val="tx1">
                      <a:lumMod val="75000"/>
                      <a:lumOff val="25000"/>
                    </a:schemeClr>
                  </a:solidFill>
                  <a:latin charset="0" pitchFamily="2" typeface="FontAwesome"/>
                </a:rPr>
                <a:t></a:t>
              </a:r>
            </a:p>
          </p:txBody>
        </p:sp>
        <p:sp>
          <p:nvSpPr>
            <p:cNvPr id="39" name="Rectangle 35"/>
            <p:cNvSpPr/>
            <p:nvPr/>
          </p:nvSpPr>
          <p:spPr>
            <a:xfrm>
              <a:off x="7009885" y="4215906"/>
              <a:ext cx="400368" cy="365760"/>
            </a:xfrm>
            <a:prstGeom prst="rect">
              <a:avLst/>
            </a:prstGeom>
          </p:spPr>
          <p:txBody>
            <a:bodyPr wrap="none">
              <a:spAutoFit/>
            </a:bodyPr>
            <a:lstStyle/>
            <a:p>
              <a:r>
                <a:rPr lang="en-US">
                  <a:solidFill>
                    <a:schemeClr val="tx1">
                      <a:lumMod val="75000"/>
                      <a:lumOff val="25000"/>
                    </a:schemeClr>
                  </a:solidFill>
                  <a:latin charset="0" pitchFamily="2" typeface="FontAwesome"/>
                </a:rPr>
                <a:t></a:t>
              </a:r>
            </a:p>
          </p:txBody>
        </p:sp>
        <p:sp>
          <p:nvSpPr>
            <p:cNvPr id="40" name="Rectangle 36"/>
            <p:cNvSpPr/>
            <p:nvPr/>
          </p:nvSpPr>
          <p:spPr>
            <a:xfrm>
              <a:off x="7467600" y="4572000"/>
              <a:ext cx="36576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rPr>
                <a:t>63%</a:t>
              </a:r>
            </a:p>
          </p:txBody>
        </p:sp>
        <p:sp>
          <p:nvSpPr>
            <p:cNvPr id="41" name="Rectangle 37"/>
            <p:cNvSpPr/>
            <p:nvPr/>
          </p:nvSpPr>
          <p:spPr>
            <a:xfrm>
              <a:off x="7467600" y="4572000"/>
              <a:ext cx="128016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b="1" lang="en-US" smtClean="0" sz="1000">
                  <a:solidFill>
                    <a:schemeClr val="bg1">
                      <a:lumMod val="95000"/>
                    </a:schemeClr>
                  </a:solidFill>
                  <a:latin charset="0" pitchFamily="34" typeface="Open Sans"/>
                  <a:ea charset="0" panose="020b0606030504020204" pitchFamily="34" typeface="Open Sans"/>
                  <a:cs charset="0" panose="020b0606030504020204" pitchFamily="34" typeface="Open Sans"/>
                </a:rPr>
                <a:t>INSTAGRAMM</a:t>
              </a:r>
            </a:p>
          </p:txBody>
        </p:sp>
        <p:sp>
          <p:nvSpPr>
            <p:cNvPr id="42" name="Rectangle 38"/>
            <p:cNvSpPr/>
            <p:nvPr/>
          </p:nvSpPr>
          <p:spPr>
            <a:xfrm>
              <a:off x="6993054" y="4514554"/>
              <a:ext cx="452755" cy="365760"/>
            </a:xfrm>
            <a:prstGeom prst="rect">
              <a:avLst/>
            </a:prstGeom>
          </p:spPr>
          <p:txBody>
            <a:bodyPr wrap="none">
              <a:spAutoFit/>
            </a:bodyPr>
            <a:lstStyle/>
            <a:p>
              <a:r>
                <a:rPr lang="en-US">
                  <a:solidFill>
                    <a:schemeClr val="tx1">
                      <a:lumMod val="75000"/>
                      <a:lumOff val="25000"/>
                    </a:schemeClr>
                  </a:solidFill>
                  <a:latin charset="0" pitchFamily="2" typeface="FontAwesome"/>
                </a:rPr>
                <a:t></a:t>
              </a:r>
            </a:p>
          </p:txBody>
        </p:sp>
      </p:grpSp>
      <p:sp>
        <p:nvSpPr>
          <p:cNvPr id="43" name="TextBox 36"/>
          <p:cNvSpPr txBox="1"/>
          <p:nvPr/>
        </p:nvSpPr>
        <p:spPr>
          <a:xfrm>
            <a:off x="6196845" y="4374735"/>
            <a:ext cx="4778939" cy="1767840"/>
          </a:xfrm>
          <a:prstGeom prst="rect">
            <a:avLst/>
          </a:prstGeom>
          <a:noFill/>
        </p:spPr>
        <p:txBody>
          <a:bodyPr rtlCol="0" wrap="square">
            <a:spAutoFit/>
          </a:bodyPr>
          <a:lstStyle/>
          <a:p>
            <a:r>
              <a:rPr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rPr>
              <a:t>Lid est laborum dolo rumes fugats untras. Etharums ser quidem rerum facilis dolores nemis omnis fugats vitaes nemo minima rerums unsers sadips amets.. </a:t>
            </a:r>
          </a:p>
          <a:p>
            <a:endParaRPr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endParaRPr>
          </a:p>
          <a:p>
            <a:r>
              <a:rPr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consectetur, adipisci velit, sed quia non numquam eius modi tempora incidunt ut labore dolore magnm aliquam quaerat voluptatem.</a:t>
            </a:r>
          </a:p>
        </p:txBody>
      </p:sp>
    </p:spTree>
    <p:extLst>
      <p:ext uri="{BB962C8B-B14F-4D97-AF65-F5344CB8AC3E}">
        <p14:creationId val="390616814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250" id="13"/>
                                        <p:tgtEl>
                                          <p:spTgt spid="12"/>
                                        </p:tgtEl>
                                      </p:cBhvr>
                                    </p:animEffect>
                                    <p:anim calcmode="lin" valueType="num">
                                      <p:cBhvr>
                                        <p:cTn dur="250" fill="hold" id="14"/>
                                        <p:tgtEl>
                                          <p:spTgt spid="12"/>
                                        </p:tgtEl>
                                        <p:attrNameLst>
                                          <p:attrName>ppt_x</p:attrName>
                                        </p:attrNameLst>
                                      </p:cBhvr>
                                      <p:tavLst>
                                        <p:tav tm="0">
                                          <p:val>
                                            <p:strVal val="#ppt_x"/>
                                          </p:val>
                                        </p:tav>
                                        <p:tav tm="100000">
                                          <p:val>
                                            <p:strVal val="#ppt_x"/>
                                          </p:val>
                                        </p:tav>
                                      </p:tavLst>
                                    </p:anim>
                                    <p:anim calcmode="lin" valueType="num">
                                      <p:cBhvr>
                                        <p:cTn dur="250" fill="hold" id="15"/>
                                        <p:tgtEl>
                                          <p:spTgt spid="1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750"/>
                            </p:stCondLst>
                            <p:childTnLst>
                              <p:par>
                                <p:cTn fill="hold" grpId="0" id="17" nodeType="afterEffect" presetClass="entr" presetID="42" presetSubtype="0">
                                  <p:stCondLst>
                                    <p:cond delay="0"/>
                                  </p:stCondLst>
                                  <p:childTnLst>
                                    <p:set>
                                      <p:cBhvr>
                                        <p:cTn dur="1" fill="hold" id="18">
                                          <p:stCondLst>
                                            <p:cond delay="0"/>
                                          </p:stCondLst>
                                        </p:cTn>
                                        <p:tgtEl>
                                          <p:spTgt spid="13"/>
                                        </p:tgtEl>
                                        <p:attrNameLst>
                                          <p:attrName>style.visibility</p:attrName>
                                        </p:attrNameLst>
                                      </p:cBhvr>
                                      <p:to>
                                        <p:strVal val="visible"/>
                                      </p:to>
                                    </p:set>
                                    <p:animEffect filter="fade" transition="in">
                                      <p:cBhvr>
                                        <p:cTn dur="250" id="19"/>
                                        <p:tgtEl>
                                          <p:spTgt spid="13"/>
                                        </p:tgtEl>
                                      </p:cBhvr>
                                    </p:animEffect>
                                    <p:anim calcmode="lin" valueType="num">
                                      <p:cBhvr>
                                        <p:cTn dur="250" fill="hold" id="20"/>
                                        <p:tgtEl>
                                          <p:spTgt spid="13"/>
                                        </p:tgtEl>
                                        <p:attrNameLst>
                                          <p:attrName>ppt_x</p:attrName>
                                        </p:attrNameLst>
                                      </p:cBhvr>
                                      <p:tavLst>
                                        <p:tav tm="0">
                                          <p:val>
                                            <p:strVal val="#ppt_x"/>
                                          </p:val>
                                        </p:tav>
                                        <p:tav tm="100000">
                                          <p:val>
                                            <p:strVal val="#ppt_x"/>
                                          </p:val>
                                        </p:tav>
                                      </p:tavLst>
                                    </p:anim>
                                    <p:anim calcmode="lin" valueType="num">
                                      <p:cBhvr>
                                        <p:cTn dur="250" fill="hold" id="21"/>
                                        <p:tgtEl>
                                          <p:spTgt spid="1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42"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250" id="25"/>
                                        <p:tgtEl>
                                          <p:spTgt spid="14"/>
                                        </p:tgtEl>
                                      </p:cBhvr>
                                    </p:animEffect>
                                    <p:anim calcmode="lin" valueType="num">
                                      <p:cBhvr>
                                        <p:cTn dur="250" fill="hold" id="26"/>
                                        <p:tgtEl>
                                          <p:spTgt spid="14"/>
                                        </p:tgtEl>
                                        <p:attrNameLst>
                                          <p:attrName>ppt_x</p:attrName>
                                        </p:attrNameLst>
                                      </p:cBhvr>
                                      <p:tavLst>
                                        <p:tav tm="0">
                                          <p:val>
                                            <p:strVal val="#ppt_x"/>
                                          </p:val>
                                        </p:tav>
                                        <p:tav tm="100000">
                                          <p:val>
                                            <p:strVal val="#ppt_x"/>
                                          </p:val>
                                        </p:tav>
                                      </p:tavLst>
                                    </p:anim>
                                    <p:anim calcmode="lin" valueType="num">
                                      <p:cBhvr>
                                        <p:cTn dur="250" fill="hold" id="27"/>
                                        <p:tgtEl>
                                          <p:spTgt spid="1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250"/>
                            </p:stCondLst>
                            <p:childTnLst>
                              <p:par>
                                <p:cTn fill="hold" grpId="0" id="29" nodeType="afterEffect" presetClass="entr" presetID="42" presetSubtype="0">
                                  <p:stCondLst>
                                    <p:cond delay="0"/>
                                  </p:stCondLst>
                                  <p:childTnLst>
                                    <p:set>
                                      <p:cBhvr>
                                        <p:cTn dur="1" fill="hold" id="30">
                                          <p:stCondLst>
                                            <p:cond delay="0"/>
                                          </p:stCondLst>
                                        </p:cTn>
                                        <p:tgtEl>
                                          <p:spTgt spid="15"/>
                                        </p:tgtEl>
                                        <p:attrNameLst>
                                          <p:attrName>style.visibility</p:attrName>
                                        </p:attrNameLst>
                                      </p:cBhvr>
                                      <p:to>
                                        <p:strVal val="visible"/>
                                      </p:to>
                                    </p:set>
                                    <p:animEffect filter="fade" transition="in">
                                      <p:cBhvr>
                                        <p:cTn dur="250" id="31"/>
                                        <p:tgtEl>
                                          <p:spTgt spid="15"/>
                                        </p:tgtEl>
                                      </p:cBhvr>
                                    </p:animEffect>
                                    <p:anim calcmode="lin" valueType="num">
                                      <p:cBhvr>
                                        <p:cTn dur="250" fill="hold" id="32"/>
                                        <p:tgtEl>
                                          <p:spTgt spid="15"/>
                                        </p:tgtEl>
                                        <p:attrNameLst>
                                          <p:attrName>ppt_x</p:attrName>
                                        </p:attrNameLst>
                                      </p:cBhvr>
                                      <p:tavLst>
                                        <p:tav tm="0">
                                          <p:val>
                                            <p:strVal val="#ppt_x"/>
                                          </p:val>
                                        </p:tav>
                                        <p:tav tm="100000">
                                          <p:val>
                                            <p:strVal val="#ppt_x"/>
                                          </p:val>
                                        </p:tav>
                                      </p:tavLst>
                                    </p:anim>
                                    <p:anim calcmode="lin" valueType="num">
                                      <p:cBhvr>
                                        <p:cTn dur="250" fill="hold" id="33"/>
                                        <p:tgtEl>
                                          <p:spTgt spid="15"/>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500"/>
                            </p:stCondLst>
                            <p:childTnLst>
                              <p:par>
                                <p:cTn fill="hold" grpId="0" id="35" nodeType="afterEffect" presetClass="entr" presetID="42" presetSubtype="0">
                                  <p:stCondLst>
                                    <p:cond delay="0"/>
                                  </p:stCondLst>
                                  <p:childTnLst>
                                    <p:set>
                                      <p:cBhvr>
                                        <p:cTn dur="1" fill="hold" id="36">
                                          <p:stCondLst>
                                            <p:cond delay="0"/>
                                          </p:stCondLst>
                                        </p:cTn>
                                        <p:tgtEl>
                                          <p:spTgt spid="16"/>
                                        </p:tgtEl>
                                        <p:attrNameLst>
                                          <p:attrName>style.visibility</p:attrName>
                                        </p:attrNameLst>
                                      </p:cBhvr>
                                      <p:to>
                                        <p:strVal val="visible"/>
                                      </p:to>
                                    </p:set>
                                    <p:animEffect filter="fade" transition="in">
                                      <p:cBhvr>
                                        <p:cTn dur="250" id="37"/>
                                        <p:tgtEl>
                                          <p:spTgt spid="16"/>
                                        </p:tgtEl>
                                      </p:cBhvr>
                                    </p:animEffect>
                                    <p:anim calcmode="lin" valueType="num">
                                      <p:cBhvr>
                                        <p:cTn dur="250" fill="hold" id="38"/>
                                        <p:tgtEl>
                                          <p:spTgt spid="16"/>
                                        </p:tgtEl>
                                        <p:attrNameLst>
                                          <p:attrName>ppt_x</p:attrName>
                                        </p:attrNameLst>
                                      </p:cBhvr>
                                      <p:tavLst>
                                        <p:tav tm="0">
                                          <p:val>
                                            <p:strVal val="#ppt_x"/>
                                          </p:val>
                                        </p:tav>
                                        <p:tav tm="100000">
                                          <p:val>
                                            <p:strVal val="#ppt_x"/>
                                          </p:val>
                                        </p:tav>
                                      </p:tavLst>
                                    </p:anim>
                                    <p:anim calcmode="lin" valueType="num">
                                      <p:cBhvr>
                                        <p:cTn dur="250" fill="hold" id="39"/>
                                        <p:tgtEl>
                                          <p:spTgt spid="16"/>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1750"/>
                            </p:stCondLst>
                            <p:childTnLst>
                              <p:par>
                                <p:cTn fill="hold" grpId="0" id="41" nodeType="afterEffect" presetClass="entr" presetID="42" presetSubtype="0">
                                  <p:stCondLst>
                                    <p:cond delay="0"/>
                                  </p:stCondLst>
                                  <p:childTnLst>
                                    <p:set>
                                      <p:cBhvr>
                                        <p:cTn dur="1" fill="hold" id="42">
                                          <p:stCondLst>
                                            <p:cond delay="0"/>
                                          </p:stCondLst>
                                        </p:cTn>
                                        <p:tgtEl>
                                          <p:spTgt spid="17"/>
                                        </p:tgtEl>
                                        <p:attrNameLst>
                                          <p:attrName>style.visibility</p:attrName>
                                        </p:attrNameLst>
                                      </p:cBhvr>
                                      <p:to>
                                        <p:strVal val="visible"/>
                                      </p:to>
                                    </p:set>
                                    <p:animEffect filter="fade" transition="in">
                                      <p:cBhvr>
                                        <p:cTn dur="250" id="43"/>
                                        <p:tgtEl>
                                          <p:spTgt spid="17"/>
                                        </p:tgtEl>
                                      </p:cBhvr>
                                    </p:animEffect>
                                    <p:anim calcmode="lin" valueType="num">
                                      <p:cBhvr>
                                        <p:cTn dur="250" fill="hold" id="44"/>
                                        <p:tgtEl>
                                          <p:spTgt spid="17"/>
                                        </p:tgtEl>
                                        <p:attrNameLst>
                                          <p:attrName>ppt_x</p:attrName>
                                        </p:attrNameLst>
                                      </p:cBhvr>
                                      <p:tavLst>
                                        <p:tav tm="0">
                                          <p:val>
                                            <p:strVal val="#ppt_x"/>
                                          </p:val>
                                        </p:tav>
                                        <p:tav tm="100000">
                                          <p:val>
                                            <p:strVal val="#ppt_x"/>
                                          </p:val>
                                        </p:tav>
                                      </p:tavLst>
                                    </p:anim>
                                    <p:anim calcmode="lin" valueType="num">
                                      <p:cBhvr>
                                        <p:cTn dur="250" fill="hold" id="45"/>
                                        <p:tgtEl>
                                          <p:spTgt spid="17"/>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2000"/>
                            </p:stCondLst>
                            <p:childTnLst>
                              <p:par>
                                <p:cTn fill="hold" grpId="0" id="47" nodeType="afterEffect" presetClass="entr" presetID="42" presetSubtype="0">
                                  <p:stCondLst>
                                    <p:cond delay="0"/>
                                  </p:stCondLst>
                                  <p:childTnLst>
                                    <p:set>
                                      <p:cBhvr>
                                        <p:cTn dur="1" fill="hold" id="48">
                                          <p:stCondLst>
                                            <p:cond delay="0"/>
                                          </p:stCondLst>
                                        </p:cTn>
                                        <p:tgtEl>
                                          <p:spTgt spid="18"/>
                                        </p:tgtEl>
                                        <p:attrNameLst>
                                          <p:attrName>style.visibility</p:attrName>
                                        </p:attrNameLst>
                                      </p:cBhvr>
                                      <p:to>
                                        <p:strVal val="visible"/>
                                      </p:to>
                                    </p:set>
                                    <p:animEffect filter="fade" transition="in">
                                      <p:cBhvr>
                                        <p:cTn dur="250" id="49"/>
                                        <p:tgtEl>
                                          <p:spTgt spid="18"/>
                                        </p:tgtEl>
                                      </p:cBhvr>
                                    </p:animEffect>
                                    <p:anim calcmode="lin" valueType="num">
                                      <p:cBhvr>
                                        <p:cTn dur="250" fill="hold" id="50"/>
                                        <p:tgtEl>
                                          <p:spTgt spid="18"/>
                                        </p:tgtEl>
                                        <p:attrNameLst>
                                          <p:attrName>ppt_x</p:attrName>
                                        </p:attrNameLst>
                                      </p:cBhvr>
                                      <p:tavLst>
                                        <p:tav tm="0">
                                          <p:val>
                                            <p:strVal val="#ppt_x"/>
                                          </p:val>
                                        </p:tav>
                                        <p:tav tm="100000">
                                          <p:val>
                                            <p:strVal val="#ppt_x"/>
                                          </p:val>
                                        </p:tav>
                                      </p:tavLst>
                                    </p:anim>
                                    <p:anim calcmode="lin" valueType="num">
                                      <p:cBhvr>
                                        <p:cTn dur="250" fill="hold" id="51"/>
                                        <p:tgtEl>
                                          <p:spTgt spid="18"/>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2250"/>
                            </p:stCondLst>
                            <p:childTnLst>
                              <p:par>
                                <p:cTn fill="hold" grpId="0" id="53" nodeType="afterEffect" presetClass="entr" presetID="42" presetSubtype="0">
                                  <p:stCondLst>
                                    <p:cond delay="0"/>
                                  </p:stCondLst>
                                  <p:childTnLst>
                                    <p:set>
                                      <p:cBhvr>
                                        <p:cTn dur="1" fill="hold" id="54">
                                          <p:stCondLst>
                                            <p:cond delay="0"/>
                                          </p:stCondLst>
                                        </p:cTn>
                                        <p:tgtEl>
                                          <p:spTgt spid="19"/>
                                        </p:tgtEl>
                                        <p:attrNameLst>
                                          <p:attrName>style.visibility</p:attrName>
                                        </p:attrNameLst>
                                      </p:cBhvr>
                                      <p:to>
                                        <p:strVal val="visible"/>
                                      </p:to>
                                    </p:set>
                                    <p:animEffect filter="fade" transition="in">
                                      <p:cBhvr>
                                        <p:cTn dur="250" id="55"/>
                                        <p:tgtEl>
                                          <p:spTgt spid="19"/>
                                        </p:tgtEl>
                                      </p:cBhvr>
                                    </p:animEffect>
                                    <p:anim calcmode="lin" valueType="num">
                                      <p:cBhvr>
                                        <p:cTn dur="250" fill="hold" id="56"/>
                                        <p:tgtEl>
                                          <p:spTgt spid="19"/>
                                        </p:tgtEl>
                                        <p:attrNameLst>
                                          <p:attrName>ppt_x</p:attrName>
                                        </p:attrNameLst>
                                      </p:cBhvr>
                                      <p:tavLst>
                                        <p:tav tm="0">
                                          <p:val>
                                            <p:strVal val="#ppt_x"/>
                                          </p:val>
                                        </p:tav>
                                        <p:tav tm="100000">
                                          <p:val>
                                            <p:strVal val="#ppt_x"/>
                                          </p:val>
                                        </p:tav>
                                      </p:tavLst>
                                    </p:anim>
                                    <p:anim calcmode="lin" valueType="num">
                                      <p:cBhvr>
                                        <p:cTn dur="250" fill="hold" id="57"/>
                                        <p:tgtEl>
                                          <p:spTgt spid="19"/>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2500"/>
                            </p:stCondLst>
                            <p:childTnLst>
                              <p:par>
                                <p:cTn fill="hold" grpId="0" id="59" nodeType="afterEffect" presetClass="entr" presetID="42" presetSubtype="0">
                                  <p:stCondLst>
                                    <p:cond delay="0"/>
                                  </p:stCondLst>
                                  <p:childTnLst>
                                    <p:set>
                                      <p:cBhvr>
                                        <p:cTn dur="1" fill="hold" id="60">
                                          <p:stCondLst>
                                            <p:cond delay="0"/>
                                          </p:stCondLst>
                                        </p:cTn>
                                        <p:tgtEl>
                                          <p:spTgt spid="20"/>
                                        </p:tgtEl>
                                        <p:attrNameLst>
                                          <p:attrName>style.visibility</p:attrName>
                                        </p:attrNameLst>
                                      </p:cBhvr>
                                      <p:to>
                                        <p:strVal val="visible"/>
                                      </p:to>
                                    </p:set>
                                    <p:animEffect filter="fade" transition="in">
                                      <p:cBhvr>
                                        <p:cTn dur="250" id="61"/>
                                        <p:tgtEl>
                                          <p:spTgt spid="20"/>
                                        </p:tgtEl>
                                      </p:cBhvr>
                                    </p:animEffect>
                                    <p:anim calcmode="lin" valueType="num">
                                      <p:cBhvr>
                                        <p:cTn dur="250" fill="hold" id="62"/>
                                        <p:tgtEl>
                                          <p:spTgt spid="20"/>
                                        </p:tgtEl>
                                        <p:attrNameLst>
                                          <p:attrName>ppt_x</p:attrName>
                                        </p:attrNameLst>
                                      </p:cBhvr>
                                      <p:tavLst>
                                        <p:tav tm="0">
                                          <p:val>
                                            <p:strVal val="#ppt_x"/>
                                          </p:val>
                                        </p:tav>
                                        <p:tav tm="100000">
                                          <p:val>
                                            <p:strVal val="#ppt_x"/>
                                          </p:val>
                                        </p:tav>
                                      </p:tavLst>
                                    </p:anim>
                                    <p:anim calcmode="lin" valueType="num">
                                      <p:cBhvr>
                                        <p:cTn dur="250" fill="hold" id="63"/>
                                        <p:tgtEl>
                                          <p:spTgt spid="20"/>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2750"/>
                            </p:stCondLst>
                            <p:childTnLst>
                              <p:par>
                                <p:cTn fill="hold" grpId="0" id="65" nodeType="afterEffect" presetClass="entr" presetID="42" presetSubtype="0">
                                  <p:stCondLst>
                                    <p:cond delay="0"/>
                                  </p:stCondLst>
                                  <p:childTnLst>
                                    <p:set>
                                      <p:cBhvr>
                                        <p:cTn dur="1" fill="hold" id="66">
                                          <p:stCondLst>
                                            <p:cond delay="0"/>
                                          </p:stCondLst>
                                        </p:cTn>
                                        <p:tgtEl>
                                          <p:spTgt spid="21"/>
                                        </p:tgtEl>
                                        <p:attrNameLst>
                                          <p:attrName>style.visibility</p:attrName>
                                        </p:attrNameLst>
                                      </p:cBhvr>
                                      <p:to>
                                        <p:strVal val="visible"/>
                                      </p:to>
                                    </p:set>
                                    <p:animEffect filter="fade" transition="in">
                                      <p:cBhvr>
                                        <p:cTn dur="250" id="67"/>
                                        <p:tgtEl>
                                          <p:spTgt spid="21"/>
                                        </p:tgtEl>
                                      </p:cBhvr>
                                    </p:animEffect>
                                    <p:anim calcmode="lin" valueType="num">
                                      <p:cBhvr>
                                        <p:cTn dur="250" fill="hold" id="68"/>
                                        <p:tgtEl>
                                          <p:spTgt spid="21"/>
                                        </p:tgtEl>
                                        <p:attrNameLst>
                                          <p:attrName>ppt_x</p:attrName>
                                        </p:attrNameLst>
                                      </p:cBhvr>
                                      <p:tavLst>
                                        <p:tav tm="0">
                                          <p:val>
                                            <p:strVal val="#ppt_x"/>
                                          </p:val>
                                        </p:tav>
                                        <p:tav tm="100000">
                                          <p:val>
                                            <p:strVal val="#ppt_x"/>
                                          </p:val>
                                        </p:tav>
                                      </p:tavLst>
                                    </p:anim>
                                    <p:anim calcmode="lin" valueType="num">
                                      <p:cBhvr>
                                        <p:cTn dur="250" fill="hold" id="69"/>
                                        <p:tgtEl>
                                          <p:spTgt spid="21"/>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3000"/>
                            </p:stCondLst>
                            <p:childTnLst>
                              <p:par>
                                <p:cTn fill="hold" grpId="0" id="71" nodeType="afterEffect" presetClass="entr" presetID="42" presetSubtype="0">
                                  <p:stCondLst>
                                    <p:cond delay="0"/>
                                  </p:stCondLst>
                                  <p:childTnLst>
                                    <p:set>
                                      <p:cBhvr>
                                        <p:cTn dur="1" fill="hold" id="72">
                                          <p:stCondLst>
                                            <p:cond delay="0"/>
                                          </p:stCondLst>
                                        </p:cTn>
                                        <p:tgtEl>
                                          <p:spTgt spid="22"/>
                                        </p:tgtEl>
                                        <p:attrNameLst>
                                          <p:attrName>style.visibility</p:attrName>
                                        </p:attrNameLst>
                                      </p:cBhvr>
                                      <p:to>
                                        <p:strVal val="visible"/>
                                      </p:to>
                                    </p:set>
                                    <p:animEffect filter="fade" transition="in">
                                      <p:cBhvr>
                                        <p:cTn dur="250" id="73"/>
                                        <p:tgtEl>
                                          <p:spTgt spid="22"/>
                                        </p:tgtEl>
                                      </p:cBhvr>
                                    </p:animEffect>
                                    <p:anim calcmode="lin" valueType="num">
                                      <p:cBhvr>
                                        <p:cTn dur="250" fill="hold" id="74"/>
                                        <p:tgtEl>
                                          <p:spTgt spid="22"/>
                                        </p:tgtEl>
                                        <p:attrNameLst>
                                          <p:attrName>ppt_x</p:attrName>
                                        </p:attrNameLst>
                                      </p:cBhvr>
                                      <p:tavLst>
                                        <p:tav tm="0">
                                          <p:val>
                                            <p:strVal val="#ppt_x"/>
                                          </p:val>
                                        </p:tav>
                                        <p:tav tm="100000">
                                          <p:val>
                                            <p:strVal val="#ppt_x"/>
                                          </p:val>
                                        </p:tav>
                                      </p:tavLst>
                                    </p:anim>
                                    <p:anim calcmode="lin" valueType="num">
                                      <p:cBhvr>
                                        <p:cTn dur="250" fill="hold" id="75"/>
                                        <p:tgtEl>
                                          <p:spTgt spid="22"/>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3250"/>
                            </p:stCondLst>
                            <p:childTnLst>
                              <p:par>
                                <p:cTn fill="hold" grpId="0" id="77" nodeType="afterEffect" presetClass="entr" presetID="42" presetSubtype="0">
                                  <p:stCondLst>
                                    <p:cond delay="0"/>
                                  </p:stCondLst>
                                  <p:childTnLst>
                                    <p:set>
                                      <p:cBhvr>
                                        <p:cTn dur="1" fill="hold" id="78">
                                          <p:stCondLst>
                                            <p:cond delay="0"/>
                                          </p:stCondLst>
                                        </p:cTn>
                                        <p:tgtEl>
                                          <p:spTgt spid="23"/>
                                        </p:tgtEl>
                                        <p:attrNameLst>
                                          <p:attrName>style.visibility</p:attrName>
                                        </p:attrNameLst>
                                      </p:cBhvr>
                                      <p:to>
                                        <p:strVal val="visible"/>
                                      </p:to>
                                    </p:set>
                                    <p:animEffect filter="fade" transition="in">
                                      <p:cBhvr>
                                        <p:cTn dur="250" id="79"/>
                                        <p:tgtEl>
                                          <p:spTgt spid="23"/>
                                        </p:tgtEl>
                                      </p:cBhvr>
                                    </p:animEffect>
                                    <p:anim calcmode="lin" valueType="num">
                                      <p:cBhvr>
                                        <p:cTn dur="250" fill="hold" id="80"/>
                                        <p:tgtEl>
                                          <p:spTgt spid="23"/>
                                        </p:tgtEl>
                                        <p:attrNameLst>
                                          <p:attrName>ppt_x</p:attrName>
                                        </p:attrNameLst>
                                      </p:cBhvr>
                                      <p:tavLst>
                                        <p:tav tm="0">
                                          <p:val>
                                            <p:strVal val="#ppt_x"/>
                                          </p:val>
                                        </p:tav>
                                        <p:tav tm="100000">
                                          <p:val>
                                            <p:strVal val="#ppt_x"/>
                                          </p:val>
                                        </p:tav>
                                      </p:tavLst>
                                    </p:anim>
                                    <p:anim calcmode="lin" valueType="num">
                                      <p:cBhvr>
                                        <p:cTn dur="250" fill="hold" id="81"/>
                                        <p:tgtEl>
                                          <p:spTgt spid="23"/>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3500"/>
                            </p:stCondLst>
                            <p:childTnLst>
                              <p:par>
                                <p:cTn fill="hold" grpId="0" id="83" nodeType="afterEffect" presetClass="entr" presetID="42" presetSubtype="0">
                                  <p:stCondLst>
                                    <p:cond delay="0"/>
                                  </p:stCondLst>
                                  <p:childTnLst>
                                    <p:set>
                                      <p:cBhvr>
                                        <p:cTn dur="1" fill="hold" id="84">
                                          <p:stCondLst>
                                            <p:cond delay="0"/>
                                          </p:stCondLst>
                                        </p:cTn>
                                        <p:tgtEl>
                                          <p:spTgt spid="24"/>
                                        </p:tgtEl>
                                        <p:attrNameLst>
                                          <p:attrName>style.visibility</p:attrName>
                                        </p:attrNameLst>
                                      </p:cBhvr>
                                      <p:to>
                                        <p:strVal val="visible"/>
                                      </p:to>
                                    </p:set>
                                    <p:animEffect filter="fade" transition="in">
                                      <p:cBhvr>
                                        <p:cTn dur="250" id="85"/>
                                        <p:tgtEl>
                                          <p:spTgt spid="24"/>
                                        </p:tgtEl>
                                      </p:cBhvr>
                                    </p:animEffect>
                                    <p:anim calcmode="lin" valueType="num">
                                      <p:cBhvr>
                                        <p:cTn dur="250" fill="hold" id="86"/>
                                        <p:tgtEl>
                                          <p:spTgt spid="24"/>
                                        </p:tgtEl>
                                        <p:attrNameLst>
                                          <p:attrName>ppt_x</p:attrName>
                                        </p:attrNameLst>
                                      </p:cBhvr>
                                      <p:tavLst>
                                        <p:tav tm="0">
                                          <p:val>
                                            <p:strVal val="#ppt_x"/>
                                          </p:val>
                                        </p:tav>
                                        <p:tav tm="100000">
                                          <p:val>
                                            <p:strVal val="#ppt_x"/>
                                          </p:val>
                                        </p:tav>
                                      </p:tavLst>
                                    </p:anim>
                                    <p:anim calcmode="lin" valueType="num">
                                      <p:cBhvr>
                                        <p:cTn dur="250" fill="hold" id="87"/>
                                        <p:tgtEl>
                                          <p:spTgt spid="24"/>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3750"/>
                            </p:stCondLst>
                            <p:childTnLst>
                              <p:par>
                                <p:cTn fill="hold" grpId="0" id="89" nodeType="afterEffect" presetClass="entr" presetID="42" presetSubtype="0">
                                  <p:stCondLst>
                                    <p:cond delay="0"/>
                                  </p:stCondLst>
                                  <p:childTnLst>
                                    <p:set>
                                      <p:cBhvr>
                                        <p:cTn dur="1" fill="hold" id="90">
                                          <p:stCondLst>
                                            <p:cond delay="0"/>
                                          </p:stCondLst>
                                        </p:cTn>
                                        <p:tgtEl>
                                          <p:spTgt spid="25"/>
                                        </p:tgtEl>
                                        <p:attrNameLst>
                                          <p:attrName>style.visibility</p:attrName>
                                        </p:attrNameLst>
                                      </p:cBhvr>
                                      <p:to>
                                        <p:strVal val="visible"/>
                                      </p:to>
                                    </p:set>
                                    <p:animEffect filter="fade" transition="in">
                                      <p:cBhvr>
                                        <p:cTn dur="250" id="91"/>
                                        <p:tgtEl>
                                          <p:spTgt spid="25"/>
                                        </p:tgtEl>
                                      </p:cBhvr>
                                    </p:animEffect>
                                    <p:anim calcmode="lin" valueType="num">
                                      <p:cBhvr>
                                        <p:cTn dur="250" fill="hold" id="92"/>
                                        <p:tgtEl>
                                          <p:spTgt spid="25"/>
                                        </p:tgtEl>
                                        <p:attrNameLst>
                                          <p:attrName>ppt_x</p:attrName>
                                        </p:attrNameLst>
                                      </p:cBhvr>
                                      <p:tavLst>
                                        <p:tav tm="0">
                                          <p:val>
                                            <p:strVal val="#ppt_x"/>
                                          </p:val>
                                        </p:tav>
                                        <p:tav tm="100000">
                                          <p:val>
                                            <p:strVal val="#ppt_x"/>
                                          </p:val>
                                        </p:tav>
                                      </p:tavLst>
                                    </p:anim>
                                    <p:anim calcmode="lin" valueType="num">
                                      <p:cBhvr>
                                        <p:cTn dur="250" fill="hold" id="93"/>
                                        <p:tgtEl>
                                          <p:spTgt spid="25"/>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4000"/>
                            </p:stCondLst>
                            <p:childTnLst>
                              <p:par>
                                <p:cTn fill="hold" grpId="0" id="95" nodeType="afterEffect" presetClass="entr" presetID="42" presetSubtype="0">
                                  <p:stCondLst>
                                    <p:cond delay="0"/>
                                  </p:stCondLst>
                                  <p:childTnLst>
                                    <p:set>
                                      <p:cBhvr>
                                        <p:cTn dur="1" fill="hold" id="96">
                                          <p:stCondLst>
                                            <p:cond delay="0"/>
                                          </p:stCondLst>
                                        </p:cTn>
                                        <p:tgtEl>
                                          <p:spTgt spid="26"/>
                                        </p:tgtEl>
                                        <p:attrNameLst>
                                          <p:attrName>style.visibility</p:attrName>
                                        </p:attrNameLst>
                                      </p:cBhvr>
                                      <p:to>
                                        <p:strVal val="visible"/>
                                      </p:to>
                                    </p:set>
                                    <p:animEffect filter="fade" transition="in">
                                      <p:cBhvr>
                                        <p:cTn dur="250" id="97"/>
                                        <p:tgtEl>
                                          <p:spTgt spid="26"/>
                                        </p:tgtEl>
                                      </p:cBhvr>
                                    </p:animEffect>
                                    <p:anim calcmode="lin" valueType="num">
                                      <p:cBhvr>
                                        <p:cTn dur="250" fill="hold" id="98"/>
                                        <p:tgtEl>
                                          <p:spTgt spid="26"/>
                                        </p:tgtEl>
                                        <p:attrNameLst>
                                          <p:attrName>ppt_x</p:attrName>
                                        </p:attrNameLst>
                                      </p:cBhvr>
                                      <p:tavLst>
                                        <p:tav tm="0">
                                          <p:val>
                                            <p:strVal val="#ppt_x"/>
                                          </p:val>
                                        </p:tav>
                                        <p:tav tm="100000">
                                          <p:val>
                                            <p:strVal val="#ppt_x"/>
                                          </p:val>
                                        </p:tav>
                                      </p:tavLst>
                                    </p:anim>
                                    <p:anim calcmode="lin" valueType="num">
                                      <p:cBhvr>
                                        <p:cTn dur="250" fill="hold" id="99"/>
                                        <p:tgtEl>
                                          <p:spTgt spid="26"/>
                                        </p:tgtEl>
                                        <p:attrNameLst>
                                          <p:attrName>ppt_y</p:attrName>
                                        </p:attrNameLst>
                                      </p:cBhvr>
                                      <p:tavLst>
                                        <p:tav tm="0">
                                          <p:val>
                                            <p:strVal val="#ppt_y+.1"/>
                                          </p:val>
                                        </p:tav>
                                        <p:tav tm="100000">
                                          <p:val>
                                            <p:strVal val="#ppt_y"/>
                                          </p:val>
                                        </p:tav>
                                      </p:tavLst>
                                    </p:anim>
                                  </p:childTnLst>
                                </p:cTn>
                              </p:par>
                            </p:childTnLst>
                          </p:cTn>
                        </p:par>
                        <p:par>
                          <p:cTn fill="hold" id="100" nodeType="afterGroup">
                            <p:stCondLst>
                              <p:cond delay="4250"/>
                            </p:stCondLst>
                            <p:childTnLst>
                              <p:par>
                                <p:cTn fill="hold" id="101" nodeType="afterEffect" presetClass="entr" presetID="42" presetSubtype="0">
                                  <p:stCondLst>
                                    <p:cond delay="0"/>
                                  </p:stCondLst>
                                  <p:childTnLst>
                                    <p:set>
                                      <p:cBhvr>
                                        <p:cTn dur="1" fill="hold" id="102">
                                          <p:stCondLst>
                                            <p:cond delay="0"/>
                                          </p:stCondLst>
                                        </p:cTn>
                                        <p:tgtEl>
                                          <p:spTgt spid="27"/>
                                        </p:tgtEl>
                                        <p:attrNameLst>
                                          <p:attrName>style.visibility</p:attrName>
                                        </p:attrNameLst>
                                      </p:cBhvr>
                                      <p:to>
                                        <p:strVal val="visible"/>
                                      </p:to>
                                    </p:set>
                                    <p:animEffect filter="fade" transition="in">
                                      <p:cBhvr>
                                        <p:cTn dur="250" id="103"/>
                                        <p:tgtEl>
                                          <p:spTgt spid="27"/>
                                        </p:tgtEl>
                                      </p:cBhvr>
                                    </p:animEffect>
                                    <p:anim calcmode="lin" valueType="num">
                                      <p:cBhvr>
                                        <p:cTn dur="250" fill="hold" id="104"/>
                                        <p:tgtEl>
                                          <p:spTgt spid="27"/>
                                        </p:tgtEl>
                                        <p:attrNameLst>
                                          <p:attrName>ppt_x</p:attrName>
                                        </p:attrNameLst>
                                      </p:cBhvr>
                                      <p:tavLst>
                                        <p:tav tm="0">
                                          <p:val>
                                            <p:strVal val="#ppt_x"/>
                                          </p:val>
                                        </p:tav>
                                        <p:tav tm="100000">
                                          <p:val>
                                            <p:strVal val="#ppt_x"/>
                                          </p:val>
                                        </p:tav>
                                      </p:tavLst>
                                    </p:anim>
                                    <p:anim calcmode="lin" valueType="num">
                                      <p:cBhvr>
                                        <p:cTn dur="250" fill="hold" id="105"/>
                                        <p:tgtEl>
                                          <p:spTgt spid="27"/>
                                        </p:tgtEl>
                                        <p:attrNameLst>
                                          <p:attrName>ppt_y</p:attrName>
                                        </p:attrNameLst>
                                      </p:cBhvr>
                                      <p:tavLst>
                                        <p:tav tm="0">
                                          <p:val>
                                            <p:strVal val="#ppt_y+.1"/>
                                          </p:val>
                                        </p:tav>
                                        <p:tav tm="100000">
                                          <p:val>
                                            <p:strVal val="#ppt_y"/>
                                          </p:val>
                                        </p:tav>
                                      </p:tavLst>
                                    </p:anim>
                                  </p:childTnLst>
                                </p:cTn>
                              </p:par>
                            </p:childTnLst>
                          </p:cTn>
                        </p:par>
                        <p:par>
                          <p:cTn fill="hold" id="106" nodeType="afterGroup">
                            <p:stCondLst>
                              <p:cond delay="4500"/>
                            </p:stCondLst>
                            <p:childTnLst>
                              <p:par>
                                <p:cTn fill="hold" grpId="0" id="107" nodeType="afterEffect" presetClass="entr" presetID="42" presetSubtype="0">
                                  <p:stCondLst>
                                    <p:cond delay="0"/>
                                  </p:stCondLst>
                                  <p:childTnLst>
                                    <p:set>
                                      <p:cBhvr>
                                        <p:cTn dur="1" fill="hold" id="108">
                                          <p:stCondLst>
                                            <p:cond delay="0"/>
                                          </p:stCondLst>
                                        </p:cTn>
                                        <p:tgtEl>
                                          <p:spTgt spid="43"/>
                                        </p:tgtEl>
                                        <p:attrNameLst>
                                          <p:attrName>style.visibility</p:attrName>
                                        </p:attrNameLst>
                                      </p:cBhvr>
                                      <p:to>
                                        <p:strVal val="visible"/>
                                      </p:to>
                                    </p:set>
                                    <p:animEffect filter="fade" transition="in">
                                      <p:cBhvr>
                                        <p:cTn dur="250" id="109"/>
                                        <p:tgtEl>
                                          <p:spTgt spid="43"/>
                                        </p:tgtEl>
                                      </p:cBhvr>
                                    </p:animEffect>
                                    <p:anim calcmode="lin" valueType="num">
                                      <p:cBhvr>
                                        <p:cTn dur="250" fill="hold" id="110"/>
                                        <p:tgtEl>
                                          <p:spTgt spid="43"/>
                                        </p:tgtEl>
                                        <p:attrNameLst>
                                          <p:attrName>ppt_x</p:attrName>
                                        </p:attrNameLst>
                                      </p:cBhvr>
                                      <p:tavLst>
                                        <p:tav tm="0">
                                          <p:val>
                                            <p:strVal val="#ppt_x"/>
                                          </p:val>
                                        </p:tav>
                                        <p:tav tm="100000">
                                          <p:val>
                                            <p:strVal val="#ppt_x"/>
                                          </p:val>
                                        </p:tav>
                                      </p:tavLst>
                                    </p:anim>
                                    <p:anim calcmode="lin" valueType="num">
                                      <p:cBhvr>
                                        <p:cTn dur="250" fill="hold" id="111"/>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4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4" y="515938"/>
                <a:ext cx="3129262" cy="533392"/>
              </a:xfrm>
              <a:prstGeom prst="rect">
                <a:avLst/>
              </a:prstGeom>
              <a:noFill/>
              <a:ln w="9525">
                <a:noFill/>
                <a:miter/>
              </a:ln>
            </p:spPr>
            <p:txBody>
              <a:bodyPr bIns="45716" lIns="91431" rIns="91431" tIns="45716" wrap="none">
                <a:spAutoFit/>
              </a:bodyPr>
              <a:lstStyle/>
              <a:p>
                <a:pPr eaLnBrk="1" hangingPunct="1" lvl="0">
                  <a:buNone/>
                </a:pPr>
                <a:r>
                  <a:rPr altLang="en-US" lang="zh-CN" smtClean="0" sz="2900">
                    <a:solidFill>
                      <a:schemeClr val="bg1">
                        <a:lumMod val="50000"/>
                      </a:schemeClr>
                    </a:solidFill>
                    <a:latin charset="0" pitchFamily="34" typeface="Arial"/>
                    <a:ea charset="-122" panose="020b0503020204020204" pitchFamily="34" typeface="微软雅黑"/>
                    <a:sym charset="0" pitchFamily="34" typeface="Arial"/>
                  </a:rPr>
                  <a:t>加入你的标题描述</a:t>
                </a:r>
              </a:p>
            </p:txBody>
          </p:sp>
          <p:grpSp>
            <p:nvGrpSpPr>
              <p:cNvPr id="8" name="组合 26"/>
              <p:cNvGrpSpPr/>
              <p:nvPr/>
            </p:nvGrpSpPr>
            <p:grpSpPr>
              <a:xfrm>
                <a:off x="5043488" y="569913"/>
                <a:ext cx="263525" cy="395287"/>
                <a:chExt cx="213756" cy="427512"/>
              </a:xfrm>
            </p:grpSpPr>
            <p:sp>
              <p:nvSpPr>
                <p:cNvPr id="9" name="直接连接符 27"/>
                <p:cNvSpPr/>
                <p:nvPr/>
              </p:nvSpPr>
              <p:spPr>
                <a:xfrm>
                  <a:off x="0" y="0"/>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sp>
              <p:nvSpPr>
                <p:cNvPr id="10" name="直接连接符 28"/>
                <p:cNvSpPr/>
                <p:nvPr/>
              </p:nvSpPr>
              <p:spPr>
                <a:xfrm flipH="1">
                  <a:off x="0" y="213756"/>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grpSp>
        </p:grpSp>
      </p:grpSp>
      <p:grpSp>
        <p:nvGrpSpPr>
          <p:cNvPr id="12" name="组合 11"/>
          <p:cNvGrpSpPr/>
          <p:nvPr/>
        </p:nvGrpSpPr>
        <p:grpSpPr>
          <a:xfrm>
            <a:off x="642503" y="1788419"/>
            <a:ext cx="11069292" cy="4532928"/>
            <a:chOff x="820346" y="1272786"/>
            <a:chExt cx="7568078" cy="3099164"/>
          </a:xfrm>
        </p:grpSpPr>
        <p:grpSp>
          <p:nvGrpSpPr>
            <p:cNvPr id="13" name="组合 12"/>
            <p:cNvGrpSpPr/>
            <p:nvPr/>
          </p:nvGrpSpPr>
          <p:grpSpPr>
            <a:xfrm>
              <a:off x="820346" y="1272786"/>
              <a:ext cx="4889835" cy="3099164"/>
              <a:chOff x="819150" y="1514022"/>
              <a:chExt cx="7134226" cy="4521653"/>
            </a:xfrm>
          </p:grpSpPr>
          <p:sp>
            <p:nvSpPr>
              <p:cNvPr id="21" name="圆角矩形 20"/>
              <p:cNvSpPr/>
              <p:nvPr/>
            </p:nvSpPr>
            <p:spPr>
              <a:xfrm>
                <a:off x="2793015" y="1514022"/>
                <a:ext cx="1512285" cy="514350"/>
              </a:xfrm>
              <a:prstGeom prst="roundRect">
                <a:avLst/>
              </a:prstGeom>
              <a:solidFill>
                <a:schemeClr val="accent4"/>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000" u="none">
                    <a:ln>
                      <a:noFill/>
                    </a:ln>
                    <a:solidFill>
                      <a:srgbClr val="FFFFFF"/>
                    </a:solidFill>
                    <a:effectLst/>
                    <a:uLnTx/>
                    <a:uFillTx/>
                    <a:latin charset="-122" panose="020b0503020204020204" pitchFamily="34" typeface="微软雅黑"/>
                    <a:ea charset="-122" panose="020b0503020204020204" pitchFamily="34" typeface="微软雅黑"/>
                    <a:cs typeface="+mn-cs"/>
                  </a:rPr>
                  <a:t>添加标题</a:t>
                </a:r>
              </a:p>
            </p:txBody>
          </p:sp>
          <p:sp>
            <p:nvSpPr>
              <p:cNvPr id="22" name="圆角矩形 21"/>
              <p:cNvSpPr/>
              <p:nvPr/>
            </p:nvSpPr>
            <p:spPr>
              <a:xfrm>
                <a:off x="5555265" y="2485570"/>
                <a:ext cx="1512285" cy="514350"/>
              </a:xfrm>
              <a:prstGeom prst="roundRect">
                <a:avLst/>
              </a:prstGeom>
              <a:solidFill>
                <a:schemeClr val="accent3"/>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000" u="none">
                    <a:ln>
                      <a:noFill/>
                    </a:ln>
                    <a:solidFill>
                      <a:srgbClr val="FFFFFF"/>
                    </a:solidFill>
                    <a:effectLst/>
                    <a:uLnTx/>
                    <a:uFillTx/>
                    <a:latin charset="-122" panose="020b0503020204020204" pitchFamily="34" typeface="微软雅黑"/>
                    <a:ea charset="-122" panose="020b0503020204020204" pitchFamily="34" typeface="微软雅黑"/>
                    <a:cs typeface="+mn-cs"/>
                  </a:rPr>
                  <a:t>添加标题</a:t>
                </a:r>
              </a:p>
            </p:txBody>
          </p:sp>
          <p:sp>
            <p:nvSpPr>
              <p:cNvPr id="23" name="圆角矩形 22"/>
              <p:cNvSpPr/>
              <p:nvPr/>
            </p:nvSpPr>
            <p:spPr>
              <a:xfrm>
                <a:off x="6441091" y="3438072"/>
                <a:ext cx="1512285" cy="514350"/>
              </a:xfrm>
              <a:prstGeom prst="roundRect">
                <a:avLst/>
              </a:prstGeom>
              <a:solidFill>
                <a:schemeClr val="accent4"/>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000" u="none">
                    <a:ln>
                      <a:noFill/>
                    </a:ln>
                    <a:solidFill>
                      <a:srgbClr val="FFFFFF"/>
                    </a:solidFill>
                    <a:effectLst/>
                    <a:uLnTx/>
                    <a:uFillTx/>
                    <a:latin charset="-122" panose="020b0503020204020204" pitchFamily="34" typeface="微软雅黑"/>
                    <a:ea charset="-122" panose="020b0503020204020204" pitchFamily="34" typeface="微软雅黑"/>
                    <a:cs typeface="+mn-cs"/>
                  </a:rPr>
                  <a:t>添加标题</a:t>
                </a:r>
              </a:p>
            </p:txBody>
          </p:sp>
          <p:sp>
            <p:nvSpPr>
              <p:cNvPr id="24" name="圆角矩形 23"/>
              <p:cNvSpPr/>
              <p:nvPr/>
            </p:nvSpPr>
            <p:spPr>
              <a:xfrm>
                <a:off x="4678965" y="3438072"/>
                <a:ext cx="1512285" cy="514350"/>
              </a:xfrm>
              <a:prstGeom prst="roundRect">
                <a:avLst/>
              </a:prstGeom>
              <a:solidFill>
                <a:schemeClr val="accent1">
                  <a:lumMod val="75000"/>
                </a:schemeClr>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000" u="none">
                    <a:ln>
                      <a:noFill/>
                    </a:ln>
                    <a:solidFill>
                      <a:srgbClr val="FFFFFF"/>
                    </a:solidFill>
                    <a:effectLst/>
                    <a:uLnTx/>
                    <a:uFillTx/>
                    <a:latin charset="-122" panose="020b0503020204020204" pitchFamily="34" typeface="微软雅黑"/>
                    <a:ea charset="-122" panose="020b0503020204020204" pitchFamily="34" typeface="微软雅黑"/>
                    <a:cs typeface="+mn-cs"/>
                  </a:rPr>
                  <a:t>添加标题</a:t>
                </a:r>
              </a:p>
            </p:txBody>
          </p:sp>
          <p:sp>
            <p:nvSpPr>
              <p:cNvPr id="25" name="圆角矩形 24"/>
              <p:cNvSpPr/>
              <p:nvPr/>
            </p:nvSpPr>
            <p:spPr>
              <a:xfrm>
                <a:off x="2793014" y="3438072"/>
                <a:ext cx="1512285" cy="514350"/>
              </a:xfrm>
              <a:prstGeom prst="roundRect">
                <a:avLst/>
              </a:prstGeom>
              <a:solidFill>
                <a:schemeClr val="accent3"/>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000" u="none">
                    <a:ln>
                      <a:noFill/>
                    </a:ln>
                    <a:solidFill>
                      <a:srgbClr val="FFFFFF"/>
                    </a:solidFill>
                    <a:effectLst/>
                    <a:uLnTx/>
                    <a:uFillTx/>
                    <a:latin charset="-122" panose="020b0503020204020204" pitchFamily="34" typeface="微软雅黑"/>
                    <a:ea charset="-122" panose="020b0503020204020204" pitchFamily="34" typeface="微软雅黑"/>
                    <a:cs typeface="+mn-cs"/>
                  </a:rPr>
                  <a:t>添加标题</a:t>
                </a:r>
              </a:p>
            </p:txBody>
          </p:sp>
          <p:sp>
            <p:nvSpPr>
              <p:cNvPr id="26" name="圆角矩形 25"/>
              <p:cNvSpPr/>
              <p:nvPr/>
            </p:nvSpPr>
            <p:spPr>
              <a:xfrm>
                <a:off x="1040415" y="3438072"/>
                <a:ext cx="1512285" cy="514350"/>
              </a:xfrm>
              <a:prstGeom prst="roundRect">
                <a:avLst/>
              </a:prstGeom>
              <a:solidFill>
                <a:schemeClr val="accent2"/>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000" u="none">
                    <a:ln>
                      <a:noFill/>
                    </a:ln>
                    <a:solidFill>
                      <a:srgbClr val="FFFFFF"/>
                    </a:solidFill>
                    <a:effectLst/>
                    <a:uLnTx/>
                    <a:uFillTx/>
                    <a:latin charset="-122" panose="020b0503020204020204" pitchFamily="34" typeface="微软雅黑"/>
                    <a:ea charset="-122" panose="020b0503020204020204" pitchFamily="34" typeface="微软雅黑"/>
                    <a:cs typeface="+mn-cs"/>
                  </a:rPr>
                  <a:t>添加标题</a:t>
                </a:r>
              </a:p>
            </p:txBody>
          </p:sp>
          <p:sp>
            <p:nvSpPr>
              <p:cNvPr id="27" name="圆角矩形 26"/>
              <p:cNvSpPr/>
              <p:nvPr/>
            </p:nvSpPr>
            <p:spPr>
              <a:xfrm>
                <a:off x="1040414" y="4185784"/>
                <a:ext cx="1512285" cy="514350"/>
              </a:xfrm>
              <a:prstGeom prst="roundRect">
                <a:avLst/>
              </a:prstGeom>
              <a:solidFill>
                <a:schemeClr val="accent4"/>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000" u="none">
                    <a:ln>
                      <a:noFill/>
                    </a:ln>
                    <a:solidFill>
                      <a:srgbClr val="FFFFFF"/>
                    </a:solidFill>
                    <a:effectLst/>
                    <a:uLnTx/>
                    <a:uFillTx/>
                    <a:latin charset="-122" panose="020b0503020204020204" pitchFamily="34" typeface="微软雅黑"/>
                    <a:ea charset="-122" panose="020b0503020204020204" pitchFamily="34" typeface="微软雅黑"/>
                    <a:cs typeface="+mn-cs"/>
                  </a:rPr>
                  <a:t>添加标题</a:t>
                </a:r>
              </a:p>
            </p:txBody>
          </p:sp>
          <p:sp>
            <p:nvSpPr>
              <p:cNvPr id="28" name="圆角矩形 27"/>
              <p:cNvSpPr/>
              <p:nvPr/>
            </p:nvSpPr>
            <p:spPr>
              <a:xfrm>
                <a:off x="1040413" y="4933497"/>
                <a:ext cx="1512285" cy="514350"/>
              </a:xfrm>
              <a:prstGeom prst="roundRect">
                <a:avLst/>
              </a:prstGeom>
              <a:solidFill>
                <a:schemeClr val="accent3"/>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000" u="none">
                    <a:ln>
                      <a:noFill/>
                    </a:ln>
                    <a:solidFill>
                      <a:srgbClr val="FFFFFF"/>
                    </a:solidFill>
                    <a:effectLst/>
                    <a:uLnTx/>
                    <a:uFillTx/>
                    <a:latin charset="-122" panose="020b0503020204020204" pitchFamily="34" typeface="微软雅黑"/>
                    <a:ea charset="-122" panose="020b0503020204020204" pitchFamily="34" typeface="微软雅黑"/>
                    <a:cs typeface="+mn-cs"/>
                  </a:rPr>
                  <a:t>添加标题</a:t>
                </a:r>
              </a:p>
            </p:txBody>
          </p:sp>
          <p:sp>
            <p:nvSpPr>
              <p:cNvPr id="29" name="圆角矩形 28"/>
              <p:cNvSpPr/>
              <p:nvPr/>
            </p:nvSpPr>
            <p:spPr>
              <a:xfrm>
                <a:off x="4678965" y="4132490"/>
                <a:ext cx="1512285" cy="514350"/>
              </a:xfrm>
              <a:prstGeom prst="roundRect">
                <a:avLst/>
              </a:prstGeom>
              <a:solidFill>
                <a:schemeClr val="accent2"/>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000" u="none">
                    <a:ln>
                      <a:noFill/>
                    </a:ln>
                    <a:solidFill>
                      <a:srgbClr val="FFFFFF"/>
                    </a:solidFill>
                    <a:effectLst/>
                    <a:uLnTx/>
                    <a:uFillTx/>
                    <a:latin charset="-122" panose="020b0503020204020204" pitchFamily="34" typeface="微软雅黑"/>
                    <a:ea charset="-122" panose="020b0503020204020204" pitchFamily="34" typeface="微软雅黑"/>
                    <a:cs typeface="+mn-cs"/>
                  </a:rPr>
                  <a:t>添加标题</a:t>
                </a:r>
              </a:p>
            </p:txBody>
          </p:sp>
          <p:sp>
            <p:nvSpPr>
              <p:cNvPr id="30" name="圆角矩形 29"/>
              <p:cNvSpPr/>
              <p:nvPr/>
            </p:nvSpPr>
            <p:spPr>
              <a:xfrm>
                <a:off x="4678964" y="4826908"/>
                <a:ext cx="1512285" cy="514350"/>
              </a:xfrm>
              <a:prstGeom prst="roundRect">
                <a:avLst/>
              </a:prstGeom>
              <a:solidFill>
                <a:schemeClr val="accent3"/>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000" u="none">
                    <a:ln>
                      <a:noFill/>
                    </a:ln>
                    <a:solidFill>
                      <a:srgbClr val="FFFFFF"/>
                    </a:solidFill>
                    <a:effectLst/>
                    <a:uLnTx/>
                    <a:uFillTx/>
                    <a:latin charset="-122" panose="020b0503020204020204" pitchFamily="34" typeface="微软雅黑"/>
                    <a:ea charset="-122" panose="020b0503020204020204" pitchFamily="34" typeface="微软雅黑"/>
                    <a:cs typeface="+mn-cs"/>
                  </a:rPr>
                  <a:t>添加标题</a:t>
                </a:r>
              </a:p>
            </p:txBody>
          </p:sp>
          <p:sp>
            <p:nvSpPr>
              <p:cNvPr id="31" name="圆角矩形 30"/>
              <p:cNvSpPr/>
              <p:nvPr/>
            </p:nvSpPr>
            <p:spPr>
              <a:xfrm>
                <a:off x="4678964" y="5521325"/>
                <a:ext cx="1512285" cy="514350"/>
              </a:xfrm>
              <a:prstGeom prst="roundRect">
                <a:avLst/>
              </a:prstGeom>
              <a:solidFill>
                <a:schemeClr val="accent1">
                  <a:lumMod val="75000"/>
                </a:schemeClr>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000" u="none">
                    <a:ln>
                      <a:noFill/>
                    </a:ln>
                    <a:solidFill>
                      <a:srgbClr val="FFFFFF"/>
                    </a:solidFill>
                    <a:effectLst/>
                    <a:uLnTx/>
                    <a:uFillTx/>
                    <a:latin charset="-122" panose="020b0503020204020204" pitchFamily="34" typeface="微软雅黑"/>
                    <a:ea charset="-122" panose="020b0503020204020204" pitchFamily="34" typeface="微软雅黑"/>
                    <a:cs typeface="+mn-cs"/>
                  </a:rPr>
                  <a:t>添加标题</a:t>
                </a:r>
              </a:p>
            </p:txBody>
          </p:sp>
          <p:cxnSp>
            <p:nvCxnSpPr>
              <p:cNvPr id="32" name="直接连接符 31"/>
              <p:cNvCxnSpPr>
                <a:stCxn id="21" idx="2"/>
                <a:endCxn id="25" idx="0"/>
              </p:cNvCxnSpPr>
              <p:nvPr/>
            </p:nvCxnSpPr>
            <p:spPr>
              <a:xfrm flipH="1">
                <a:off x="3549157" y="2028372"/>
                <a:ext cx="1" cy="1409700"/>
              </a:xfrm>
              <a:prstGeom prst="line">
                <a:avLst/>
              </a:prstGeom>
              <a:noFill/>
              <a:ln algn="ctr" cap="flat" cmpd="sng" w="9525">
                <a:solidFill>
                  <a:schemeClr val="bg1">
                    <a:lumMod val="50000"/>
                  </a:schemeClr>
                </a:solidFill>
                <a:prstDash val="solid"/>
              </a:ln>
              <a:effectLst/>
            </p:spPr>
          </p:cxnSp>
          <p:cxnSp>
            <p:nvCxnSpPr>
              <p:cNvPr id="33" name="直接连接符 32"/>
              <p:cNvCxnSpPr/>
              <p:nvPr/>
            </p:nvCxnSpPr>
            <p:spPr>
              <a:xfrm flipH="1">
                <a:off x="1796555" y="2999920"/>
                <a:ext cx="1752602" cy="0"/>
              </a:xfrm>
              <a:prstGeom prst="line">
                <a:avLst/>
              </a:prstGeom>
              <a:noFill/>
              <a:ln algn="ctr" cap="flat" cmpd="sng" w="9525">
                <a:solidFill>
                  <a:schemeClr val="bg1">
                    <a:lumMod val="50000"/>
                  </a:schemeClr>
                </a:solidFill>
                <a:prstDash val="solid"/>
              </a:ln>
              <a:effectLst/>
            </p:spPr>
          </p:cxnSp>
          <p:cxnSp>
            <p:nvCxnSpPr>
              <p:cNvPr id="34" name="直接连接符 33"/>
              <p:cNvCxnSpPr>
                <a:endCxn id="26" idx="0"/>
              </p:cNvCxnSpPr>
              <p:nvPr/>
            </p:nvCxnSpPr>
            <p:spPr>
              <a:xfrm>
                <a:off x="1796555" y="2999920"/>
                <a:ext cx="3" cy="438152"/>
              </a:xfrm>
              <a:prstGeom prst="line">
                <a:avLst/>
              </a:prstGeom>
              <a:noFill/>
              <a:ln algn="ctr" cap="flat" cmpd="sng" w="9525">
                <a:solidFill>
                  <a:srgbClr val="49555F"/>
                </a:solidFill>
                <a:prstDash val="solid"/>
              </a:ln>
              <a:effectLst/>
            </p:spPr>
          </p:cxnSp>
          <p:cxnSp>
            <p:nvCxnSpPr>
              <p:cNvPr id="35" name="直接连接符 34"/>
              <p:cNvCxnSpPr>
                <a:endCxn id="22" idx="1"/>
              </p:cNvCxnSpPr>
              <p:nvPr/>
            </p:nvCxnSpPr>
            <p:spPr>
              <a:xfrm>
                <a:off x="3549156" y="2733222"/>
                <a:ext cx="2006109" cy="0"/>
              </a:xfrm>
              <a:prstGeom prst="line">
                <a:avLst/>
              </a:prstGeom>
              <a:noFill/>
              <a:ln algn="ctr" cap="flat" cmpd="sng" w="9525">
                <a:solidFill>
                  <a:schemeClr val="bg1">
                    <a:lumMod val="50000"/>
                  </a:schemeClr>
                </a:solidFill>
                <a:prstDash val="solid"/>
              </a:ln>
              <a:effectLst/>
            </p:spPr>
          </p:cxnSp>
          <p:cxnSp>
            <p:nvCxnSpPr>
              <p:cNvPr id="36" name="直接连接符 35"/>
              <p:cNvCxnSpPr>
                <a:stCxn id="24" idx="0"/>
              </p:cNvCxnSpPr>
              <p:nvPr/>
            </p:nvCxnSpPr>
            <p:spPr>
              <a:xfrm flipH="1" flipV="1">
                <a:off x="5435106" y="3218996"/>
                <a:ext cx="2" cy="219076"/>
              </a:xfrm>
              <a:prstGeom prst="line">
                <a:avLst/>
              </a:prstGeom>
              <a:noFill/>
              <a:ln algn="ctr" cap="flat" cmpd="sng" w="9525">
                <a:solidFill>
                  <a:schemeClr val="bg1">
                    <a:lumMod val="50000"/>
                  </a:schemeClr>
                </a:solidFill>
                <a:prstDash val="solid"/>
              </a:ln>
              <a:effectLst/>
            </p:spPr>
          </p:cxnSp>
          <p:cxnSp>
            <p:nvCxnSpPr>
              <p:cNvPr id="37" name="直接连接符 36"/>
              <p:cNvCxnSpPr/>
              <p:nvPr/>
            </p:nvCxnSpPr>
            <p:spPr>
              <a:xfrm flipH="1" flipV="1">
                <a:off x="7197233" y="3218996"/>
                <a:ext cx="2" cy="219076"/>
              </a:xfrm>
              <a:prstGeom prst="line">
                <a:avLst/>
              </a:prstGeom>
              <a:noFill/>
              <a:ln algn="ctr" cap="flat" cmpd="sng" w="9525">
                <a:solidFill>
                  <a:schemeClr val="bg1">
                    <a:lumMod val="50000"/>
                  </a:schemeClr>
                </a:solidFill>
                <a:prstDash val="solid"/>
              </a:ln>
              <a:effectLst/>
            </p:spPr>
          </p:cxnSp>
          <p:cxnSp>
            <p:nvCxnSpPr>
              <p:cNvPr id="38" name="直接连接符 37"/>
              <p:cNvCxnSpPr/>
              <p:nvPr/>
            </p:nvCxnSpPr>
            <p:spPr>
              <a:xfrm>
                <a:off x="5435106" y="3218996"/>
                <a:ext cx="1762127" cy="0"/>
              </a:xfrm>
              <a:prstGeom prst="line">
                <a:avLst/>
              </a:prstGeom>
              <a:noFill/>
              <a:ln algn="ctr" cap="flat" cmpd="sng" w="9525">
                <a:solidFill>
                  <a:schemeClr val="bg1">
                    <a:lumMod val="50000"/>
                  </a:schemeClr>
                </a:solidFill>
                <a:prstDash val="solid"/>
              </a:ln>
              <a:effectLst/>
            </p:spPr>
          </p:cxnSp>
          <p:cxnSp>
            <p:nvCxnSpPr>
              <p:cNvPr id="39" name="直接连接符 38"/>
              <p:cNvCxnSpPr>
                <a:stCxn id="22" idx="2"/>
              </p:cNvCxnSpPr>
              <p:nvPr/>
            </p:nvCxnSpPr>
            <p:spPr>
              <a:xfrm flipH="1">
                <a:off x="6311407" y="2999920"/>
                <a:ext cx="1" cy="219076"/>
              </a:xfrm>
              <a:prstGeom prst="line">
                <a:avLst/>
              </a:prstGeom>
              <a:noFill/>
              <a:ln algn="ctr" cap="flat" cmpd="sng" w="9525">
                <a:solidFill>
                  <a:schemeClr val="bg1">
                    <a:lumMod val="50000"/>
                  </a:schemeClr>
                </a:solidFill>
                <a:prstDash val="solid"/>
              </a:ln>
              <a:effectLst/>
            </p:spPr>
          </p:cxnSp>
          <p:cxnSp>
            <p:nvCxnSpPr>
              <p:cNvPr id="40" name="直接连接符 39"/>
              <p:cNvCxnSpPr/>
              <p:nvPr/>
            </p:nvCxnSpPr>
            <p:spPr>
              <a:xfrm flipH="1">
                <a:off x="819150" y="3695247"/>
                <a:ext cx="221265" cy="0"/>
              </a:xfrm>
              <a:prstGeom prst="line">
                <a:avLst/>
              </a:prstGeom>
              <a:noFill/>
              <a:ln algn="ctr" cap="flat" cmpd="sng" w="9525">
                <a:solidFill>
                  <a:srgbClr val="49555F"/>
                </a:solidFill>
                <a:prstDash val="solid"/>
              </a:ln>
              <a:effectLst/>
            </p:spPr>
          </p:cxnSp>
          <p:cxnSp>
            <p:nvCxnSpPr>
              <p:cNvPr id="41" name="直接连接符 40"/>
              <p:cNvCxnSpPr/>
              <p:nvPr/>
            </p:nvCxnSpPr>
            <p:spPr>
              <a:xfrm flipH="1">
                <a:off x="819150" y="4442959"/>
                <a:ext cx="221265" cy="0"/>
              </a:xfrm>
              <a:prstGeom prst="line">
                <a:avLst/>
              </a:prstGeom>
              <a:noFill/>
              <a:ln algn="ctr" cap="flat" cmpd="sng" w="9525">
                <a:solidFill>
                  <a:schemeClr val="bg1">
                    <a:lumMod val="50000"/>
                  </a:schemeClr>
                </a:solidFill>
                <a:prstDash val="solid"/>
              </a:ln>
              <a:effectLst/>
            </p:spPr>
          </p:cxnSp>
          <p:cxnSp>
            <p:nvCxnSpPr>
              <p:cNvPr id="42" name="直接连接符 41"/>
              <p:cNvCxnSpPr/>
              <p:nvPr/>
            </p:nvCxnSpPr>
            <p:spPr>
              <a:xfrm flipH="1">
                <a:off x="819150" y="5190672"/>
                <a:ext cx="221265" cy="0"/>
              </a:xfrm>
              <a:prstGeom prst="line">
                <a:avLst/>
              </a:prstGeom>
              <a:noFill/>
              <a:ln algn="ctr" cap="flat" cmpd="sng" w="9525">
                <a:solidFill>
                  <a:schemeClr val="bg1">
                    <a:lumMod val="50000"/>
                  </a:schemeClr>
                </a:solidFill>
                <a:prstDash val="solid"/>
              </a:ln>
              <a:effectLst/>
            </p:spPr>
          </p:cxnSp>
          <p:cxnSp>
            <p:nvCxnSpPr>
              <p:cNvPr id="43" name="直接连接符 42"/>
              <p:cNvCxnSpPr/>
              <p:nvPr/>
            </p:nvCxnSpPr>
            <p:spPr>
              <a:xfrm flipH="1">
                <a:off x="819150" y="3695247"/>
                <a:ext cx="0" cy="1495425"/>
              </a:xfrm>
              <a:prstGeom prst="line">
                <a:avLst/>
              </a:prstGeom>
              <a:noFill/>
              <a:ln algn="ctr" cap="flat" cmpd="sng" w="9525">
                <a:solidFill>
                  <a:schemeClr val="bg1">
                    <a:lumMod val="50000"/>
                  </a:schemeClr>
                </a:solidFill>
                <a:prstDash val="solid"/>
              </a:ln>
              <a:effectLst/>
            </p:spPr>
          </p:cxnSp>
          <p:cxnSp>
            <p:nvCxnSpPr>
              <p:cNvPr id="44" name="直接连接符 43"/>
              <p:cNvCxnSpPr/>
              <p:nvPr/>
            </p:nvCxnSpPr>
            <p:spPr>
              <a:xfrm flipH="1">
                <a:off x="4456602" y="3701144"/>
                <a:ext cx="221265" cy="0"/>
              </a:xfrm>
              <a:prstGeom prst="line">
                <a:avLst/>
              </a:prstGeom>
              <a:noFill/>
              <a:ln algn="ctr" cap="flat" cmpd="sng" w="9525">
                <a:solidFill>
                  <a:srgbClr val="49555F"/>
                </a:solidFill>
                <a:prstDash val="solid"/>
              </a:ln>
              <a:effectLst/>
            </p:spPr>
          </p:cxnSp>
          <p:cxnSp>
            <p:nvCxnSpPr>
              <p:cNvPr id="45" name="直接连接符 44"/>
              <p:cNvCxnSpPr/>
              <p:nvPr/>
            </p:nvCxnSpPr>
            <p:spPr>
              <a:xfrm flipH="1">
                <a:off x="4456602" y="5778500"/>
                <a:ext cx="221265" cy="0"/>
              </a:xfrm>
              <a:prstGeom prst="line">
                <a:avLst/>
              </a:prstGeom>
              <a:noFill/>
              <a:ln algn="ctr" cap="flat" cmpd="sng" w="9525">
                <a:solidFill>
                  <a:schemeClr val="bg1">
                    <a:lumMod val="50000"/>
                  </a:schemeClr>
                </a:solidFill>
                <a:prstDash val="solid"/>
              </a:ln>
              <a:effectLst/>
            </p:spPr>
          </p:cxnSp>
          <p:cxnSp>
            <p:nvCxnSpPr>
              <p:cNvPr id="46" name="直接连接符 45"/>
              <p:cNvCxnSpPr/>
              <p:nvPr/>
            </p:nvCxnSpPr>
            <p:spPr>
              <a:xfrm flipH="1">
                <a:off x="4456602" y="4393596"/>
                <a:ext cx="221265" cy="0"/>
              </a:xfrm>
              <a:prstGeom prst="line">
                <a:avLst/>
              </a:prstGeom>
              <a:noFill/>
              <a:ln algn="ctr" cap="flat" cmpd="sng" w="9525">
                <a:solidFill>
                  <a:schemeClr val="bg1">
                    <a:lumMod val="50000"/>
                  </a:schemeClr>
                </a:solidFill>
                <a:prstDash val="solid"/>
              </a:ln>
              <a:effectLst/>
            </p:spPr>
          </p:cxnSp>
          <p:cxnSp>
            <p:nvCxnSpPr>
              <p:cNvPr id="47" name="直接连接符 46"/>
              <p:cNvCxnSpPr/>
              <p:nvPr/>
            </p:nvCxnSpPr>
            <p:spPr>
              <a:xfrm flipH="1">
                <a:off x="4456602" y="5086048"/>
                <a:ext cx="221265" cy="0"/>
              </a:xfrm>
              <a:prstGeom prst="line">
                <a:avLst/>
              </a:prstGeom>
              <a:noFill/>
              <a:ln algn="ctr" cap="flat" cmpd="sng" w="9525">
                <a:solidFill>
                  <a:schemeClr val="bg1">
                    <a:lumMod val="50000"/>
                  </a:schemeClr>
                </a:solidFill>
                <a:prstDash val="solid"/>
              </a:ln>
              <a:effectLst/>
            </p:spPr>
          </p:cxnSp>
          <p:cxnSp>
            <p:nvCxnSpPr>
              <p:cNvPr id="48" name="直接连接符 47"/>
              <p:cNvCxnSpPr/>
              <p:nvPr/>
            </p:nvCxnSpPr>
            <p:spPr>
              <a:xfrm flipH="1">
                <a:off x="4456602" y="3695247"/>
                <a:ext cx="0" cy="2083253"/>
              </a:xfrm>
              <a:prstGeom prst="line">
                <a:avLst/>
              </a:prstGeom>
              <a:noFill/>
              <a:ln algn="ctr" cap="flat" cmpd="sng" w="9525">
                <a:solidFill>
                  <a:schemeClr val="bg1">
                    <a:lumMod val="50000"/>
                  </a:schemeClr>
                </a:solidFill>
                <a:prstDash val="solid"/>
              </a:ln>
              <a:effectLst/>
            </p:spPr>
          </p:cxnSp>
        </p:grpSp>
        <p:grpSp>
          <p:nvGrpSpPr>
            <p:cNvPr id="14" name="组合 13"/>
            <p:cNvGrpSpPr/>
            <p:nvPr/>
          </p:nvGrpSpPr>
          <p:grpSpPr>
            <a:xfrm>
              <a:off x="5980190" y="1587750"/>
              <a:ext cx="2408234" cy="2637363"/>
              <a:chOff x="6231835" y="1104259"/>
              <a:chExt cx="2471633" cy="2706794"/>
            </a:xfrm>
          </p:grpSpPr>
          <p:sp>
            <p:nvSpPr>
              <p:cNvPr id="15" name="文本框 31"/>
              <p:cNvSpPr txBox="1"/>
              <p:nvPr/>
            </p:nvSpPr>
            <p:spPr>
              <a:xfrm>
                <a:off x="6231836" y="1104259"/>
                <a:ext cx="2408234" cy="1110383"/>
              </a:xfrm>
              <a:prstGeom prst="rect">
                <a:avLst/>
              </a:prstGeom>
              <a:noFill/>
            </p:spPr>
            <p:txBody>
              <a:bodyPr bIns="34290" lIns="68580" rIns="68580" rtlCol="0" tIns="34290" wrap="square">
                <a:spAutoFit/>
              </a:bodyPr>
              <a:lstStyle/>
              <a:p>
                <a:pPr defTabSz="914400" eaLnBrk="1" fontAlgn="auto" hangingPunct="1" indent="0" latinLnBrk="0" lvl="0" marL="0" marR="0">
                  <a:lnSpc>
                    <a:spcPct val="100000"/>
                  </a:lnSpc>
                  <a:spcBef>
                    <a:spcPts val="450"/>
                  </a:spcBef>
                  <a:spcAft>
                    <a:spcPct val="0"/>
                  </a:spcAft>
                  <a:buClrTx/>
                  <a:buSzTx/>
                  <a:buFontTx/>
                  <a:buNone/>
                  <a:defRPr/>
                </a:pPr>
                <a:r>
                  <a:rPr altLang="zh-CN" b="0" baseline="0" cap="none" i="0" kern="0" kumimoji="0" lang="en-US" noProof="0" normalizeH="0" spc="0" strike="noStrike" sz="2400" u="none">
                    <a:ln>
                      <a:noFill/>
                    </a:ln>
                    <a:solidFill>
                      <a:schemeClr val="bg1">
                        <a:lumMod val="50000"/>
                      </a:schemeClr>
                    </a:solidFill>
                    <a:effectLst/>
                    <a:uLnTx/>
                    <a:uFillTx/>
                    <a:latin charset="-122" panose="020b0503020204020204" pitchFamily="34" typeface="微软雅黑"/>
                    <a:ea charset="-122" panose="020b0503020204020204" pitchFamily="34" typeface="微软雅黑"/>
                  </a:rPr>
                  <a:t>01.添加标题</a:t>
                </a:r>
              </a:p>
              <a:p>
                <a:pPr defTabSz="914400" eaLnBrk="1" fontAlgn="auto" hangingPunct="1" indent="0" latinLnBrk="0" lvl="0" marL="0" marR="0">
                  <a:lnSpc>
                    <a:spcPct val="100000"/>
                  </a:lnSpc>
                  <a:spcBef>
                    <a:spcPts val="450"/>
                  </a:spcBef>
                  <a:spcAft>
                    <a:spcPct val="0"/>
                  </a:spcAft>
                  <a:buClrTx/>
                  <a:buSzTx/>
                  <a:buFontTx/>
                  <a:buNone/>
                  <a:defRPr/>
                </a:pPr>
                <a:r>
                  <a:rPr altLang="zh-CN" b="0" baseline="0" cap="none" i="0" kern="0" kumimoji="0" lang="en-US" noProof="0" normalizeH="0" spc="0" strike="noStrike" sz="2400" u="none">
                    <a:ln>
                      <a:noFill/>
                    </a:ln>
                    <a:solidFill>
                      <a:schemeClr val="bg1">
                        <a:lumMod val="50000"/>
                      </a:schemeClr>
                    </a:solidFill>
                    <a:effectLst/>
                    <a:uLnTx/>
                    <a:uFillTx/>
                    <a:latin charset="-122" panose="020b0503020204020204" pitchFamily="34" typeface="微软雅黑"/>
                    <a:ea charset="-122" panose="020b0503020204020204" pitchFamily="34" typeface="微软雅黑"/>
                  </a:rPr>
                  <a:t>在此处添加文字在此处添加文字，在此处添加文字。</a:t>
                </a:r>
              </a:p>
            </p:txBody>
          </p:sp>
          <p:sp>
            <p:nvSpPr>
              <p:cNvPr id="16" name="文本框 32"/>
              <p:cNvSpPr txBox="1"/>
              <p:nvPr/>
            </p:nvSpPr>
            <p:spPr>
              <a:xfrm>
                <a:off x="6231836" y="2033841"/>
                <a:ext cx="2408234" cy="1110383"/>
              </a:xfrm>
              <a:prstGeom prst="rect">
                <a:avLst/>
              </a:prstGeom>
              <a:noFill/>
            </p:spPr>
            <p:txBody>
              <a:bodyPr bIns="34290" lIns="68580" rIns="68580" rtlCol="0" tIns="34290" wrap="square">
                <a:spAutoFit/>
              </a:bodyPr>
              <a:lstStyle/>
              <a:p>
                <a:pPr defTabSz="914400" eaLnBrk="1" fontAlgn="auto" hangingPunct="1" indent="0" latinLnBrk="0" lvl="0" marL="0" marR="0">
                  <a:lnSpc>
                    <a:spcPct val="100000"/>
                  </a:lnSpc>
                  <a:spcBef>
                    <a:spcPts val="450"/>
                  </a:spcBef>
                  <a:spcAft>
                    <a:spcPct val="0"/>
                  </a:spcAft>
                  <a:buClrTx/>
                  <a:buSzTx/>
                  <a:buFontTx/>
                  <a:buNone/>
                  <a:defRPr/>
                </a:pPr>
                <a:r>
                  <a:rPr altLang="zh-CN" b="0" baseline="0" cap="none" i="0" kern="0" kumimoji="0" lang="en-US" noProof="0" normalizeH="0" spc="0" strike="noStrike" sz="2400" u="none">
                    <a:ln>
                      <a:noFill/>
                    </a:ln>
                    <a:solidFill>
                      <a:schemeClr val="bg1">
                        <a:lumMod val="50000"/>
                      </a:schemeClr>
                    </a:solidFill>
                    <a:effectLst/>
                    <a:uLnTx/>
                    <a:uFillTx/>
                    <a:latin charset="-122" panose="020b0503020204020204" pitchFamily="34" typeface="微软雅黑"/>
                    <a:ea charset="-122" panose="020b0503020204020204" pitchFamily="34" typeface="微软雅黑"/>
                  </a:rPr>
                  <a:t>02.添加标题</a:t>
                </a:r>
              </a:p>
              <a:p>
                <a:pPr defTabSz="914400" eaLnBrk="1" fontAlgn="auto" hangingPunct="1" indent="0" latinLnBrk="0" lvl="0" marL="0" marR="0">
                  <a:lnSpc>
                    <a:spcPct val="100000"/>
                  </a:lnSpc>
                  <a:spcBef>
                    <a:spcPts val="450"/>
                  </a:spcBef>
                  <a:spcAft>
                    <a:spcPct val="0"/>
                  </a:spcAft>
                  <a:buClrTx/>
                  <a:buSzTx/>
                  <a:buFontTx/>
                  <a:buNone/>
                  <a:defRPr/>
                </a:pPr>
                <a:r>
                  <a:rPr altLang="zh-CN" b="0" baseline="0" cap="none" i="0" kern="0" kumimoji="0" lang="en-US" noProof="0" normalizeH="0" spc="0" strike="noStrike" sz="2400" u="none">
                    <a:ln>
                      <a:noFill/>
                    </a:ln>
                    <a:solidFill>
                      <a:schemeClr val="bg1">
                        <a:lumMod val="50000"/>
                      </a:schemeClr>
                    </a:solidFill>
                    <a:effectLst/>
                    <a:uLnTx/>
                    <a:uFillTx/>
                    <a:latin charset="-122" panose="020b0503020204020204" pitchFamily="34" typeface="微软雅黑"/>
                    <a:ea charset="-122" panose="020b0503020204020204" pitchFamily="34" typeface="微软雅黑"/>
                  </a:rPr>
                  <a:t>在此处添加文字在此处添加文字，在此处添加文字。</a:t>
                </a:r>
              </a:p>
            </p:txBody>
          </p:sp>
          <p:sp>
            <p:nvSpPr>
              <p:cNvPr id="17" name="文本框 33"/>
              <p:cNvSpPr txBox="1"/>
              <p:nvPr/>
            </p:nvSpPr>
            <p:spPr>
              <a:xfrm>
                <a:off x="6231836" y="2963422"/>
                <a:ext cx="2408234" cy="1110383"/>
              </a:xfrm>
              <a:prstGeom prst="rect">
                <a:avLst/>
              </a:prstGeom>
              <a:noFill/>
            </p:spPr>
            <p:txBody>
              <a:bodyPr bIns="34290" lIns="68580" rIns="68580" rtlCol="0" tIns="34290" wrap="square">
                <a:spAutoFit/>
              </a:bodyPr>
              <a:lstStyle/>
              <a:p>
                <a:pPr defTabSz="914400" eaLnBrk="1" fontAlgn="auto" hangingPunct="1" indent="0" latinLnBrk="0" lvl="0" marL="0" marR="0">
                  <a:lnSpc>
                    <a:spcPct val="100000"/>
                  </a:lnSpc>
                  <a:spcBef>
                    <a:spcPts val="450"/>
                  </a:spcBef>
                  <a:spcAft>
                    <a:spcPct val="0"/>
                  </a:spcAft>
                  <a:buClrTx/>
                  <a:buSzTx/>
                  <a:buFontTx/>
                  <a:buNone/>
                  <a:defRPr/>
                </a:pPr>
                <a:r>
                  <a:rPr altLang="zh-CN" b="0" baseline="0" cap="none" i="0" kern="0" kumimoji="0" lang="en-US" noProof="0" normalizeH="0" spc="0" strike="noStrike" sz="2400" u="none">
                    <a:ln>
                      <a:noFill/>
                    </a:ln>
                    <a:solidFill>
                      <a:schemeClr val="bg1">
                        <a:lumMod val="50000"/>
                      </a:schemeClr>
                    </a:solidFill>
                    <a:effectLst/>
                    <a:uLnTx/>
                    <a:uFillTx/>
                    <a:latin charset="-122" panose="020b0503020204020204" pitchFamily="34" typeface="微软雅黑"/>
                    <a:ea charset="-122" panose="020b0503020204020204" pitchFamily="34" typeface="微软雅黑"/>
                  </a:rPr>
                  <a:t>03.添加标题</a:t>
                </a:r>
              </a:p>
              <a:p>
                <a:pPr defTabSz="914400" eaLnBrk="1" fontAlgn="auto" hangingPunct="1" indent="0" latinLnBrk="0" lvl="0" marL="0" marR="0">
                  <a:lnSpc>
                    <a:spcPct val="100000"/>
                  </a:lnSpc>
                  <a:spcBef>
                    <a:spcPts val="450"/>
                  </a:spcBef>
                  <a:spcAft>
                    <a:spcPct val="0"/>
                  </a:spcAft>
                  <a:buClrTx/>
                  <a:buSzTx/>
                  <a:buFontTx/>
                  <a:buNone/>
                  <a:defRPr/>
                </a:pPr>
                <a:r>
                  <a:rPr altLang="zh-CN" b="0" baseline="0" cap="none" i="0" kern="0" kumimoji="0" lang="en-US" noProof="0" normalizeH="0" spc="0" strike="noStrike" sz="2400" u="none">
                    <a:ln>
                      <a:noFill/>
                    </a:ln>
                    <a:solidFill>
                      <a:schemeClr val="bg1">
                        <a:lumMod val="50000"/>
                      </a:schemeClr>
                    </a:solidFill>
                    <a:effectLst/>
                    <a:uLnTx/>
                    <a:uFillTx/>
                    <a:latin charset="-122" panose="020b0503020204020204" pitchFamily="34" typeface="微软雅黑"/>
                    <a:ea charset="-122" panose="020b0503020204020204" pitchFamily="34" typeface="微软雅黑"/>
                  </a:rPr>
                  <a:t>在此处添加文字在此处添加文字，在此处添加文字。</a:t>
                </a:r>
              </a:p>
            </p:txBody>
          </p:sp>
          <p:cxnSp>
            <p:nvCxnSpPr>
              <p:cNvPr id="18" name="直接连接符 17"/>
              <p:cNvCxnSpPr/>
              <p:nvPr/>
            </p:nvCxnSpPr>
            <p:spPr>
              <a:xfrm>
                <a:off x="6231835" y="1968986"/>
                <a:ext cx="2471633" cy="0"/>
              </a:xfrm>
              <a:prstGeom prst="line">
                <a:avLst/>
              </a:prstGeom>
              <a:noFill/>
              <a:ln algn="ctr" cap="flat" cmpd="sng" w="9525">
                <a:solidFill>
                  <a:schemeClr val="bg1">
                    <a:lumMod val="50000"/>
                  </a:schemeClr>
                </a:solidFill>
                <a:prstDash val="solid"/>
              </a:ln>
              <a:effectLst/>
            </p:spPr>
          </p:cxnSp>
          <p:cxnSp>
            <p:nvCxnSpPr>
              <p:cNvPr id="19" name="直接连接符 18"/>
              <p:cNvCxnSpPr/>
              <p:nvPr/>
            </p:nvCxnSpPr>
            <p:spPr>
              <a:xfrm>
                <a:off x="6231835" y="2890019"/>
                <a:ext cx="2471633" cy="0"/>
              </a:xfrm>
              <a:prstGeom prst="line">
                <a:avLst/>
              </a:prstGeom>
              <a:noFill/>
              <a:ln algn="ctr" cap="flat" cmpd="sng" w="9525">
                <a:solidFill>
                  <a:schemeClr val="bg1">
                    <a:lumMod val="50000"/>
                  </a:schemeClr>
                </a:solidFill>
                <a:prstDash val="solid"/>
              </a:ln>
              <a:effectLst/>
            </p:spPr>
          </p:cxnSp>
          <p:cxnSp>
            <p:nvCxnSpPr>
              <p:cNvPr id="20" name="直接连接符 19"/>
              <p:cNvCxnSpPr/>
              <p:nvPr/>
            </p:nvCxnSpPr>
            <p:spPr>
              <a:xfrm>
                <a:off x="6231835" y="3811053"/>
                <a:ext cx="2471633" cy="0"/>
              </a:xfrm>
              <a:prstGeom prst="line">
                <a:avLst/>
              </a:prstGeom>
              <a:noFill/>
              <a:ln algn="ctr" cap="flat" cmpd="sng" w="9525">
                <a:solidFill>
                  <a:schemeClr val="bg1">
                    <a:lumMod val="50000"/>
                  </a:schemeClr>
                </a:solidFill>
                <a:prstDash val="solid"/>
              </a:ln>
              <a:effectLst/>
            </p:spPr>
          </p:cxnSp>
        </p:grpSp>
      </p:grpSp>
    </p:spTree>
    <p:extLst>
      <p:ext uri="{BB962C8B-B14F-4D97-AF65-F5344CB8AC3E}">
        <p14:creationId val="135503560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1000" id="13"/>
                                        <p:tgtEl>
                                          <p:spTgt spid="12"/>
                                        </p:tgtEl>
                                      </p:cBhvr>
                                    </p:animEffect>
                                    <p:anim calcmode="lin" valueType="num">
                                      <p:cBhvr>
                                        <p:cTn dur="1000" fill="hold" id="14"/>
                                        <p:tgtEl>
                                          <p:spTgt spid="12"/>
                                        </p:tgtEl>
                                        <p:attrNameLst>
                                          <p:attrName>ppt_x</p:attrName>
                                        </p:attrNameLst>
                                      </p:cBhvr>
                                      <p:tavLst>
                                        <p:tav tm="0">
                                          <p:val>
                                            <p:strVal val="#ppt_x"/>
                                          </p:val>
                                        </p:tav>
                                        <p:tav tm="100000">
                                          <p:val>
                                            <p:strVal val="#ppt_x"/>
                                          </p:val>
                                        </p:tav>
                                      </p:tavLst>
                                    </p:anim>
                                    <p:anim calcmode="lin" valueType="num">
                                      <p:cBhvr>
                                        <p:cTn dur="1000" fill="hold" id="15"/>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4" y="515938"/>
                <a:ext cx="3129262" cy="533392"/>
              </a:xfrm>
              <a:prstGeom prst="rect">
                <a:avLst/>
              </a:prstGeom>
              <a:noFill/>
              <a:ln w="9525">
                <a:noFill/>
                <a:miter/>
              </a:ln>
            </p:spPr>
            <p:txBody>
              <a:bodyPr bIns="45716" lIns="91431" rIns="91431" tIns="45716" wrap="none">
                <a:spAutoFit/>
              </a:bodyPr>
              <a:lstStyle/>
              <a:p>
                <a:pPr eaLnBrk="1" hangingPunct="1" lvl="0">
                  <a:buNone/>
                </a:pPr>
                <a:r>
                  <a:rPr altLang="en-US" lang="zh-CN" smtClean="0" sz="2900">
                    <a:solidFill>
                      <a:schemeClr val="bg1">
                        <a:lumMod val="50000"/>
                      </a:schemeClr>
                    </a:solidFill>
                    <a:latin charset="0" pitchFamily="34" typeface="Arial"/>
                    <a:ea charset="-122" panose="020b0503020204020204" pitchFamily="34" typeface="微软雅黑"/>
                    <a:sym charset="0" pitchFamily="34" typeface="Arial"/>
                  </a:rPr>
                  <a:t>加入你的标题描述</a:t>
                </a:r>
              </a:p>
            </p:txBody>
          </p:sp>
          <p:grpSp>
            <p:nvGrpSpPr>
              <p:cNvPr id="8" name="组合 26"/>
              <p:cNvGrpSpPr/>
              <p:nvPr/>
            </p:nvGrpSpPr>
            <p:grpSpPr>
              <a:xfrm>
                <a:off x="5043488" y="569913"/>
                <a:ext cx="263525" cy="395287"/>
                <a:chExt cx="213756" cy="427512"/>
              </a:xfrm>
            </p:grpSpPr>
            <p:sp>
              <p:nvSpPr>
                <p:cNvPr id="9" name="直接连接符 27"/>
                <p:cNvSpPr/>
                <p:nvPr/>
              </p:nvSpPr>
              <p:spPr>
                <a:xfrm>
                  <a:off x="0" y="0"/>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sp>
              <p:nvSpPr>
                <p:cNvPr id="10" name="直接连接符 28"/>
                <p:cNvSpPr/>
                <p:nvPr/>
              </p:nvSpPr>
              <p:spPr>
                <a:xfrm flipH="1">
                  <a:off x="0" y="213756"/>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grpSp>
        </p:grpSp>
      </p:grpSp>
      <p:grpSp>
        <p:nvGrpSpPr>
          <p:cNvPr id="12" name="组合 11"/>
          <p:cNvGrpSpPr/>
          <p:nvPr/>
        </p:nvGrpSpPr>
        <p:grpSpPr>
          <a:xfrm>
            <a:off x="1459090" y="1538496"/>
            <a:ext cx="9504798" cy="5165264"/>
            <a:chOff x="1125102" y="2121215"/>
            <a:chExt cx="6558579" cy="3564178"/>
          </a:xfrm>
        </p:grpSpPr>
        <p:sp>
          <p:nvSpPr>
            <p:cNvPr id="13" name="Oval 152"/>
            <p:cNvSpPr/>
            <p:nvPr/>
          </p:nvSpPr>
          <p:spPr>
            <a:xfrm>
              <a:off x="1398254" y="2193842"/>
              <a:ext cx="1056278" cy="1056278"/>
            </a:xfrm>
            <a:prstGeom prst="ellipse">
              <a:avLst/>
            </a:prstGeom>
            <a:solidFill>
              <a:schemeClr val="accent3"/>
            </a:solidFill>
            <a:ln cap="flat" cmpd="thickThin" w="889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350">
                <a:solidFill>
                  <a:srgbClr val="E3D29D"/>
                </a:solidFill>
              </a:endParaRPr>
            </a:p>
          </p:txBody>
        </p:sp>
        <p:sp>
          <p:nvSpPr>
            <p:cNvPr id="14" name="Oval 153"/>
            <p:cNvSpPr/>
            <p:nvPr/>
          </p:nvSpPr>
          <p:spPr>
            <a:xfrm>
              <a:off x="3901018" y="3175873"/>
              <a:ext cx="1056278" cy="1056278"/>
            </a:xfrm>
            <a:prstGeom prst="ellipse">
              <a:avLst/>
            </a:prstGeom>
            <a:solidFill>
              <a:schemeClr val="accent2"/>
            </a:solidFill>
            <a:ln cap="flat" cmpd="thickThin" w="889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350">
                <a:solidFill>
                  <a:srgbClr val="E3D29D"/>
                </a:solidFill>
              </a:endParaRPr>
            </a:p>
          </p:txBody>
        </p:sp>
        <p:sp>
          <p:nvSpPr>
            <p:cNvPr id="15" name="Oval 154"/>
            <p:cNvSpPr/>
            <p:nvPr/>
          </p:nvSpPr>
          <p:spPr>
            <a:xfrm>
              <a:off x="5296066" y="4629115"/>
              <a:ext cx="1056278" cy="1056278"/>
            </a:xfrm>
            <a:prstGeom prst="ellipse">
              <a:avLst/>
            </a:prstGeom>
            <a:solidFill>
              <a:schemeClr val="accent3"/>
            </a:solidFill>
            <a:ln cap="flat" cmpd="thickThin" w="889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350">
                <a:solidFill>
                  <a:srgbClr val="E3D29D"/>
                </a:solidFill>
              </a:endParaRPr>
            </a:p>
          </p:txBody>
        </p:sp>
        <p:sp>
          <p:nvSpPr>
            <p:cNvPr id="16" name="Oval 155"/>
            <p:cNvSpPr/>
            <p:nvPr/>
          </p:nvSpPr>
          <p:spPr>
            <a:xfrm>
              <a:off x="2501042" y="4629115"/>
              <a:ext cx="1056278" cy="1056278"/>
            </a:xfrm>
            <a:prstGeom prst="ellipse">
              <a:avLst/>
            </a:prstGeom>
            <a:solidFill>
              <a:schemeClr val="accent1">
                <a:lumMod val="75000"/>
              </a:schemeClr>
            </a:solidFill>
            <a:ln cap="flat" cmpd="thickThin" w="889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350">
                <a:solidFill>
                  <a:srgbClr val="E3D29D"/>
                </a:solidFill>
              </a:endParaRPr>
            </a:p>
          </p:txBody>
        </p:sp>
        <p:sp>
          <p:nvSpPr>
            <p:cNvPr id="17" name="Oval 156"/>
            <p:cNvSpPr/>
            <p:nvPr/>
          </p:nvSpPr>
          <p:spPr>
            <a:xfrm>
              <a:off x="6352344" y="2437820"/>
              <a:ext cx="1056278" cy="1056278"/>
            </a:xfrm>
            <a:prstGeom prst="ellipse">
              <a:avLst/>
            </a:prstGeom>
            <a:solidFill>
              <a:schemeClr val="accent1">
                <a:lumMod val="75000"/>
              </a:schemeClr>
            </a:solidFill>
            <a:ln cap="flat" cmpd="thickThin" w="889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350">
                <a:solidFill>
                  <a:srgbClr val="E3D29D"/>
                </a:solidFill>
              </a:endParaRPr>
            </a:p>
          </p:txBody>
        </p:sp>
        <p:cxnSp>
          <p:nvCxnSpPr>
            <p:cNvPr id="18" name="Curved Connector 157"/>
            <p:cNvCxnSpPr>
              <a:stCxn id="14" idx="4"/>
              <a:endCxn id="15" idx="2"/>
            </p:cNvCxnSpPr>
            <p:nvPr/>
          </p:nvCxnSpPr>
          <p:spPr>
            <a:xfrm flipH="1" rot="16200000">
              <a:off x="4400060" y="4261248"/>
              <a:ext cx="925103" cy="866909"/>
            </a:xfrm>
            <a:prstGeom prst="curvedConnector2">
              <a:avLst/>
            </a:prstGeom>
            <a:ln cmpd="thickThin" w="12700">
              <a:solidFill>
                <a:schemeClr val="bg1">
                  <a:lumMod val="50000"/>
                </a:schemeClr>
              </a:solidFill>
              <a:prstDash val="lgDash"/>
              <a:tailEnd len="lg" type="triangle" w="med"/>
            </a:ln>
          </p:spPr>
          <p:style>
            <a:lnRef idx="1">
              <a:schemeClr val="accent1"/>
            </a:lnRef>
            <a:fillRef idx="0">
              <a:schemeClr val="accent1"/>
            </a:fillRef>
            <a:effectRef idx="0">
              <a:schemeClr val="accent1"/>
            </a:effectRef>
            <a:fontRef idx="minor">
              <a:schemeClr val="tx1"/>
            </a:fontRef>
          </p:style>
        </p:cxnSp>
        <p:cxnSp>
          <p:nvCxnSpPr>
            <p:cNvPr id="19" name="Curved Connector 158"/>
            <p:cNvCxnSpPr>
              <a:stCxn id="14" idx="4"/>
              <a:endCxn id="16" idx="0"/>
            </p:cNvCxnSpPr>
            <p:nvPr/>
          </p:nvCxnSpPr>
          <p:spPr>
            <a:xfrm rot="5400000">
              <a:off x="3530687" y="3730645"/>
              <a:ext cx="396963" cy="1399976"/>
            </a:xfrm>
            <a:prstGeom prst="curvedConnector3">
              <a:avLst/>
            </a:prstGeom>
            <a:ln cmpd="thickThin" w="12700">
              <a:solidFill>
                <a:schemeClr val="bg1">
                  <a:lumMod val="50000"/>
                </a:schemeClr>
              </a:solidFill>
              <a:prstDash val="lgDash"/>
              <a:tailEnd len="lg" type="triangle" w="med"/>
            </a:ln>
          </p:spPr>
          <p:style>
            <a:lnRef idx="1">
              <a:schemeClr val="accent1"/>
            </a:lnRef>
            <a:fillRef idx="0">
              <a:schemeClr val="accent1"/>
            </a:fillRef>
            <a:effectRef idx="0">
              <a:schemeClr val="accent1"/>
            </a:effectRef>
            <a:fontRef idx="minor">
              <a:schemeClr val="tx1"/>
            </a:fontRef>
          </p:style>
        </p:cxnSp>
        <p:cxnSp>
          <p:nvCxnSpPr>
            <p:cNvPr id="20" name="Curved Connector 159"/>
            <p:cNvCxnSpPr>
              <a:stCxn id="16" idx="2"/>
            </p:cNvCxnSpPr>
            <p:nvPr/>
          </p:nvCxnSpPr>
          <p:spPr>
            <a:xfrm rot="10800000">
              <a:off x="1398255" y="2721030"/>
              <a:ext cx="1102787" cy="2436224"/>
            </a:xfrm>
            <a:prstGeom prst="curvedConnector3">
              <a:avLst>
                <a:gd fmla="val 115547" name="adj1"/>
              </a:avLst>
            </a:prstGeom>
            <a:ln cmpd="thickThin" w="12700">
              <a:solidFill>
                <a:schemeClr val="bg1">
                  <a:lumMod val="50000"/>
                </a:schemeClr>
              </a:solidFill>
              <a:prstDash val="lgDash"/>
              <a:tailEnd len="lg" type="triangle" w="med"/>
            </a:ln>
          </p:spPr>
          <p:style>
            <a:lnRef idx="1">
              <a:schemeClr val="accent1"/>
            </a:lnRef>
            <a:fillRef idx="0">
              <a:schemeClr val="accent1"/>
            </a:fillRef>
            <a:effectRef idx="0">
              <a:schemeClr val="accent1"/>
            </a:effectRef>
            <a:fontRef idx="minor">
              <a:schemeClr val="tx1"/>
            </a:fontRef>
          </p:style>
        </p:cxnSp>
        <p:cxnSp>
          <p:nvCxnSpPr>
            <p:cNvPr id="21" name="Curved Connector 160"/>
            <p:cNvCxnSpPr>
              <a:stCxn id="17" idx="4"/>
            </p:cNvCxnSpPr>
            <p:nvPr/>
          </p:nvCxnSpPr>
          <p:spPr>
            <a:xfrm flipH="1" rot="5400000">
              <a:off x="4280974" y="894589"/>
              <a:ext cx="773068" cy="4425950"/>
            </a:xfrm>
            <a:prstGeom prst="curvedConnector4">
              <a:avLst>
                <a:gd fmla="val -35696" name="adj1"/>
                <a:gd fmla="val 39881" name="adj2"/>
              </a:avLst>
            </a:prstGeom>
            <a:ln cmpd="thickThin" w="12700">
              <a:solidFill>
                <a:schemeClr val="bg1">
                  <a:lumMod val="50000"/>
                </a:schemeClr>
              </a:solidFill>
              <a:prstDash val="lgDash"/>
              <a:tailEnd len="lg" type="triangle" w="med"/>
            </a:ln>
          </p:spPr>
          <p:style>
            <a:lnRef idx="1">
              <a:schemeClr val="accent1"/>
            </a:lnRef>
            <a:fillRef idx="0">
              <a:schemeClr val="accent1"/>
            </a:fillRef>
            <a:effectRef idx="0">
              <a:schemeClr val="accent1"/>
            </a:effectRef>
            <a:fontRef idx="minor">
              <a:schemeClr val="tx1"/>
            </a:fontRef>
          </p:style>
        </p:cxnSp>
        <p:sp>
          <p:nvSpPr>
            <p:cNvPr id="22" name="TextBox 19"/>
            <p:cNvSpPr txBox="1"/>
            <p:nvPr/>
          </p:nvSpPr>
          <p:spPr>
            <a:xfrm rot="21568248">
              <a:off x="3604635" y="3520625"/>
              <a:ext cx="1689395" cy="220837"/>
            </a:xfrm>
            <a:prstGeom prst="rect">
              <a:avLst/>
            </a:prstGeom>
            <a:noFill/>
          </p:spPr>
          <p:txBody>
            <a:bodyPr rtlCol="0" wrap="square">
              <a:spAutoFit/>
            </a:bodyPr>
            <a:lstStyle/>
            <a:p>
              <a:pPr algn="ctr"/>
              <a:r>
                <a:rPr lang="id-ID" sz="1500">
                  <a:solidFill>
                    <a:schemeClr val="bg1">
                      <a:lumMod val="95000"/>
                    </a:schemeClr>
                  </a:solidFill>
                  <a:latin charset="0" panose="020b0503020203020204" pitchFamily="34" typeface="PT Sans"/>
                </a:rPr>
                <a:t>Research</a:t>
              </a:r>
            </a:p>
          </p:txBody>
        </p:sp>
        <p:sp>
          <p:nvSpPr>
            <p:cNvPr id="23" name="TextBox 20"/>
            <p:cNvSpPr txBox="1"/>
            <p:nvPr/>
          </p:nvSpPr>
          <p:spPr>
            <a:xfrm rot="21568248">
              <a:off x="4963788" y="4990923"/>
              <a:ext cx="1689395" cy="220837"/>
            </a:xfrm>
            <a:prstGeom prst="rect">
              <a:avLst/>
            </a:prstGeom>
            <a:noFill/>
          </p:spPr>
          <p:txBody>
            <a:bodyPr rtlCol="0" wrap="square">
              <a:spAutoFit/>
            </a:bodyPr>
            <a:lstStyle/>
            <a:p>
              <a:pPr algn="ctr"/>
              <a:r>
                <a:rPr lang="id-ID" sz="1500">
                  <a:solidFill>
                    <a:schemeClr val="bg1">
                      <a:lumMod val="95000"/>
                    </a:schemeClr>
                  </a:solidFill>
                  <a:latin charset="0" panose="020b0503020203020204" pitchFamily="34" typeface="PT Sans"/>
                </a:rPr>
                <a:t>Brand</a:t>
              </a:r>
            </a:p>
          </p:txBody>
        </p:sp>
        <p:sp>
          <p:nvSpPr>
            <p:cNvPr id="24" name="TextBox 21"/>
            <p:cNvSpPr txBox="1"/>
            <p:nvPr/>
          </p:nvSpPr>
          <p:spPr>
            <a:xfrm rot="21568248">
              <a:off x="2251029" y="4976602"/>
              <a:ext cx="1555356" cy="220837"/>
            </a:xfrm>
            <a:prstGeom prst="rect">
              <a:avLst/>
            </a:prstGeom>
            <a:noFill/>
          </p:spPr>
          <p:txBody>
            <a:bodyPr rtlCol="0" wrap="square">
              <a:spAutoFit/>
            </a:bodyPr>
            <a:lstStyle/>
            <a:p>
              <a:pPr algn="ctr"/>
              <a:r>
                <a:rPr lang="id-ID" sz="1500">
                  <a:solidFill>
                    <a:schemeClr val="bg1">
                      <a:lumMod val="95000"/>
                    </a:schemeClr>
                  </a:solidFill>
                  <a:latin charset="0" panose="020b0503020203020204" pitchFamily="34" typeface="PT Sans"/>
                </a:rPr>
                <a:t>Planning</a:t>
              </a:r>
            </a:p>
          </p:txBody>
        </p:sp>
        <p:sp>
          <p:nvSpPr>
            <p:cNvPr id="25" name="TextBox 22"/>
            <p:cNvSpPr txBox="1"/>
            <p:nvPr/>
          </p:nvSpPr>
          <p:spPr>
            <a:xfrm rot="21568248">
              <a:off x="1124629" y="2529182"/>
              <a:ext cx="1555356" cy="220837"/>
            </a:xfrm>
            <a:prstGeom prst="rect">
              <a:avLst/>
            </a:prstGeom>
            <a:noFill/>
          </p:spPr>
          <p:txBody>
            <a:bodyPr rtlCol="0" wrap="square">
              <a:spAutoFit/>
            </a:bodyPr>
            <a:lstStyle/>
            <a:p>
              <a:pPr algn="ctr"/>
              <a:r>
                <a:rPr lang="id-ID" sz="1500">
                  <a:solidFill>
                    <a:schemeClr val="bg1">
                      <a:lumMod val="95000"/>
                    </a:schemeClr>
                  </a:solidFill>
                  <a:latin charset="0" panose="020b0503020203020204" pitchFamily="34" typeface="PT Sans"/>
                </a:rPr>
                <a:t>Outcome</a:t>
              </a:r>
            </a:p>
          </p:txBody>
        </p:sp>
        <p:sp>
          <p:nvSpPr>
            <p:cNvPr id="26" name="TextBox 23"/>
            <p:cNvSpPr txBox="1"/>
            <p:nvPr/>
          </p:nvSpPr>
          <p:spPr>
            <a:xfrm rot="21568248">
              <a:off x="6101994" y="2673352"/>
              <a:ext cx="1555356" cy="378577"/>
            </a:xfrm>
            <a:prstGeom prst="rect">
              <a:avLst/>
            </a:prstGeom>
            <a:noFill/>
          </p:spPr>
          <p:txBody>
            <a:bodyPr rtlCol="0" wrap="square">
              <a:spAutoFit/>
            </a:bodyPr>
            <a:lstStyle/>
            <a:p>
              <a:pPr algn="ctr"/>
              <a:r>
                <a:rPr lang="id-ID" sz="1500">
                  <a:solidFill>
                    <a:schemeClr val="bg1">
                      <a:lumMod val="95000"/>
                    </a:schemeClr>
                  </a:solidFill>
                  <a:latin charset="0" panose="020b0503020203020204" pitchFamily="34" typeface="PT Sans"/>
                </a:rPr>
                <a:t>Strategic</a:t>
              </a:r>
            </a:p>
            <a:p>
              <a:pPr algn="ctr"/>
              <a:r>
                <a:rPr lang="id-ID" sz="1500">
                  <a:solidFill>
                    <a:schemeClr val="bg1">
                      <a:lumMod val="95000"/>
                    </a:schemeClr>
                  </a:solidFill>
                  <a:latin charset="0" panose="020b0503020203020204" pitchFamily="34" typeface="PT Sans"/>
                </a:rPr>
                <a:t>Thinking</a:t>
              </a:r>
            </a:p>
          </p:txBody>
        </p:sp>
        <p:sp>
          <p:nvSpPr>
            <p:cNvPr id="27" name="Rectangle 166"/>
            <p:cNvSpPr/>
            <p:nvPr/>
          </p:nvSpPr>
          <p:spPr>
            <a:xfrm>
              <a:off x="3559828" y="5076110"/>
              <a:ext cx="1297739" cy="252385"/>
            </a:xfrm>
            <a:prstGeom prst="rect">
              <a:avLst/>
            </a:prstGeom>
          </p:spPr>
          <p:txBody>
            <a:bodyPr wrap="square">
              <a:spAutoFit/>
            </a:bodyPr>
            <a:lstStyle/>
            <a:p>
              <a:r>
                <a:rPr lang="id-ID" sz="900">
                  <a:solidFill>
                    <a:schemeClr val="bg1">
                      <a:lumMod val="65000"/>
                    </a:schemeClr>
                  </a:solidFill>
                </a:rPr>
                <a:t>Go ahead and replace it with your own text. This is an example text,</a:t>
              </a:r>
            </a:p>
          </p:txBody>
        </p:sp>
        <p:cxnSp>
          <p:nvCxnSpPr>
            <p:cNvPr id="28" name="Straight Connector 167"/>
            <p:cNvCxnSpPr/>
            <p:nvPr/>
          </p:nvCxnSpPr>
          <p:spPr>
            <a:xfrm>
              <a:off x="3639919" y="5036451"/>
              <a:ext cx="1118479" cy="0"/>
            </a:xfrm>
            <a:prstGeom prst="line">
              <a:avLst/>
            </a:prstGeom>
            <a:ln>
              <a:solidFill>
                <a:schemeClr val="bg1">
                  <a:lumMod val="50000"/>
                </a:schemeClr>
              </a:solidFill>
              <a:prstDash val="lgDash"/>
              <a:headEnd type="oval"/>
              <a:tailEnd len="sm" type="none" w="sm"/>
            </a:ln>
          </p:spPr>
          <p:style>
            <a:lnRef idx="1">
              <a:schemeClr val="accent1"/>
            </a:lnRef>
            <a:fillRef idx="0">
              <a:schemeClr val="accent1"/>
            </a:fillRef>
            <a:effectRef idx="0">
              <a:schemeClr val="accent1"/>
            </a:effectRef>
            <a:fontRef idx="minor">
              <a:schemeClr val="tx1"/>
            </a:fontRef>
          </p:style>
        </p:cxnSp>
        <p:sp>
          <p:nvSpPr>
            <p:cNvPr id="29" name="Rectangle 168"/>
            <p:cNvSpPr/>
            <p:nvPr/>
          </p:nvSpPr>
          <p:spPr>
            <a:xfrm>
              <a:off x="6385942" y="5076110"/>
              <a:ext cx="1297739" cy="252385"/>
            </a:xfrm>
            <a:prstGeom prst="rect">
              <a:avLst/>
            </a:prstGeom>
          </p:spPr>
          <p:txBody>
            <a:bodyPr wrap="square">
              <a:spAutoFit/>
            </a:bodyPr>
            <a:lstStyle/>
            <a:p>
              <a:r>
                <a:rPr lang="id-ID" sz="900">
                  <a:solidFill>
                    <a:schemeClr val="bg1">
                      <a:lumMod val="65000"/>
                    </a:schemeClr>
                  </a:solidFill>
                </a:rPr>
                <a:t>Go ahead and replace it with your own text. This is an example text,</a:t>
              </a:r>
            </a:p>
          </p:txBody>
        </p:sp>
        <p:cxnSp>
          <p:nvCxnSpPr>
            <p:cNvPr id="30" name="Straight Connector 169"/>
            <p:cNvCxnSpPr/>
            <p:nvPr/>
          </p:nvCxnSpPr>
          <p:spPr>
            <a:xfrm>
              <a:off x="6466032" y="5036451"/>
              <a:ext cx="1118479" cy="0"/>
            </a:xfrm>
            <a:prstGeom prst="line">
              <a:avLst/>
            </a:prstGeom>
            <a:ln>
              <a:solidFill>
                <a:schemeClr val="bg1">
                  <a:lumMod val="50000"/>
                </a:schemeClr>
              </a:solidFill>
              <a:prstDash val="lgDash"/>
              <a:headEnd type="oval"/>
              <a:tailEnd len="sm" type="none" w="sm"/>
            </a:ln>
          </p:spPr>
          <p:style>
            <a:lnRef idx="1">
              <a:schemeClr val="accent1"/>
            </a:lnRef>
            <a:fillRef idx="0">
              <a:schemeClr val="accent1"/>
            </a:fillRef>
            <a:effectRef idx="0">
              <a:schemeClr val="accent1"/>
            </a:effectRef>
            <a:fontRef idx="minor">
              <a:schemeClr val="tx1"/>
            </a:fontRef>
          </p:style>
        </p:cxnSp>
        <p:sp>
          <p:nvSpPr>
            <p:cNvPr id="31" name="Rectangle 170"/>
            <p:cNvSpPr/>
            <p:nvPr/>
          </p:nvSpPr>
          <p:spPr>
            <a:xfrm>
              <a:off x="5125456" y="2764286"/>
              <a:ext cx="1297739" cy="252385"/>
            </a:xfrm>
            <a:prstGeom prst="rect">
              <a:avLst/>
            </a:prstGeom>
          </p:spPr>
          <p:txBody>
            <a:bodyPr wrap="square">
              <a:spAutoFit/>
            </a:bodyPr>
            <a:lstStyle/>
            <a:p>
              <a:r>
                <a:rPr lang="id-ID" sz="900">
                  <a:solidFill>
                    <a:schemeClr val="bg1">
                      <a:lumMod val="65000"/>
                    </a:schemeClr>
                  </a:solidFill>
                </a:rPr>
                <a:t>Go ahead and replace it with your own text. This is an example text,</a:t>
              </a:r>
            </a:p>
          </p:txBody>
        </p:sp>
        <p:cxnSp>
          <p:nvCxnSpPr>
            <p:cNvPr id="32" name="Straight Connector 171"/>
            <p:cNvCxnSpPr/>
            <p:nvPr/>
          </p:nvCxnSpPr>
          <p:spPr>
            <a:xfrm>
              <a:off x="5205545" y="2724629"/>
              <a:ext cx="1118479" cy="0"/>
            </a:xfrm>
            <a:prstGeom prst="line">
              <a:avLst/>
            </a:prstGeom>
            <a:ln>
              <a:solidFill>
                <a:schemeClr val="bg1">
                  <a:lumMod val="50000"/>
                </a:schemeClr>
              </a:solidFill>
              <a:prstDash val="lgDash"/>
              <a:headEnd type="oval"/>
              <a:tailEnd len="sm" type="none" w="sm"/>
            </a:ln>
          </p:spPr>
          <p:style>
            <a:lnRef idx="1">
              <a:schemeClr val="accent1"/>
            </a:lnRef>
            <a:fillRef idx="0">
              <a:schemeClr val="accent1"/>
            </a:fillRef>
            <a:effectRef idx="0">
              <a:schemeClr val="accent1"/>
            </a:effectRef>
            <a:fontRef idx="minor">
              <a:schemeClr val="tx1"/>
            </a:fontRef>
          </p:style>
        </p:cxnSp>
        <p:sp>
          <p:nvSpPr>
            <p:cNvPr id="33" name="Rectangle 172"/>
            <p:cNvSpPr/>
            <p:nvPr/>
          </p:nvSpPr>
          <p:spPr>
            <a:xfrm>
              <a:off x="2501042" y="2160872"/>
              <a:ext cx="1297739" cy="252385"/>
            </a:xfrm>
            <a:prstGeom prst="rect">
              <a:avLst/>
            </a:prstGeom>
          </p:spPr>
          <p:txBody>
            <a:bodyPr wrap="square">
              <a:spAutoFit/>
            </a:bodyPr>
            <a:lstStyle/>
            <a:p>
              <a:r>
                <a:rPr lang="id-ID" sz="900">
                  <a:solidFill>
                    <a:schemeClr val="bg1">
                      <a:lumMod val="65000"/>
                    </a:schemeClr>
                  </a:solidFill>
                </a:rPr>
                <a:t>Go ahead and replace it with your own text. This is an example text,</a:t>
              </a:r>
            </a:p>
          </p:txBody>
        </p:sp>
        <p:cxnSp>
          <p:nvCxnSpPr>
            <p:cNvPr id="34" name="Straight Connector 173"/>
            <p:cNvCxnSpPr/>
            <p:nvPr/>
          </p:nvCxnSpPr>
          <p:spPr>
            <a:xfrm>
              <a:off x="2581132" y="2121215"/>
              <a:ext cx="1118479" cy="0"/>
            </a:xfrm>
            <a:prstGeom prst="line">
              <a:avLst/>
            </a:prstGeom>
            <a:ln>
              <a:solidFill>
                <a:schemeClr val="bg1">
                  <a:lumMod val="50000"/>
                </a:schemeClr>
              </a:solidFill>
              <a:prstDash val="lgDash"/>
              <a:headEnd type="oval"/>
              <a:tailEnd len="sm" type="none" w="sm"/>
            </a:ln>
          </p:spPr>
          <p:style>
            <a:lnRef idx="1">
              <a:schemeClr val="accent1"/>
            </a:lnRef>
            <a:fillRef idx="0">
              <a:schemeClr val="accent1"/>
            </a:fillRef>
            <a:effectRef idx="0">
              <a:schemeClr val="accent1"/>
            </a:effectRef>
            <a:fontRef idx="minor">
              <a:schemeClr val="tx1"/>
            </a:fontRef>
          </p:style>
        </p:cxnSp>
        <p:sp>
          <p:nvSpPr>
            <p:cNvPr id="35" name="Rectangle 174"/>
            <p:cNvSpPr/>
            <p:nvPr/>
          </p:nvSpPr>
          <p:spPr>
            <a:xfrm>
              <a:off x="2613926" y="3516450"/>
              <a:ext cx="1297739" cy="252385"/>
            </a:xfrm>
            <a:prstGeom prst="rect">
              <a:avLst/>
            </a:prstGeom>
          </p:spPr>
          <p:txBody>
            <a:bodyPr wrap="square">
              <a:spAutoFit/>
            </a:bodyPr>
            <a:lstStyle/>
            <a:p>
              <a:r>
                <a:rPr lang="id-ID" sz="900">
                  <a:solidFill>
                    <a:schemeClr val="bg1">
                      <a:lumMod val="65000"/>
                    </a:schemeClr>
                  </a:solidFill>
                </a:rPr>
                <a:t>Go ahead and replace it with your own text. This is an example text,</a:t>
              </a:r>
            </a:p>
          </p:txBody>
        </p:sp>
        <p:cxnSp>
          <p:nvCxnSpPr>
            <p:cNvPr id="36" name="Straight Connector 175"/>
            <p:cNvCxnSpPr/>
            <p:nvPr/>
          </p:nvCxnSpPr>
          <p:spPr>
            <a:xfrm>
              <a:off x="2694016" y="3476792"/>
              <a:ext cx="1118479" cy="0"/>
            </a:xfrm>
            <a:prstGeom prst="line">
              <a:avLst/>
            </a:prstGeom>
            <a:ln>
              <a:solidFill>
                <a:schemeClr val="bg1">
                  <a:lumMod val="50000"/>
                </a:schemeClr>
              </a:solidFill>
              <a:prstDash val="lgDash"/>
              <a:headEnd type="oval"/>
              <a:tailEnd len="sm" type="none" w="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08406507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1000" id="13"/>
                                        <p:tgtEl>
                                          <p:spTgt spid="12"/>
                                        </p:tgtEl>
                                      </p:cBhvr>
                                    </p:animEffect>
                                    <p:anim calcmode="lin" valueType="num">
                                      <p:cBhvr>
                                        <p:cTn dur="1000" fill="hold" id="14"/>
                                        <p:tgtEl>
                                          <p:spTgt spid="12"/>
                                        </p:tgtEl>
                                        <p:attrNameLst>
                                          <p:attrName>ppt_x</p:attrName>
                                        </p:attrNameLst>
                                      </p:cBhvr>
                                      <p:tavLst>
                                        <p:tav tm="0">
                                          <p:val>
                                            <p:strVal val="#ppt_x"/>
                                          </p:val>
                                        </p:tav>
                                        <p:tav tm="100000">
                                          <p:val>
                                            <p:strVal val="#ppt_x"/>
                                          </p:val>
                                        </p:tav>
                                      </p:tavLst>
                                    </p:anim>
                                    <p:anim calcmode="lin" valueType="num">
                                      <p:cBhvr>
                                        <p:cTn dur="1000" fill="hold" id="15"/>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4" y="515938"/>
                <a:ext cx="3129262" cy="533392"/>
              </a:xfrm>
              <a:prstGeom prst="rect">
                <a:avLst/>
              </a:prstGeom>
              <a:noFill/>
              <a:ln w="9525">
                <a:noFill/>
                <a:miter/>
              </a:ln>
            </p:spPr>
            <p:txBody>
              <a:bodyPr bIns="45716" lIns="91431" rIns="91431" tIns="45716" wrap="none">
                <a:spAutoFit/>
              </a:bodyPr>
              <a:lstStyle/>
              <a:p>
                <a:pPr eaLnBrk="1" hangingPunct="1" lvl="0">
                  <a:buNone/>
                </a:pPr>
                <a:r>
                  <a:rPr altLang="en-US" lang="zh-CN" smtClean="0" sz="2900">
                    <a:solidFill>
                      <a:schemeClr val="bg1">
                        <a:lumMod val="50000"/>
                      </a:schemeClr>
                    </a:solidFill>
                    <a:latin charset="0" pitchFamily="34" typeface="Arial"/>
                    <a:ea charset="-122" panose="020b0503020204020204" pitchFamily="34" typeface="微软雅黑"/>
                    <a:sym charset="0" pitchFamily="34" typeface="Arial"/>
                  </a:rPr>
                  <a:t>加入你的标题描述</a:t>
                </a:r>
              </a:p>
            </p:txBody>
          </p:sp>
          <p:grpSp>
            <p:nvGrpSpPr>
              <p:cNvPr id="8" name="组合 26"/>
              <p:cNvGrpSpPr/>
              <p:nvPr/>
            </p:nvGrpSpPr>
            <p:grpSpPr>
              <a:xfrm>
                <a:off x="5043488" y="569913"/>
                <a:ext cx="263525" cy="395287"/>
                <a:chExt cx="213756" cy="427512"/>
              </a:xfrm>
            </p:grpSpPr>
            <p:sp>
              <p:nvSpPr>
                <p:cNvPr id="9" name="直接连接符 27"/>
                <p:cNvSpPr/>
                <p:nvPr/>
              </p:nvSpPr>
              <p:spPr>
                <a:xfrm>
                  <a:off x="0" y="0"/>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sp>
              <p:nvSpPr>
                <p:cNvPr id="10" name="直接连接符 28"/>
                <p:cNvSpPr/>
                <p:nvPr/>
              </p:nvSpPr>
              <p:spPr>
                <a:xfrm flipH="1">
                  <a:off x="0" y="213756"/>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grpSp>
        </p:grpSp>
      </p:grpSp>
      <p:sp>
        <p:nvSpPr>
          <p:cNvPr id="12" name="椭圆 11"/>
          <p:cNvSpPr/>
          <p:nvPr/>
        </p:nvSpPr>
        <p:spPr>
          <a:xfrm>
            <a:off x="1389781" y="2366681"/>
            <a:ext cx="2164977" cy="21649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3801287" y="2366680"/>
            <a:ext cx="2164977" cy="216497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6212793" y="2366681"/>
            <a:ext cx="2164977" cy="21649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8624299" y="2366680"/>
            <a:ext cx="2164977" cy="21649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文本框 30"/>
          <p:cNvSpPr txBox="1"/>
          <p:nvPr/>
        </p:nvSpPr>
        <p:spPr>
          <a:xfrm>
            <a:off x="1779305" y="2876044"/>
            <a:ext cx="1076642" cy="579120"/>
          </a:xfrm>
          <a:prstGeom prst="rect">
            <a:avLst/>
          </a:prstGeom>
          <a:noFill/>
          <a:effectLst/>
        </p:spPr>
        <p:txBody>
          <a:bodyPr rtlCol="0" wrap="none">
            <a:spAutoFit/>
          </a:bodyPr>
          <a:lstStyle/>
          <a:p>
            <a:r>
              <a:rPr altLang="zh-CN" b="1" lang="en-US" smtClean="0" sz="3200">
                <a:solidFill>
                  <a:schemeClr val="bg1"/>
                </a:solidFill>
              </a:rPr>
              <a:t>  68%</a:t>
            </a:r>
          </a:p>
        </p:txBody>
      </p:sp>
      <p:sp>
        <p:nvSpPr>
          <p:cNvPr id="30" name="文本框 31"/>
          <p:cNvSpPr txBox="1"/>
          <p:nvPr/>
        </p:nvSpPr>
        <p:spPr>
          <a:xfrm>
            <a:off x="4208381" y="2886512"/>
            <a:ext cx="1076642" cy="579120"/>
          </a:xfrm>
          <a:prstGeom prst="rect">
            <a:avLst/>
          </a:prstGeom>
          <a:noFill/>
          <a:effectLst/>
        </p:spPr>
        <p:txBody>
          <a:bodyPr rtlCol="0" wrap="none">
            <a:spAutoFit/>
          </a:bodyPr>
          <a:lstStyle/>
          <a:p>
            <a:r>
              <a:rPr altLang="zh-CN" b="1" lang="en-US" smtClean="0" sz="3200">
                <a:solidFill>
                  <a:schemeClr val="bg1"/>
                </a:solidFill>
              </a:rPr>
              <a:t>  45%</a:t>
            </a:r>
          </a:p>
        </p:txBody>
      </p:sp>
      <p:sp>
        <p:nvSpPr>
          <p:cNvPr id="31" name="文本框 32"/>
          <p:cNvSpPr txBox="1"/>
          <p:nvPr/>
        </p:nvSpPr>
        <p:spPr>
          <a:xfrm>
            <a:off x="6639564" y="2882810"/>
            <a:ext cx="1076642" cy="579120"/>
          </a:xfrm>
          <a:prstGeom prst="rect">
            <a:avLst/>
          </a:prstGeom>
          <a:noFill/>
          <a:effectLst/>
        </p:spPr>
        <p:txBody>
          <a:bodyPr rtlCol="0" wrap="none">
            <a:spAutoFit/>
          </a:bodyPr>
          <a:lstStyle/>
          <a:p>
            <a:r>
              <a:rPr altLang="zh-CN" b="1" lang="en-US" smtClean="0" sz="3200">
                <a:solidFill>
                  <a:schemeClr val="bg1"/>
                </a:solidFill>
              </a:rPr>
              <a:t>  77%</a:t>
            </a:r>
          </a:p>
        </p:txBody>
      </p:sp>
      <p:sp>
        <p:nvSpPr>
          <p:cNvPr id="32" name="文本框 33"/>
          <p:cNvSpPr txBox="1"/>
          <p:nvPr/>
        </p:nvSpPr>
        <p:spPr>
          <a:xfrm>
            <a:off x="9095881" y="2882810"/>
            <a:ext cx="1076642" cy="579120"/>
          </a:xfrm>
          <a:prstGeom prst="rect">
            <a:avLst/>
          </a:prstGeom>
          <a:noFill/>
          <a:effectLst/>
        </p:spPr>
        <p:txBody>
          <a:bodyPr rtlCol="0" wrap="none">
            <a:spAutoFit/>
          </a:bodyPr>
          <a:lstStyle/>
          <a:p>
            <a:r>
              <a:rPr altLang="zh-CN" b="1" lang="en-US" smtClean="0" sz="3200">
                <a:solidFill>
                  <a:schemeClr val="bg1"/>
                </a:solidFill>
              </a:rPr>
              <a:t>  59%</a:t>
            </a:r>
          </a:p>
        </p:txBody>
      </p:sp>
      <p:sp>
        <p:nvSpPr>
          <p:cNvPr id="33" name="文本框 34"/>
          <p:cNvSpPr txBox="1"/>
          <p:nvPr/>
        </p:nvSpPr>
        <p:spPr>
          <a:xfrm>
            <a:off x="1760272" y="3907379"/>
            <a:ext cx="1554480" cy="365760"/>
          </a:xfrm>
          <a:prstGeom prst="rect">
            <a:avLst/>
          </a:prstGeom>
          <a:noFill/>
          <a:effectLst/>
        </p:spPr>
        <p:txBody>
          <a:bodyPr rtlCol="0" wrap="none">
            <a:spAutoFit/>
          </a:bodyPr>
          <a:lstStyle/>
          <a:p>
            <a:r>
              <a:rPr altLang="zh-CN" b="1" lang="en-US" smtClean="0">
                <a:solidFill>
                  <a:srgbClr val="FEFEFE"/>
                </a:solidFill>
                <a:latin charset="-122" panose="02010601030101010101" pitchFamily="2" typeface="方正姚体"/>
              </a:rPr>
              <a:t>TITLE   HERE</a:t>
            </a:r>
          </a:p>
        </p:txBody>
      </p:sp>
      <p:sp>
        <p:nvSpPr>
          <p:cNvPr id="34" name="文本框 35"/>
          <p:cNvSpPr txBox="1"/>
          <p:nvPr/>
        </p:nvSpPr>
        <p:spPr>
          <a:xfrm>
            <a:off x="4213142" y="3907379"/>
            <a:ext cx="1554480" cy="365760"/>
          </a:xfrm>
          <a:prstGeom prst="rect">
            <a:avLst/>
          </a:prstGeom>
          <a:noFill/>
          <a:effectLst/>
        </p:spPr>
        <p:txBody>
          <a:bodyPr rtlCol="0" wrap="none">
            <a:spAutoFit/>
          </a:bodyPr>
          <a:lstStyle/>
          <a:p>
            <a:r>
              <a:rPr altLang="zh-CN" b="1" lang="en-US" smtClean="0">
                <a:solidFill>
                  <a:srgbClr val="FEFEFE"/>
                </a:solidFill>
                <a:latin charset="-122" panose="02010601030101010101" pitchFamily="2" typeface="方正姚体"/>
              </a:rPr>
              <a:t>TITLE   HERE</a:t>
            </a:r>
          </a:p>
        </p:txBody>
      </p:sp>
      <p:sp>
        <p:nvSpPr>
          <p:cNvPr id="35" name="文本框 36"/>
          <p:cNvSpPr txBox="1"/>
          <p:nvPr/>
        </p:nvSpPr>
        <p:spPr>
          <a:xfrm>
            <a:off x="6575461" y="3907379"/>
            <a:ext cx="1554480" cy="365760"/>
          </a:xfrm>
          <a:prstGeom prst="rect">
            <a:avLst/>
          </a:prstGeom>
          <a:noFill/>
          <a:effectLst/>
        </p:spPr>
        <p:txBody>
          <a:bodyPr rtlCol="0" wrap="none">
            <a:spAutoFit/>
          </a:bodyPr>
          <a:lstStyle/>
          <a:p>
            <a:r>
              <a:rPr altLang="zh-CN" b="1" lang="en-US" smtClean="0">
                <a:solidFill>
                  <a:srgbClr val="FEFEFE"/>
                </a:solidFill>
                <a:latin charset="-122" panose="02010601030101010101" pitchFamily="2" typeface="方正姚体"/>
              </a:rPr>
              <a:t>TITLE   HERE</a:t>
            </a:r>
          </a:p>
        </p:txBody>
      </p:sp>
      <p:sp>
        <p:nvSpPr>
          <p:cNvPr id="36" name="文本框 37"/>
          <p:cNvSpPr txBox="1"/>
          <p:nvPr/>
        </p:nvSpPr>
        <p:spPr>
          <a:xfrm>
            <a:off x="9028310" y="3907379"/>
            <a:ext cx="1554480" cy="365760"/>
          </a:xfrm>
          <a:prstGeom prst="rect">
            <a:avLst/>
          </a:prstGeom>
          <a:noFill/>
          <a:effectLst/>
        </p:spPr>
        <p:txBody>
          <a:bodyPr rtlCol="0" wrap="none">
            <a:spAutoFit/>
          </a:bodyPr>
          <a:lstStyle/>
          <a:p>
            <a:r>
              <a:rPr altLang="zh-CN" b="1" lang="en-US" smtClean="0">
                <a:solidFill>
                  <a:srgbClr val="FEFEFE"/>
                </a:solidFill>
                <a:latin charset="-122" panose="02010601030101010101" pitchFamily="2" typeface="方正姚体"/>
              </a:rPr>
              <a:t>TITLE   HERE</a:t>
            </a:r>
          </a:p>
        </p:txBody>
      </p:sp>
      <p:sp>
        <p:nvSpPr>
          <p:cNvPr id="37" name="文本框 38"/>
          <p:cNvSpPr txBox="1"/>
          <p:nvPr/>
        </p:nvSpPr>
        <p:spPr>
          <a:xfrm>
            <a:off x="1612795" y="4858456"/>
            <a:ext cx="1859280" cy="822960"/>
          </a:xfrm>
          <a:prstGeom prst="rect">
            <a:avLst/>
          </a:prstGeom>
          <a:noFill/>
          <a:effectLst/>
        </p:spPr>
        <p:txBody>
          <a:bodyPr rtlCol="0" wrap="none">
            <a:spAutoFit/>
          </a:bodyPr>
          <a:lstStyle/>
          <a:p>
            <a:endParaRPr altLang="zh-CN" b="1" lang="en-US" sz="1200">
              <a:solidFill>
                <a:schemeClr val="bg1">
                  <a:lumMod val="50000"/>
                </a:schemeClr>
              </a:solidFill>
              <a:latin charset="-122" panose="02010601030101010101" pitchFamily="2" typeface="方正姚体"/>
              <a:ea charset="-122" panose="02010601030101010101" pitchFamily="2" typeface="方正姚体"/>
            </a:endParaRPr>
          </a:p>
          <a:p>
            <a:r>
              <a:rPr altLang="zh-CN" b="1" lang="en-US" sz="1200">
                <a:solidFill>
                  <a:schemeClr val="bg1">
                    <a:lumMod val="50000"/>
                  </a:schemeClr>
                </a:solidFill>
                <a:latin charset="-122" panose="02010601030101010101" pitchFamily="2" typeface="方正姚体"/>
                <a:ea charset="-122" panose="02010601030101010101" pitchFamily="2" typeface="方正姚体"/>
              </a:rPr>
              <a:t>Click here to add  you</a:t>
            </a:r>
          </a:p>
          <a:p>
            <a:r>
              <a:rPr altLang="zh-CN" b="1" lang="en-US" sz="1200">
                <a:solidFill>
                  <a:schemeClr val="bg1">
                    <a:lumMod val="50000"/>
                  </a:schemeClr>
                </a:solidFill>
                <a:latin charset="-122" panose="02010601030101010101" pitchFamily="2" typeface="方正姚体"/>
                <a:ea charset="-122" panose="02010601030101010101" pitchFamily="2" typeface="方正姚体"/>
              </a:rPr>
              <a:t>To the  center of the </a:t>
            </a:r>
          </a:p>
          <a:p>
            <a:r>
              <a:rPr altLang="zh-CN" b="1" lang="en-US" sz="1200">
                <a:solidFill>
                  <a:schemeClr val="bg1">
                    <a:lumMod val="50000"/>
                  </a:schemeClr>
                </a:solidFill>
                <a:latin charset="-122" panose="02010601030101010101" pitchFamily="2" typeface="方正姚体"/>
                <a:ea charset="-122" panose="02010601030101010101" pitchFamily="2" typeface="方正姚体"/>
              </a:rPr>
              <a:t>narrative thought</a:t>
            </a:r>
          </a:p>
        </p:txBody>
      </p:sp>
      <p:sp>
        <p:nvSpPr>
          <p:cNvPr id="38" name="文本框 39"/>
          <p:cNvSpPr txBox="1"/>
          <p:nvPr/>
        </p:nvSpPr>
        <p:spPr>
          <a:xfrm>
            <a:off x="4065665" y="4858456"/>
            <a:ext cx="1859280" cy="822960"/>
          </a:xfrm>
          <a:prstGeom prst="rect">
            <a:avLst/>
          </a:prstGeom>
          <a:noFill/>
          <a:effectLst/>
        </p:spPr>
        <p:txBody>
          <a:bodyPr rtlCol="0" wrap="none">
            <a:spAutoFit/>
          </a:bodyPr>
          <a:lstStyle/>
          <a:p>
            <a:endParaRPr altLang="zh-CN" b="1" lang="en-US" sz="1200">
              <a:solidFill>
                <a:schemeClr val="bg1">
                  <a:lumMod val="50000"/>
                </a:schemeClr>
              </a:solidFill>
              <a:latin charset="-122" panose="02010601030101010101" pitchFamily="2" typeface="方正姚体"/>
              <a:ea charset="-122" panose="02010601030101010101" pitchFamily="2" typeface="方正姚体"/>
            </a:endParaRPr>
          </a:p>
          <a:p>
            <a:r>
              <a:rPr altLang="zh-CN" b="1" lang="en-US" sz="1200">
                <a:solidFill>
                  <a:schemeClr val="bg1">
                    <a:lumMod val="50000"/>
                  </a:schemeClr>
                </a:solidFill>
                <a:latin charset="-122" panose="02010601030101010101" pitchFamily="2" typeface="方正姚体"/>
                <a:ea charset="-122" panose="02010601030101010101" pitchFamily="2" typeface="方正姚体"/>
              </a:rPr>
              <a:t>Click here to add  you</a:t>
            </a:r>
          </a:p>
          <a:p>
            <a:r>
              <a:rPr altLang="zh-CN" b="1" lang="en-US" sz="1200">
                <a:solidFill>
                  <a:schemeClr val="bg1">
                    <a:lumMod val="50000"/>
                  </a:schemeClr>
                </a:solidFill>
                <a:latin charset="-122" panose="02010601030101010101" pitchFamily="2" typeface="方正姚体"/>
                <a:ea charset="-122" panose="02010601030101010101" pitchFamily="2" typeface="方正姚体"/>
              </a:rPr>
              <a:t>To the  center of the </a:t>
            </a:r>
          </a:p>
          <a:p>
            <a:r>
              <a:rPr altLang="zh-CN" b="1" lang="en-US" sz="1200">
                <a:solidFill>
                  <a:schemeClr val="bg1">
                    <a:lumMod val="50000"/>
                  </a:schemeClr>
                </a:solidFill>
                <a:latin charset="-122" panose="02010601030101010101" pitchFamily="2" typeface="方正姚体"/>
                <a:ea charset="-122" panose="02010601030101010101" pitchFamily="2" typeface="方正姚体"/>
              </a:rPr>
              <a:t>narrative thought</a:t>
            </a:r>
          </a:p>
        </p:txBody>
      </p:sp>
      <p:sp>
        <p:nvSpPr>
          <p:cNvPr id="39" name="文本框 40"/>
          <p:cNvSpPr txBox="1"/>
          <p:nvPr/>
        </p:nvSpPr>
        <p:spPr>
          <a:xfrm>
            <a:off x="6518535" y="4858456"/>
            <a:ext cx="1859280" cy="822960"/>
          </a:xfrm>
          <a:prstGeom prst="rect">
            <a:avLst/>
          </a:prstGeom>
          <a:noFill/>
          <a:effectLst/>
        </p:spPr>
        <p:txBody>
          <a:bodyPr rtlCol="0" wrap="none">
            <a:spAutoFit/>
          </a:bodyPr>
          <a:lstStyle/>
          <a:p>
            <a:endParaRPr altLang="zh-CN" b="1" lang="en-US" sz="1200">
              <a:solidFill>
                <a:schemeClr val="bg1">
                  <a:lumMod val="50000"/>
                </a:schemeClr>
              </a:solidFill>
              <a:latin charset="-122" panose="02010601030101010101" pitchFamily="2" typeface="方正姚体"/>
              <a:ea charset="-122" panose="02010601030101010101" pitchFamily="2" typeface="方正姚体"/>
            </a:endParaRPr>
          </a:p>
          <a:p>
            <a:r>
              <a:rPr altLang="zh-CN" b="1" lang="en-US" sz="1200">
                <a:solidFill>
                  <a:schemeClr val="bg1">
                    <a:lumMod val="50000"/>
                  </a:schemeClr>
                </a:solidFill>
                <a:latin charset="-122" panose="02010601030101010101" pitchFamily="2" typeface="方正姚体"/>
                <a:ea charset="-122" panose="02010601030101010101" pitchFamily="2" typeface="方正姚体"/>
              </a:rPr>
              <a:t>Click here to add  you</a:t>
            </a:r>
          </a:p>
          <a:p>
            <a:r>
              <a:rPr altLang="zh-CN" b="1" lang="en-US" sz="1200">
                <a:solidFill>
                  <a:schemeClr val="bg1">
                    <a:lumMod val="50000"/>
                  </a:schemeClr>
                </a:solidFill>
                <a:latin charset="-122" panose="02010601030101010101" pitchFamily="2" typeface="方正姚体"/>
                <a:ea charset="-122" panose="02010601030101010101" pitchFamily="2" typeface="方正姚体"/>
              </a:rPr>
              <a:t>To the  center of the </a:t>
            </a:r>
          </a:p>
          <a:p>
            <a:r>
              <a:rPr altLang="zh-CN" b="1" lang="en-US" sz="1200">
                <a:solidFill>
                  <a:schemeClr val="bg1">
                    <a:lumMod val="50000"/>
                  </a:schemeClr>
                </a:solidFill>
                <a:latin charset="-122" panose="02010601030101010101" pitchFamily="2" typeface="方正姚体"/>
                <a:ea charset="-122" panose="02010601030101010101" pitchFamily="2" typeface="方正姚体"/>
              </a:rPr>
              <a:t>narrative thought</a:t>
            </a:r>
          </a:p>
        </p:txBody>
      </p:sp>
      <p:sp>
        <p:nvSpPr>
          <p:cNvPr id="40" name="文本框 41"/>
          <p:cNvSpPr txBox="1"/>
          <p:nvPr/>
        </p:nvSpPr>
        <p:spPr>
          <a:xfrm>
            <a:off x="8917010" y="4858456"/>
            <a:ext cx="1859280" cy="822960"/>
          </a:xfrm>
          <a:prstGeom prst="rect">
            <a:avLst/>
          </a:prstGeom>
          <a:noFill/>
          <a:effectLst/>
        </p:spPr>
        <p:txBody>
          <a:bodyPr rtlCol="0" wrap="none">
            <a:spAutoFit/>
          </a:bodyPr>
          <a:lstStyle/>
          <a:p>
            <a:endParaRPr altLang="zh-CN" b="1" lang="en-US" sz="1200">
              <a:solidFill>
                <a:schemeClr val="bg1">
                  <a:lumMod val="50000"/>
                </a:schemeClr>
              </a:solidFill>
              <a:latin charset="-122" panose="02010601030101010101" pitchFamily="2" typeface="方正姚体"/>
              <a:ea charset="-122" panose="02010601030101010101" pitchFamily="2" typeface="方正姚体"/>
            </a:endParaRPr>
          </a:p>
          <a:p>
            <a:r>
              <a:rPr altLang="zh-CN" b="1" lang="en-US" sz="1200">
                <a:solidFill>
                  <a:schemeClr val="bg1">
                    <a:lumMod val="50000"/>
                  </a:schemeClr>
                </a:solidFill>
                <a:latin charset="-122" panose="02010601030101010101" pitchFamily="2" typeface="方正姚体"/>
                <a:ea charset="-122" panose="02010601030101010101" pitchFamily="2" typeface="方正姚体"/>
              </a:rPr>
              <a:t>Click here to add  you</a:t>
            </a:r>
          </a:p>
          <a:p>
            <a:r>
              <a:rPr altLang="zh-CN" b="1" lang="en-US" sz="1200">
                <a:solidFill>
                  <a:schemeClr val="bg1">
                    <a:lumMod val="50000"/>
                  </a:schemeClr>
                </a:solidFill>
                <a:latin charset="-122" panose="02010601030101010101" pitchFamily="2" typeface="方正姚体"/>
                <a:ea charset="-122" panose="02010601030101010101" pitchFamily="2" typeface="方正姚体"/>
              </a:rPr>
              <a:t>To the  center of the </a:t>
            </a:r>
          </a:p>
          <a:p>
            <a:r>
              <a:rPr altLang="zh-CN" b="1" lang="en-US" sz="1200">
                <a:solidFill>
                  <a:schemeClr val="bg1">
                    <a:lumMod val="50000"/>
                  </a:schemeClr>
                </a:solidFill>
                <a:latin charset="-122" panose="02010601030101010101" pitchFamily="2" typeface="方正姚体"/>
                <a:ea charset="-122" panose="02010601030101010101" pitchFamily="2" typeface="方正姚体"/>
              </a:rPr>
              <a:t>narrative thought</a:t>
            </a:r>
          </a:p>
        </p:txBody>
      </p:sp>
    </p:spTree>
    <p:extLst>
      <p:ext uri="{BB962C8B-B14F-4D97-AF65-F5344CB8AC3E}">
        <p14:creationId val="206025535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250" id="13"/>
                                        <p:tgtEl>
                                          <p:spTgt spid="12"/>
                                        </p:tgtEl>
                                      </p:cBhvr>
                                    </p:animEffect>
                                    <p:anim calcmode="lin" valueType="num">
                                      <p:cBhvr>
                                        <p:cTn dur="250" fill="hold" id="14"/>
                                        <p:tgtEl>
                                          <p:spTgt spid="12"/>
                                        </p:tgtEl>
                                        <p:attrNameLst>
                                          <p:attrName>ppt_x</p:attrName>
                                        </p:attrNameLst>
                                      </p:cBhvr>
                                      <p:tavLst>
                                        <p:tav tm="0">
                                          <p:val>
                                            <p:strVal val="#ppt_x"/>
                                          </p:val>
                                        </p:tav>
                                        <p:tav tm="100000">
                                          <p:val>
                                            <p:strVal val="#ppt_x"/>
                                          </p:val>
                                        </p:tav>
                                      </p:tavLst>
                                    </p:anim>
                                    <p:anim calcmode="lin" valueType="num">
                                      <p:cBhvr>
                                        <p:cTn dur="250" fill="hold" id="15"/>
                                        <p:tgtEl>
                                          <p:spTgt spid="1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750"/>
                            </p:stCondLst>
                            <p:childTnLst>
                              <p:par>
                                <p:cTn fill="hold" grpId="0" id="17" nodeType="afterEffect" presetClass="entr" presetID="42" presetSubtype="0">
                                  <p:stCondLst>
                                    <p:cond delay="0"/>
                                  </p:stCondLst>
                                  <p:childTnLst>
                                    <p:set>
                                      <p:cBhvr>
                                        <p:cTn dur="1" fill="hold" id="18">
                                          <p:stCondLst>
                                            <p:cond delay="0"/>
                                          </p:stCondLst>
                                        </p:cTn>
                                        <p:tgtEl>
                                          <p:spTgt spid="13"/>
                                        </p:tgtEl>
                                        <p:attrNameLst>
                                          <p:attrName>style.visibility</p:attrName>
                                        </p:attrNameLst>
                                      </p:cBhvr>
                                      <p:to>
                                        <p:strVal val="visible"/>
                                      </p:to>
                                    </p:set>
                                    <p:animEffect filter="fade" transition="in">
                                      <p:cBhvr>
                                        <p:cTn dur="250" id="19"/>
                                        <p:tgtEl>
                                          <p:spTgt spid="13"/>
                                        </p:tgtEl>
                                      </p:cBhvr>
                                    </p:animEffect>
                                    <p:anim calcmode="lin" valueType="num">
                                      <p:cBhvr>
                                        <p:cTn dur="250" fill="hold" id="20"/>
                                        <p:tgtEl>
                                          <p:spTgt spid="13"/>
                                        </p:tgtEl>
                                        <p:attrNameLst>
                                          <p:attrName>ppt_x</p:attrName>
                                        </p:attrNameLst>
                                      </p:cBhvr>
                                      <p:tavLst>
                                        <p:tav tm="0">
                                          <p:val>
                                            <p:strVal val="#ppt_x"/>
                                          </p:val>
                                        </p:tav>
                                        <p:tav tm="100000">
                                          <p:val>
                                            <p:strVal val="#ppt_x"/>
                                          </p:val>
                                        </p:tav>
                                      </p:tavLst>
                                    </p:anim>
                                    <p:anim calcmode="lin" valueType="num">
                                      <p:cBhvr>
                                        <p:cTn dur="250" fill="hold" id="21"/>
                                        <p:tgtEl>
                                          <p:spTgt spid="1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42"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250" id="25"/>
                                        <p:tgtEl>
                                          <p:spTgt spid="14"/>
                                        </p:tgtEl>
                                      </p:cBhvr>
                                    </p:animEffect>
                                    <p:anim calcmode="lin" valueType="num">
                                      <p:cBhvr>
                                        <p:cTn dur="250" fill="hold" id="26"/>
                                        <p:tgtEl>
                                          <p:spTgt spid="14"/>
                                        </p:tgtEl>
                                        <p:attrNameLst>
                                          <p:attrName>ppt_x</p:attrName>
                                        </p:attrNameLst>
                                      </p:cBhvr>
                                      <p:tavLst>
                                        <p:tav tm="0">
                                          <p:val>
                                            <p:strVal val="#ppt_x"/>
                                          </p:val>
                                        </p:tav>
                                        <p:tav tm="100000">
                                          <p:val>
                                            <p:strVal val="#ppt_x"/>
                                          </p:val>
                                        </p:tav>
                                      </p:tavLst>
                                    </p:anim>
                                    <p:anim calcmode="lin" valueType="num">
                                      <p:cBhvr>
                                        <p:cTn dur="250" fill="hold" id="27"/>
                                        <p:tgtEl>
                                          <p:spTgt spid="1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250"/>
                            </p:stCondLst>
                            <p:childTnLst>
                              <p:par>
                                <p:cTn fill="hold" grpId="0" id="29" nodeType="afterEffect" presetClass="entr" presetID="42" presetSubtype="0">
                                  <p:stCondLst>
                                    <p:cond delay="0"/>
                                  </p:stCondLst>
                                  <p:childTnLst>
                                    <p:set>
                                      <p:cBhvr>
                                        <p:cTn dur="1" fill="hold" id="30">
                                          <p:stCondLst>
                                            <p:cond delay="0"/>
                                          </p:stCondLst>
                                        </p:cTn>
                                        <p:tgtEl>
                                          <p:spTgt spid="15"/>
                                        </p:tgtEl>
                                        <p:attrNameLst>
                                          <p:attrName>style.visibility</p:attrName>
                                        </p:attrNameLst>
                                      </p:cBhvr>
                                      <p:to>
                                        <p:strVal val="visible"/>
                                      </p:to>
                                    </p:set>
                                    <p:animEffect filter="fade" transition="in">
                                      <p:cBhvr>
                                        <p:cTn dur="250" id="31"/>
                                        <p:tgtEl>
                                          <p:spTgt spid="15"/>
                                        </p:tgtEl>
                                      </p:cBhvr>
                                    </p:animEffect>
                                    <p:anim calcmode="lin" valueType="num">
                                      <p:cBhvr>
                                        <p:cTn dur="250" fill="hold" id="32"/>
                                        <p:tgtEl>
                                          <p:spTgt spid="15"/>
                                        </p:tgtEl>
                                        <p:attrNameLst>
                                          <p:attrName>ppt_x</p:attrName>
                                        </p:attrNameLst>
                                      </p:cBhvr>
                                      <p:tavLst>
                                        <p:tav tm="0">
                                          <p:val>
                                            <p:strVal val="#ppt_x"/>
                                          </p:val>
                                        </p:tav>
                                        <p:tav tm="100000">
                                          <p:val>
                                            <p:strVal val="#ppt_x"/>
                                          </p:val>
                                        </p:tav>
                                      </p:tavLst>
                                    </p:anim>
                                    <p:anim calcmode="lin" valueType="num">
                                      <p:cBhvr>
                                        <p:cTn dur="250" fill="hold" id="33"/>
                                        <p:tgtEl>
                                          <p:spTgt spid="15"/>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500"/>
                            </p:stCondLst>
                            <p:childTnLst>
                              <p:par>
                                <p:cTn fill="hold" grpId="0" id="35" nodeType="afterEffect" presetClass="entr" presetID="42" presetSubtype="0">
                                  <p:stCondLst>
                                    <p:cond delay="0"/>
                                  </p:stCondLst>
                                  <p:childTnLst>
                                    <p:set>
                                      <p:cBhvr>
                                        <p:cTn dur="1" fill="hold" id="36">
                                          <p:stCondLst>
                                            <p:cond delay="0"/>
                                          </p:stCondLst>
                                        </p:cTn>
                                        <p:tgtEl>
                                          <p:spTgt spid="29"/>
                                        </p:tgtEl>
                                        <p:attrNameLst>
                                          <p:attrName>style.visibility</p:attrName>
                                        </p:attrNameLst>
                                      </p:cBhvr>
                                      <p:to>
                                        <p:strVal val="visible"/>
                                      </p:to>
                                    </p:set>
                                    <p:animEffect filter="fade" transition="in">
                                      <p:cBhvr>
                                        <p:cTn dur="250" id="37"/>
                                        <p:tgtEl>
                                          <p:spTgt spid="29"/>
                                        </p:tgtEl>
                                      </p:cBhvr>
                                    </p:animEffect>
                                    <p:anim calcmode="lin" valueType="num">
                                      <p:cBhvr>
                                        <p:cTn dur="250" fill="hold" id="38"/>
                                        <p:tgtEl>
                                          <p:spTgt spid="29"/>
                                        </p:tgtEl>
                                        <p:attrNameLst>
                                          <p:attrName>ppt_x</p:attrName>
                                        </p:attrNameLst>
                                      </p:cBhvr>
                                      <p:tavLst>
                                        <p:tav tm="0">
                                          <p:val>
                                            <p:strVal val="#ppt_x"/>
                                          </p:val>
                                        </p:tav>
                                        <p:tav tm="100000">
                                          <p:val>
                                            <p:strVal val="#ppt_x"/>
                                          </p:val>
                                        </p:tav>
                                      </p:tavLst>
                                    </p:anim>
                                    <p:anim calcmode="lin" valueType="num">
                                      <p:cBhvr>
                                        <p:cTn dur="250" fill="hold" id="39"/>
                                        <p:tgtEl>
                                          <p:spTgt spid="29"/>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1750"/>
                            </p:stCondLst>
                            <p:childTnLst>
                              <p:par>
                                <p:cTn fill="hold" grpId="0" id="41" nodeType="afterEffect" presetClass="entr" presetID="42" presetSubtype="0">
                                  <p:stCondLst>
                                    <p:cond delay="0"/>
                                  </p:stCondLst>
                                  <p:childTnLst>
                                    <p:set>
                                      <p:cBhvr>
                                        <p:cTn dur="1" fill="hold" id="42">
                                          <p:stCondLst>
                                            <p:cond delay="0"/>
                                          </p:stCondLst>
                                        </p:cTn>
                                        <p:tgtEl>
                                          <p:spTgt spid="30"/>
                                        </p:tgtEl>
                                        <p:attrNameLst>
                                          <p:attrName>style.visibility</p:attrName>
                                        </p:attrNameLst>
                                      </p:cBhvr>
                                      <p:to>
                                        <p:strVal val="visible"/>
                                      </p:to>
                                    </p:set>
                                    <p:animEffect filter="fade" transition="in">
                                      <p:cBhvr>
                                        <p:cTn dur="250" id="43"/>
                                        <p:tgtEl>
                                          <p:spTgt spid="30"/>
                                        </p:tgtEl>
                                      </p:cBhvr>
                                    </p:animEffect>
                                    <p:anim calcmode="lin" valueType="num">
                                      <p:cBhvr>
                                        <p:cTn dur="250" fill="hold" id="44"/>
                                        <p:tgtEl>
                                          <p:spTgt spid="30"/>
                                        </p:tgtEl>
                                        <p:attrNameLst>
                                          <p:attrName>ppt_x</p:attrName>
                                        </p:attrNameLst>
                                      </p:cBhvr>
                                      <p:tavLst>
                                        <p:tav tm="0">
                                          <p:val>
                                            <p:strVal val="#ppt_x"/>
                                          </p:val>
                                        </p:tav>
                                        <p:tav tm="100000">
                                          <p:val>
                                            <p:strVal val="#ppt_x"/>
                                          </p:val>
                                        </p:tav>
                                      </p:tavLst>
                                    </p:anim>
                                    <p:anim calcmode="lin" valueType="num">
                                      <p:cBhvr>
                                        <p:cTn dur="250" fill="hold" id="45"/>
                                        <p:tgtEl>
                                          <p:spTgt spid="30"/>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2000"/>
                            </p:stCondLst>
                            <p:childTnLst>
                              <p:par>
                                <p:cTn fill="hold" grpId="0" id="47" nodeType="afterEffect" presetClass="entr" presetID="42" presetSubtype="0">
                                  <p:stCondLst>
                                    <p:cond delay="0"/>
                                  </p:stCondLst>
                                  <p:childTnLst>
                                    <p:set>
                                      <p:cBhvr>
                                        <p:cTn dur="1" fill="hold" id="48">
                                          <p:stCondLst>
                                            <p:cond delay="0"/>
                                          </p:stCondLst>
                                        </p:cTn>
                                        <p:tgtEl>
                                          <p:spTgt spid="31"/>
                                        </p:tgtEl>
                                        <p:attrNameLst>
                                          <p:attrName>style.visibility</p:attrName>
                                        </p:attrNameLst>
                                      </p:cBhvr>
                                      <p:to>
                                        <p:strVal val="visible"/>
                                      </p:to>
                                    </p:set>
                                    <p:animEffect filter="fade" transition="in">
                                      <p:cBhvr>
                                        <p:cTn dur="250" id="49"/>
                                        <p:tgtEl>
                                          <p:spTgt spid="31"/>
                                        </p:tgtEl>
                                      </p:cBhvr>
                                    </p:animEffect>
                                    <p:anim calcmode="lin" valueType="num">
                                      <p:cBhvr>
                                        <p:cTn dur="250" fill="hold" id="50"/>
                                        <p:tgtEl>
                                          <p:spTgt spid="31"/>
                                        </p:tgtEl>
                                        <p:attrNameLst>
                                          <p:attrName>ppt_x</p:attrName>
                                        </p:attrNameLst>
                                      </p:cBhvr>
                                      <p:tavLst>
                                        <p:tav tm="0">
                                          <p:val>
                                            <p:strVal val="#ppt_x"/>
                                          </p:val>
                                        </p:tav>
                                        <p:tav tm="100000">
                                          <p:val>
                                            <p:strVal val="#ppt_x"/>
                                          </p:val>
                                        </p:tav>
                                      </p:tavLst>
                                    </p:anim>
                                    <p:anim calcmode="lin" valueType="num">
                                      <p:cBhvr>
                                        <p:cTn dur="250" fill="hold" id="51"/>
                                        <p:tgtEl>
                                          <p:spTgt spid="31"/>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2250"/>
                            </p:stCondLst>
                            <p:childTnLst>
                              <p:par>
                                <p:cTn fill="hold" grpId="0" id="53" nodeType="afterEffect" presetClass="entr" presetID="42" presetSubtype="0">
                                  <p:stCondLst>
                                    <p:cond delay="0"/>
                                  </p:stCondLst>
                                  <p:childTnLst>
                                    <p:set>
                                      <p:cBhvr>
                                        <p:cTn dur="1" fill="hold" id="54">
                                          <p:stCondLst>
                                            <p:cond delay="0"/>
                                          </p:stCondLst>
                                        </p:cTn>
                                        <p:tgtEl>
                                          <p:spTgt spid="32"/>
                                        </p:tgtEl>
                                        <p:attrNameLst>
                                          <p:attrName>style.visibility</p:attrName>
                                        </p:attrNameLst>
                                      </p:cBhvr>
                                      <p:to>
                                        <p:strVal val="visible"/>
                                      </p:to>
                                    </p:set>
                                    <p:animEffect filter="fade" transition="in">
                                      <p:cBhvr>
                                        <p:cTn dur="250" id="55"/>
                                        <p:tgtEl>
                                          <p:spTgt spid="32"/>
                                        </p:tgtEl>
                                      </p:cBhvr>
                                    </p:animEffect>
                                    <p:anim calcmode="lin" valueType="num">
                                      <p:cBhvr>
                                        <p:cTn dur="250" fill="hold" id="56"/>
                                        <p:tgtEl>
                                          <p:spTgt spid="32"/>
                                        </p:tgtEl>
                                        <p:attrNameLst>
                                          <p:attrName>ppt_x</p:attrName>
                                        </p:attrNameLst>
                                      </p:cBhvr>
                                      <p:tavLst>
                                        <p:tav tm="0">
                                          <p:val>
                                            <p:strVal val="#ppt_x"/>
                                          </p:val>
                                        </p:tav>
                                        <p:tav tm="100000">
                                          <p:val>
                                            <p:strVal val="#ppt_x"/>
                                          </p:val>
                                        </p:tav>
                                      </p:tavLst>
                                    </p:anim>
                                    <p:anim calcmode="lin" valueType="num">
                                      <p:cBhvr>
                                        <p:cTn dur="250" fill="hold" id="57"/>
                                        <p:tgtEl>
                                          <p:spTgt spid="32"/>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2500"/>
                            </p:stCondLst>
                            <p:childTnLst>
                              <p:par>
                                <p:cTn fill="hold" grpId="0" id="59" nodeType="afterEffect" presetClass="entr" presetID="42" presetSubtype="0">
                                  <p:stCondLst>
                                    <p:cond delay="0"/>
                                  </p:stCondLst>
                                  <p:childTnLst>
                                    <p:set>
                                      <p:cBhvr>
                                        <p:cTn dur="1" fill="hold" id="60">
                                          <p:stCondLst>
                                            <p:cond delay="0"/>
                                          </p:stCondLst>
                                        </p:cTn>
                                        <p:tgtEl>
                                          <p:spTgt spid="33"/>
                                        </p:tgtEl>
                                        <p:attrNameLst>
                                          <p:attrName>style.visibility</p:attrName>
                                        </p:attrNameLst>
                                      </p:cBhvr>
                                      <p:to>
                                        <p:strVal val="visible"/>
                                      </p:to>
                                    </p:set>
                                    <p:animEffect filter="fade" transition="in">
                                      <p:cBhvr>
                                        <p:cTn dur="250" id="61"/>
                                        <p:tgtEl>
                                          <p:spTgt spid="33"/>
                                        </p:tgtEl>
                                      </p:cBhvr>
                                    </p:animEffect>
                                    <p:anim calcmode="lin" valueType="num">
                                      <p:cBhvr>
                                        <p:cTn dur="250" fill="hold" id="62"/>
                                        <p:tgtEl>
                                          <p:spTgt spid="33"/>
                                        </p:tgtEl>
                                        <p:attrNameLst>
                                          <p:attrName>ppt_x</p:attrName>
                                        </p:attrNameLst>
                                      </p:cBhvr>
                                      <p:tavLst>
                                        <p:tav tm="0">
                                          <p:val>
                                            <p:strVal val="#ppt_x"/>
                                          </p:val>
                                        </p:tav>
                                        <p:tav tm="100000">
                                          <p:val>
                                            <p:strVal val="#ppt_x"/>
                                          </p:val>
                                        </p:tav>
                                      </p:tavLst>
                                    </p:anim>
                                    <p:anim calcmode="lin" valueType="num">
                                      <p:cBhvr>
                                        <p:cTn dur="250" fill="hold" id="63"/>
                                        <p:tgtEl>
                                          <p:spTgt spid="33"/>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2750"/>
                            </p:stCondLst>
                            <p:childTnLst>
                              <p:par>
                                <p:cTn fill="hold" grpId="0" id="65" nodeType="afterEffect" presetClass="entr" presetID="42" presetSubtype="0">
                                  <p:stCondLst>
                                    <p:cond delay="0"/>
                                  </p:stCondLst>
                                  <p:childTnLst>
                                    <p:set>
                                      <p:cBhvr>
                                        <p:cTn dur="1" fill="hold" id="66">
                                          <p:stCondLst>
                                            <p:cond delay="0"/>
                                          </p:stCondLst>
                                        </p:cTn>
                                        <p:tgtEl>
                                          <p:spTgt spid="34"/>
                                        </p:tgtEl>
                                        <p:attrNameLst>
                                          <p:attrName>style.visibility</p:attrName>
                                        </p:attrNameLst>
                                      </p:cBhvr>
                                      <p:to>
                                        <p:strVal val="visible"/>
                                      </p:to>
                                    </p:set>
                                    <p:animEffect filter="fade" transition="in">
                                      <p:cBhvr>
                                        <p:cTn dur="250" id="67"/>
                                        <p:tgtEl>
                                          <p:spTgt spid="34"/>
                                        </p:tgtEl>
                                      </p:cBhvr>
                                    </p:animEffect>
                                    <p:anim calcmode="lin" valueType="num">
                                      <p:cBhvr>
                                        <p:cTn dur="250" fill="hold" id="68"/>
                                        <p:tgtEl>
                                          <p:spTgt spid="34"/>
                                        </p:tgtEl>
                                        <p:attrNameLst>
                                          <p:attrName>ppt_x</p:attrName>
                                        </p:attrNameLst>
                                      </p:cBhvr>
                                      <p:tavLst>
                                        <p:tav tm="0">
                                          <p:val>
                                            <p:strVal val="#ppt_x"/>
                                          </p:val>
                                        </p:tav>
                                        <p:tav tm="100000">
                                          <p:val>
                                            <p:strVal val="#ppt_x"/>
                                          </p:val>
                                        </p:tav>
                                      </p:tavLst>
                                    </p:anim>
                                    <p:anim calcmode="lin" valueType="num">
                                      <p:cBhvr>
                                        <p:cTn dur="250" fill="hold" id="69"/>
                                        <p:tgtEl>
                                          <p:spTgt spid="34"/>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3000"/>
                            </p:stCondLst>
                            <p:childTnLst>
                              <p:par>
                                <p:cTn fill="hold" grpId="0" id="71" nodeType="afterEffect" presetClass="entr" presetID="42" presetSubtype="0">
                                  <p:stCondLst>
                                    <p:cond delay="0"/>
                                  </p:stCondLst>
                                  <p:childTnLst>
                                    <p:set>
                                      <p:cBhvr>
                                        <p:cTn dur="1" fill="hold" id="72">
                                          <p:stCondLst>
                                            <p:cond delay="0"/>
                                          </p:stCondLst>
                                        </p:cTn>
                                        <p:tgtEl>
                                          <p:spTgt spid="35"/>
                                        </p:tgtEl>
                                        <p:attrNameLst>
                                          <p:attrName>style.visibility</p:attrName>
                                        </p:attrNameLst>
                                      </p:cBhvr>
                                      <p:to>
                                        <p:strVal val="visible"/>
                                      </p:to>
                                    </p:set>
                                    <p:animEffect filter="fade" transition="in">
                                      <p:cBhvr>
                                        <p:cTn dur="250" id="73"/>
                                        <p:tgtEl>
                                          <p:spTgt spid="35"/>
                                        </p:tgtEl>
                                      </p:cBhvr>
                                    </p:animEffect>
                                    <p:anim calcmode="lin" valueType="num">
                                      <p:cBhvr>
                                        <p:cTn dur="250" fill="hold" id="74"/>
                                        <p:tgtEl>
                                          <p:spTgt spid="35"/>
                                        </p:tgtEl>
                                        <p:attrNameLst>
                                          <p:attrName>ppt_x</p:attrName>
                                        </p:attrNameLst>
                                      </p:cBhvr>
                                      <p:tavLst>
                                        <p:tav tm="0">
                                          <p:val>
                                            <p:strVal val="#ppt_x"/>
                                          </p:val>
                                        </p:tav>
                                        <p:tav tm="100000">
                                          <p:val>
                                            <p:strVal val="#ppt_x"/>
                                          </p:val>
                                        </p:tav>
                                      </p:tavLst>
                                    </p:anim>
                                    <p:anim calcmode="lin" valueType="num">
                                      <p:cBhvr>
                                        <p:cTn dur="250" fill="hold" id="75"/>
                                        <p:tgtEl>
                                          <p:spTgt spid="35"/>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3250"/>
                            </p:stCondLst>
                            <p:childTnLst>
                              <p:par>
                                <p:cTn fill="hold" grpId="0" id="77" nodeType="afterEffect" presetClass="entr" presetID="42" presetSubtype="0">
                                  <p:stCondLst>
                                    <p:cond delay="0"/>
                                  </p:stCondLst>
                                  <p:childTnLst>
                                    <p:set>
                                      <p:cBhvr>
                                        <p:cTn dur="1" fill="hold" id="78">
                                          <p:stCondLst>
                                            <p:cond delay="0"/>
                                          </p:stCondLst>
                                        </p:cTn>
                                        <p:tgtEl>
                                          <p:spTgt spid="36"/>
                                        </p:tgtEl>
                                        <p:attrNameLst>
                                          <p:attrName>style.visibility</p:attrName>
                                        </p:attrNameLst>
                                      </p:cBhvr>
                                      <p:to>
                                        <p:strVal val="visible"/>
                                      </p:to>
                                    </p:set>
                                    <p:animEffect filter="fade" transition="in">
                                      <p:cBhvr>
                                        <p:cTn dur="250" id="79"/>
                                        <p:tgtEl>
                                          <p:spTgt spid="36"/>
                                        </p:tgtEl>
                                      </p:cBhvr>
                                    </p:animEffect>
                                    <p:anim calcmode="lin" valueType="num">
                                      <p:cBhvr>
                                        <p:cTn dur="250" fill="hold" id="80"/>
                                        <p:tgtEl>
                                          <p:spTgt spid="36"/>
                                        </p:tgtEl>
                                        <p:attrNameLst>
                                          <p:attrName>ppt_x</p:attrName>
                                        </p:attrNameLst>
                                      </p:cBhvr>
                                      <p:tavLst>
                                        <p:tav tm="0">
                                          <p:val>
                                            <p:strVal val="#ppt_x"/>
                                          </p:val>
                                        </p:tav>
                                        <p:tav tm="100000">
                                          <p:val>
                                            <p:strVal val="#ppt_x"/>
                                          </p:val>
                                        </p:tav>
                                      </p:tavLst>
                                    </p:anim>
                                    <p:anim calcmode="lin" valueType="num">
                                      <p:cBhvr>
                                        <p:cTn dur="250" fill="hold" id="81"/>
                                        <p:tgtEl>
                                          <p:spTgt spid="36"/>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3500"/>
                            </p:stCondLst>
                            <p:childTnLst>
                              <p:par>
                                <p:cTn fill="hold" grpId="0" id="83" nodeType="afterEffect" presetClass="entr" presetID="42" presetSubtype="0">
                                  <p:stCondLst>
                                    <p:cond delay="0"/>
                                  </p:stCondLst>
                                  <p:childTnLst>
                                    <p:set>
                                      <p:cBhvr>
                                        <p:cTn dur="1" fill="hold" id="84">
                                          <p:stCondLst>
                                            <p:cond delay="0"/>
                                          </p:stCondLst>
                                        </p:cTn>
                                        <p:tgtEl>
                                          <p:spTgt spid="37"/>
                                        </p:tgtEl>
                                        <p:attrNameLst>
                                          <p:attrName>style.visibility</p:attrName>
                                        </p:attrNameLst>
                                      </p:cBhvr>
                                      <p:to>
                                        <p:strVal val="visible"/>
                                      </p:to>
                                    </p:set>
                                    <p:animEffect filter="fade" transition="in">
                                      <p:cBhvr>
                                        <p:cTn dur="250" id="85"/>
                                        <p:tgtEl>
                                          <p:spTgt spid="37"/>
                                        </p:tgtEl>
                                      </p:cBhvr>
                                    </p:animEffect>
                                    <p:anim calcmode="lin" valueType="num">
                                      <p:cBhvr>
                                        <p:cTn dur="250" fill="hold" id="86"/>
                                        <p:tgtEl>
                                          <p:spTgt spid="37"/>
                                        </p:tgtEl>
                                        <p:attrNameLst>
                                          <p:attrName>ppt_x</p:attrName>
                                        </p:attrNameLst>
                                      </p:cBhvr>
                                      <p:tavLst>
                                        <p:tav tm="0">
                                          <p:val>
                                            <p:strVal val="#ppt_x"/>
                                          </p:val>
                                        </p:tav>
                                        <p:tav tm="100000">
                                          <p:val>
                                            <p:strVal val="#ppt_x"/>
                                          </p:val>
                                        </p:tav>
                                      </p:tavLst>
                                    </p:anim>
                                    <p:anim calcmode="lin" valueType="num">
                                      <p:cBhvr>
                                        <p:cTn dur="250" fill="hold" id="87"/>
                                        <p:tgtEl>
                                          <p:spTgt spid="37"/>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3750"/>
                            </p:stCondLst>
                            <p:childTnLst>
                              <p:par>
                                <p:cTn fill="hold" grpId="0" id="89" nodeType="afterEffect" presetClass="entr" presetID="42" presetSubtype="0">
                                  <p:stCondLst>
                                    <p:cond delay="0"/>
                                  </p:stCondLst>
                                  <p:childTnLst>
                                    <p:set>
                                      <p:cBhvr>
                                        <p:cTn dur="1" fill="hold" id="90">
                                          <p:stCondLst>
                                            <p:cond delay="0"/>
                                          </p:stCondLst>
                                        </p:cTn>
                                        <p:tgtEl>
                                          <p:spTgt spid="38"/>
                                        </p:tgtEl>
                                        <p:attrNameLst>
                                          <p:attrName>style.visibility</p:attrName>
                                        </p:attrNameLst>
                                      </p:cBhvr>
                                      <p:to>
                                        <p:strVal val="visible"/>
                                      </p:to>
                                    </p:set>
                                    <p:animEffect filter="fade" transition="in">
                                      <p:cBhvr>
                                        <p:cTn dur="250" id="91"/>
                                        <p:tgtEl>
                                          <p:spTgt spid="38"/>
                                        </p:tgtEl>
                                      </p:cBhvr>
                                    </p:animEffect>
                                    <p:anim calcmode="lin" valueType="num">
                                      <p:cBhvr>
                                        <p:cTn dur="250" fill="hold" id="92"/>
                                        <p:tgtEl>
                                          <p:spTgt spid="38"/>
                                        </p:tgtEl>
                                        <p:attrNameLst>
                                          <p:attrName>ppt_x</p:attrName>
                                        </p:attrNameLst>
                                      </p:cBhvr>
                                      <p:tavLst>
                                        <p:tav tm="0">
                                          <p:val>
                                            <p:strVal val="#ppt_x"/>
                                          </p:val>
                                        </p:tav>
                                        <p:tav tm="100000">
                                          <p:val>
                                            <p:strVal val="#ppt_x"/>
                                          </p:val>
                                        </p:tav>
                                      </p:tavLst>
                                    </p:anim>
                                    <p:anim calcmode="lin" valueType="num">
                                      <p:cBhvr>
                                        <p:cTn dur="250" fill="hold" id="93"/>
                                        <p:tgtEl>
                                          <p:spTgt spid="38"/>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4000"/>
                            </p:stCondLst>
                            <p:childTnLst>
                              <p:par>
                                <p:cTn fill="hold" grpId="0" id="95" nodeType="afterEffect" presetClass="entr" presetID="42" presetSubtype="0">
                                  <p:stCondLst>
                                    <p:cond delay="0"/>
                                  </p:stCondLst>
                                  <p:childTnLst>
                                    <p:set>
                                      <p:cBhvr>
                                        <p:cTn dur="1" fill="hold" id="96">
                                          <p:stCondLst>
                                            <p:cond delay="0"/>
                                          </p:stCondLst>
                                        </p:cTn>
                                        <p:tgtEl>
                                          <p:spTgt spid="39"/>
                                        </p:tgtEl>
                                        <p:attrNameLst>
                                          <p:attrName>style.visibility</p:attrName>
                                        </p:attrNameLst>
                                      </p:cBhvr>
                                      <p:to>
                                        <p:strVal val="visible"/>
                                      </p:to>
                                    </p:set>
                                    <p:animEffect filter="fade" transition="in">
                                      <p:cBhvr>
                                        <p:cTn dur="250" id="97"/>
                                        <p:tgtEl>
                                          <p:spTgt spid="39"/>
                                        </p:tgtEl>
                                      </p:cBhvr>
                                    </p:animEffect>
                                    <p:anim calcmode="lin" valueType="num">
                                      <p:cBhvr>
                                        <p:cTn dur="250" fill="hold" id="98"/>
                                        <p:tgtEl>
                                          <p:spTgt spid="39"/>
                                        </p:tgtEl>
                                        <p:attrNameLst>
                                          <p:attrName>ppt_x</p:attrName>
                                        </p:attrNameLst>
                                      </p:cBhvr>
                                      <p:tavLst>
                                        <p:tav tm="0">
                                          <p:val>
                                            <p:strVal val="#ppt_x"/>
                                          </p:val>
                                        </p:tav>
                                        <p:tav tm="100000">
                                          <p:val>
                                            <p:strVal val="#ppt_x"/>
                                          </p:val>
                                        </p:tav>
                                      </p:tavLst>
                                    </p:anim>
                                    <p:anim calcmode="lin" valueType="num">
                                      <p:cBhvr>
                                        <p:cTn dur="250" fill="hold" id="99"/>
                                        <p:tgtEl>
                                          <p:spTgt spid="39"/>
                                        </p:tgtEl>
                                        <p:attrNameLst>
                                          <p:attrName>ppt_y</p:attrName>
                                        </p:attrNameLst>
                                      </p:cBhvr>
                                      <p:tavLst>
                                        <p:tav tm="0">
                                          <p:val>
                                            <p:strVal val="#ppt_y+.1"/>
                                          </p:val>
                                        </p:tav>
                                        <p:tav tm="100000">
                                          <p:val>
                                            <p:strVal val="#ppt_y"/>
                                          </p:val>
                                        </p:tav>
                                      </p:tavLst>
                                    </p:anim>
                                  </p:childTnLst>
                                </p:cTn>
                              </p:par>
                            </p:childTnLst>
                          </p:cTn>
                        </p:par>
                        <p:par>
                          <p:cTn fill="hold" id="100" nodeType="afterGroup">
                            <p:stCondLst>
                              <p:cond delay="4250"/>
                            </p:stCondLst>
                            <p:childTnLst>
                              <p:par>
                                <p:cTn fill="hold" grpId="0" id="101" nodeType="afterEffect" presetClass="entr" presetID="42" presetSubtype="0">
                                  <p:stCondLst>
                                    <p:cond delay="0"/>
                                  </p:stCondLst>
                                  <p:childTnLst>
                                    <p:set>
                                      <p:cBhvr>
                                        <p:cTn dur="1" fill="hold" id="102">
                                          <p:stCondLst>
                                            <p:cond delay="0"/>
                                          </p:stCondLst>
                                        </p:cTn>
                                        <p:tgtEl>
                                          <p:spTgt spid="40"/>
                                        </p:tgtEl>
                                        <p:attrNameLst>
                                          <p:attrName>style.visibility</p:attrName>
                                        </p:attrNameLst>
                                      </p:cBhvr>
                                      <p:to>
                                        <p:strVal val="visible"/>
                                      </p:to>
                                    </p:set>
                                    <p:animEffect filter="fade" transition="in">
                                      <p:cBhvr>
                                        <p:cTn dur="250" id="103"/>
                                        <p:tgtEl>
                                          <p:spTgt spid="40"/>
                                        </p:tgtEl>
                                      </p:cBhvr>
                                    </p:animEffect>
                                    <p:anim calcmode="lin" valueType="num">
                                      <p:cBhvr>
                                        <p:cTn dur="250" fill="hold" id="104"/>
                                        <p:tgtEl>
                                          <p:spTgt spid="40"/>
                                        </p:tgtEl>
                                        <p:attrNameLst>
                                          <p:attrName>ppt_x</p:attrName>
                                        </p:attrNameLst>
                                      </p:cBhvr>
                                      <p:tavLst>
                                        <p:tav tm="0">
                                          <p:val>
                                            <p:strVal val="#ppt_x"/>
                                          </p:val>
                                        </p:tav>
                                        <p:tav tm="100000">
                                          <p:val>
                                            <p:strVal val="#ppt_x"/>
                                          </p:val>
                                        </p:tav>
                                      </p:tavLst>
                                    </p:anim>
                                    <p:anim calcmode="lin" valueType="num">
                                      <p:cBhvr>
                                        <p:cTn dur="250" fill="hold" id="105"/>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29"/>
      <p:bldP grpId="0" spid="30"/>
      <p:bldP grpId="0" spid="31"/>
      <p:bldP grpId="0" spid="32"/>
      <p:bldP grpId="0" spid="33"/>
      <p:bldP grpId="0" spid="34"/>
      <p:bldP grpId="0" spid="35"/>
      <p:bldP grpId="0" spid="36"/>
      <p:bldP grpId="0" spid="37"/>
      <p:bldP grpId="0" spid="38"/>
      <p:bldP grpId="0" spid="39"/>
      <p:bldP grpId="0" spid="4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35" name="组合 34"/>
          <p:cNvGrpSpPr/>
          <p:nvPr/>
        </p:nvGrpSpPr>
        <p:grpSpPr>
          <a:xfrm>
            <a:off x="1731437" y="3669216"/>
            <a:ext cx="3793579" cy="592932"/>
            <a:chOff x="5180762" y="1341138"/>
            <a:chExt cx="3793579" cy="592932"/>
          </a:xfrm>
          <a:solidFill>
            <a:schemeClr val="accent3"/>
          </a:solidFill>
        </p:grpSpPr>
        <p:sp>
          <p:nvSpPr>
            <p:cNvPr id="36" name="Freeform 11"/>
            <p:cNvSpPr/>
            <p:nvPr/>
          </p:nvSpPr>
          <p:spPr bwMode="auto">
            <a:xfrm>
              <a:off x="5303349" y="1341138"/>
              <a:ext cx="668870" cy="84534"/>
            </a:xfrm>
            <a:custGeom>
              <a:gdLst>
                <a:gd fmla="*/ 111 w 1156" name="T0"/>
                <a:gd fmla="*/ 0 h 142" name="T1"/>
                <a:gd fmla="*/ 1045 w 1156" name="T2"/>
                <a:gd fmla="*/ 0 h 142" name="T3"/>
                <a:gd fmla="*/ 1156 w 1156" name="T4"/>
                <a:gd fmla="*/ 142 h 142" name="T5"/>
                <a:gd fmla="*/ 0 w 1156" name="T6"/>
                <a:gd fmla="*/ 142 h 142" name="T7"/>
                <a:gd fmla="*/ 111 w 1156" name="T8"/>
                <a:gd fmla="*/ 0 h 142" name="T9"/>
              </a:gdLst>
              <a:cxnLst>
                <a:cxn ang="0">
                  <a:pos x="T0" y="T1"/>
                </a:cxn>
                <a:cxn ang="0">
                  <a:pos x="T2" y="T3"/>
                </a:cxn>
                <a:cxn ang="0">
                  <a:pos x="T4" y="T5"/>
                </a:cxn>
                <a:cxn ang="0">
                  <a:pos x="T6" y="T7"/>
                </a:cxn>
                <a:cxn ang="0">
                  <a:pos x="T8" y="T9"/>
                </a:cxn>
              </a:cxnLst>
              <a:rect b="b" l="0" r="r" t="0"/>
              <a:pathLst>
                <a:path h="142" w="1156">
                  <a:moveTo>
                    <a:pt x="111" y="0"/>
                  </a:moveTo>
                  <a:lnTo>
                    <a:pt x="1045" y="0"/>
                  </a:lnTo>
                  <a:lnTo>
                    <a:pt x="1156" y="142"/>
                  </a:lnTo>
                  <a:lnTo>
                    <a:pt x="0" y="142"/>
                  </a:lnTo>
                  <a:lnTo>
                    <a:pt x="111" y="0"/>
                  </a:lnTo>
                  <a:close/>
                </a:path>
              </a:pathLst>
            </a:custGeom>
            <a:grpFill/>
            <a:ln>
              <a:noFill/>
            </a:ln>
          </p:spPr>
          <p:txBody>
            <a:bodyPr bIns="34281" lIns="68562" rIns="68562" tIns="34281"/>
            <a:lstStyle/>
            <a:p>
              <a:endParaRPr altLang="en-US" lang="zh-CN"/>
            </a:p>
          </p:txBody>
        </p:sp>
        <p:sp>
          <p:nvSpPr>
            <p:cNvPr id="37" name="Freeform 10"/>
            <p:cNvSpPr/>
            <p:nvPr/>
          </p:nvSpPr>
          <p:spPr bwMode="auto">
            <a:xfrm>
              <a:off x="5180762" y="1407814"/>
              <a:ext cx="3793579" cy="526256"/>
            </a:xfrm>
            <a:custGeom>
              <a:gdLst>
                <a:gd fmla="*/ 97 w 8676" name="T0"/>
                <a:gd fmla="*/ 0 h 884" name="T1"/>
                <a:gd fmla="*/ 8475 w 8676" name="T2"/>
                <a:gd fmla="*/ 0 h 884" name="T3"/>
                <a:gd fmla="*/ 8676 w 8676" name="T4"/>
                <a:gd fmla="*/ 202 h 884" name="T5"/>
                <a:gd fmla="*/ 8676 w 8676" name="T6"/>
                <a:gd fmla="*/ 788 h 884" name="T7"/>
                <a:gd fmla="*/ 8579 w 8676" name="T8"/>
                <a:gd fmla="*/ 884 h 884" name="T9"/>
                <a:gd fmla="*/ 97 w 8676" name="T10"/>
                <a:gd fmla="*/ 884 h 884" name="T11"/>
                <a:gd fmla="*/ 0 w 8676" name="T12"/>
                <a:gd fmla="*/ 788 h 884" name="T13"/>
                <a:gd fmla="*/ 0 w 8676" name="T14"/>
                <a:gd fmla="*/ 96 h 884" name="T15"/>
                <a:gd fmla="*/ 97 w 8676" name="T16"/>
                <a:gd fmla="*/ 0 h 8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4" w="8676">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cap="flat" cmpd="sng" w="10">
              <a:solidFill>
                <a:srgbClr val="A8A9AD"/>
              </a:solidFill>
              <a:round/>
            </a:ln>
          </p:spPr>
          <p:txBody>
            <a:bodyPr bIns="34281" lIns="68562" rIns="68562" tIns="34281"/>
            <a:lstStyle/>
            <a:p>
              <a:endParaRPr altLang="en-US" lang="zh-CN"/>
            </a:p>
          </p:txBody>
        </p:sp>
        <p:sp>
          <p:nvSpPr>
            <p:cNvPr id="38" name="Rectangle 12"/>
            <p:cNvSpPr>
              <a:spLocks noChangeArrowheads="1"/>
            </p:cNvSpPr>
            <p:nvPr/>
          </p:nvSpPr>
          <p:spPr bwMode="auto">
            <a:xfrm>
              <a:off x="5367617" y="1341139"/>
              <a:ext cx="540333" cy="553640"/>
            </a:xfrm>
            <a:prstGeom prst="rect">
              <a:avLst/>
            </a:prstGeom>
            <a:grpFill/>
            <a:ln>
              <a:noFill/>
            </a:ln>
          </p:spPr>
          <p:txBody>
            <a:bodyPr bIns="34281" lIns="68562" rIns="68562" tIns="34281"/>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endParaRPr altLang="en-US" lang="zh-CN"/>
            </a:p>
          </p:txBody>
        </p:sp>
        <p:sp>
          <p:nvSpPr>
            <p:cNvPr id="39" name="TextBox 105"/>
            <p:cNvSpPr txBox="1">
              <a:spLocks noChangeArrowheads="1"/>
            </p:cNvSpPr>
            <p:nvPr/>
          </p:nvSpPr>
          <p:spPr bwMode="auto">
            <a:xfrm>
              <a:off x="6065051" y="1454247"/>
              <a:ext cx="1965924" cy="434322"/>
            </a:xfrm>
            <a:prstGeom prst="rect">
              <a:avLst/>
            </a:prstGeom>
            <a:grpFill/>
            <a:ln>
              <a:noFill/>
            </a:ln>
            <a:extLst>
              <a:ext uri="{91240B29-F687-4F45-9708-019B960494DF}">
                <a14:hiddenLine w="9525">
                  <a:solidFill>
                    <a:srgbClr val="000000"/>
                  </a:solidFill>
                  <a:miter lim="800000"/>
                  <a:headEnd/>
                  <a:tailEnd/>
                </a14:hiddenLine>
              </a:ext>
            </a:extLst>
          </p:spPr>
          <p:txBody>
            <a:bodyPr bIns="34281" lIns="68562" rIns="68562" tIns="34281"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r>
                <a:rPr altLang="en-US" lang="zh-CN" smtClean="0" sz="2400">
                  <a:solidFill>
                    <a:schemeClr val="bg1"/>
                  </a:solidFill>
                  <a:latin charset="-122" panose="020b0503020204020204" pitchFamily="34" typeface="微软雅黑"/>
                  <a:ea charset="-122" panose="020b0503020204020204" pitchFamily="34" typeface="微软雅黑"/>
                </a:rPr>
                <a:t>点击加入标题</a:t>
              </a:r>
            </a:p>
          </p:txBody>
        </p:sp>
        <p:sp>
          <p:nvSpPr>
            <p:cNvPr id="40" name="TextBox 106"/>
            <p:cNvSpPr txBox="1">
              <a:spLocks noChangeArrowheads="1"/>
            </p:cNvSpPr>
            <p:nvPr/>
          </p:nvSpPr>
          <p:spPr bwMode="auto">
            <a:xfrm>
              <a:off x="5448548" y="1373285"/>
              <a:ext cx="372074" cy="525762"/>
            </a:xfrm>
            <a:prstGeom prst="rect">
              <a:avLst/>
            </a:prstGeom>
            <a:grpFill/>
            <a:ln>
              <a:noFill/>
            </a:ln>
            <a:extLst>
              <a:ext uri="{91240B29-F687-4F45-9708-019B960494DF}">
                <a14:hiddenLine w="9525">
                  <a:solidFill>
                    <a:srgbClr val="000000"/>
                  </a:solidFill>
                  <a:miter lim="800000"/>
                  <a:headEnd/>
                  <a:tailEnd/>
                </a14:hiddenLine>
              </a:ext>
            </a:extLst>
          </p:spPr>
          <p:txBody>
            <a:bodyPr bIns="34281" lIns="68562" rIns="68562" tIns="34281"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r>
                <a:rPr altLang="zh-CN" b="1" lang="en-US" sz="3000">
                  <a:solidFill>
                    <a:srgbClr val="FFFFFF"/>
                  </a:solidFill>
                  <a:latin charset="-122" panose="020b0503020204020204" pitchFamily="34" typeface="微软雅黑"/>
                  <a:ea charset="-122" panose="020b0503020204020204" pitchFamily="34" typeface="微软雅黑"/>
                </a:rPr>
                <a:t>1</a:t>
              </a:r>
            </a:p>
          </p:txBody>
        </p:sp>
      </p:grpSp>
      <p:grpSp>
        <p:nvGrpSpPr>
          <p:cNvPr id="41" name="组合 40"/>
          <p:cNvGrpSpPr/>
          <p:nvPr/>
        </p:nvGrpSpPr>
        <p:grpSpPr>
          <a:xfrm>
            <a:off x="1731437" y="4793124"/>
            <a:ext cx="3793579" cy="592931"/>
            <a:chOff x="5694561" y="2088852"/>
            <a:chExt cx="3793579" cy="592931"/>
          </a:xfrm>
          <a:solidFill>
            <a:schemeClr val="accent2"/>
          </a:solidFill>
        </p:grpSpPr>
        <p:sp>
          <p:nvSpPr>
            <p:cNvPr id="42" name="Freeform 11"/>
            <p:cNvSpPr/>
            <p:nvPr/>
          </p:nvSpPr>
          <p:spPr bwMode="auto">
            <a:xfrm>
              <a:off x="5817148" y="2088852"/>
              <a:ext cx="668870" cy="84535"/>
            </a:xfrm>
            <a:custGeom>
              <a:gdLst>
                <a:gd fmla="*/ 111 w 1156" name="T0"/>
                <a:gd fmla="*/ 0 h 142" name="T1"/>
                <a:gd fmla="*/ 1045 w 1156" name="T2"/>
                <a:gd fmla="*/ 0 h 142" name="T3"/>
                <a:gd fmla="*/ 1156 w 1156" name="T4"/>
                <a:gd fmla="*/ 142 h 142" name="T5"/>
                <a:gd fmla="*/ 0 w 1156" name="T6"/>
                <a:gd fmla="*/ 142 h 142" name="T7"/>
                <a:gd fmla="*/ 111 w 1156" name="T8"/>
                <a:gd fmla="*/ 0 h 142" name="T9"/>
              </a:gdLst>
              <a:cxnLst>
                <a:cxn ang="0">
                  <a:pos x="T0" y="T1"/>
                </a:cxn>
                <a:cxn ang="0">
                  <a:pos x="T2" y="T3"/>
                </a:cxn>
                <a:cxn ang="0">
                  <a:pos x="T4" y="T5"/>
                </a:cxn>
                <a:cxn ang="0">
                  <a:pos x="T6" y="T7"/>
                </a:cxn>
                <a:cxn ang="0">
                  <a:pos x="T8" y="T9"/>
                </a:cxn>
              </a:cxnLst>
              <a:rect b="b" l="0" r="r" t="0"/>
              <a:pathLst>
                <a:path h="142" w="1156">
                  <a:moveTo>
                    <a:pt x="111" y="0"/>
                  </a:moveTo>
                  <a:lnTo>
                    <a:pt x="1045" y="0"/>
                  </a:lnTo>
                  <a:lnTo>
                    <a:pt x="1156" y="142"/>
                  </a:lnTo>
                  <a:lnTo>
                    <a:pt x="0" y="142"/>
                  </a:lnTo>
                  <a:lnTo>
                    <a:pt x="111" y="0"/>
                  </a:lnTo>
                  <a:close/>
                </a:path>
              </a:pathLst>
            </a:custGeom>
            <a:grpFill/>
            <a:ln>
              <a:noFill/>
            </a:ln>
          </p:spPr>
          <p:txBody>
            <a:bodyPr bIns="34281" lIns="68562" rIns="68562" tIns="34281"/>
            <a:lstStyle/>
            <a:p>
              <a:endParaRPr altLang="en-US" lang="zh-CN"/>
            </a:p>
          </p:txBody>
        </p:sp>
        <p:sp>
          <p:nvSpPr>
            <p:cNvPr id="43" name="Freeform 10"/>
            <p:cNvSpPr/>
            <p:nvPr/>
          </p:nvSpPr>
          <p:spPr bwMode="auto">
            <a:xfrm>
              <a:off x="5694561" y="2155527"/>
              <a:ext cx="3793579" cy="526256"/>
            </a:xfrm>
            <a:custGeom>
              <a:gdLst>
                <a:gd fmla="*/ 97 w 8676" name="T0"/>
                <a:gd fmla="*/ 0 h 884" name="T1"/>
                <a:gd fmla="*/ 8475 w 8676" name="T2"/>
                <a:gd fmla="*/ 0 h 884" name="T3"/>
                <a:gd fmla="*/ 8676 w 8676" name="T4"/>
                <a:gd fmla="*/ 202 h 884" name="T5"/>
                <a:gd fmla="*/ 8676 w 8676" name="T6"/>
                <a:gd fmla="*/ 788 h 884" name="T7"/>
                <a:gd fmla="*/ 8579 w 8676" name="T8"/>
                <a:gd fmla="*/ 884 h 884" name="T9"/>
                <a:gd fmla="*/ 97 w 8676" name="T10"/>
                <a:gd fmla="*/ 884 h 884" name="T11"/>
                <a:gd fmla="*/ 0 w 8676" name="T12"/>
                <a:gd fmla="*/ 788 h 884" name="T13"/>
                <a:gd fmla="*/ 0 w 8676" name="T14"/>
                <a:gd fmla="*/ 96 h 884" name="T15"/>
                <a:gd fmla="*/ 97 w 8676" name="T16"/>
                <a:gd fmla="*/ 0 h 8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4" w="8676">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cap="flat" cmpd="sng" w="10">
              <a:solidFill>
                <a:srgbClr val="A8A9AD"/>
              </a:solidFill>
              <a:round/>
            </a:ln>
          </p:spPr>
          <p:txBody>
            <a:bodyPr bIns="34281" lIns="68562" rIns="68562" tIns="34281"/>
            <a:lstStyle/>
            <a:p>
              <a:endParaRPr altLang="en-US" lang="zh-CN"/>
            </a:p>
          </p:txBody>
        </p:sp>
        <p:sp>
          <p:nvSpPr>
            <p:cNvPr id="44" name="Rectangle 12"/>
            <p:cNvSpPr>
              <a:spLocks noChangeArrowheads="1"/>
            </p:cNvSpPr>
            <p:nvPr/>
          </p:nvSpPr>
          <p:spPr bwMode="auto">
            <a:xfrm>
              <a:off x="5881416" y="2088852"/>
              <a:ext cx="540333" cy="553641"/>
            </a:xfrm>
            <a:prstGeom prst="rect">
              <a:avLst/>
            </a:prstGeom>
            <a:grpFill/>
            <a:ln>
              <a:noFill/>
            </a:ln>
          </p:spPr>
          <p:txBody>
            <a:bodyPr bIns="34281" lIns="68562" rIns="68562" tIns="34281"/>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endParaRPr altLang="en-US" lang="zh-CN"/>
            </a:p>
          </p:txBody>
        </p:sp>
        <p:sp>
          <p:nvSpPr>
            <p:cNvPr id="45" name="TextBox 108"/>
            <p:cNvSpPr txBox="1">
              <a:spLocks noChangeArrowheads="1"/>
            </p:cNvSpPr>
            <p:nvPr/>
          </p:nvSpPr>
          <p:spPr bwMode="auto">
            <a:xfrm>
              <a:off x="6578850" y="2224583"/>
              <a:ext cx="1965924" cy="434322"/>
            </a:xfrm>
            <a:prstGeom prst="rect">
              <a:avLst/>
            </a:prstGeom>
            <a:grpFill/>
            <a:ln>
              <a:noFill/>
            </a:ln>
            <a:extLst>
              <a:ext uri="{91240B29-F687-4F45-9708-019B960494DF}">
                <a14:hiddenLine w="9525">
                  <a:solidFill>
                    <a:srgbClr val="000000"/>
                  </a:solidFill>
                  <a:miter lim="800000"/>
                  <a:headEnd/>
                  <a:tailEnd/>
                </a14:hiddenLine>
              </a:ext>
            </a:extLst>
          </p:spPr>
          <p:txBody>
            <a:bodyPr bIns="34281" lIns="68562" rIns="68562" tIns="34281"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r>
                <a:rPr altLang="en-US" lang="zh-CN" sz="2400">
                  <a:solidFill>
                    <a:schemeClr val="bg1"/>
                  </a:solidFill>
                  <a:latin charset="-122" panose="020b0503020204020204" pitchFamily="34" typeface="微软雅黑"/>
                  <a:ea charset="-122" panose="020b0503020204020204" pitchFamily="34" typeface="微软雅黑"/>
                </a:rPr>
                <a:t>点击加入标题</a:t>
              </a:r>
            </a:p>
          </p:txBody>
        </p:sp>
        <p:sp>
          <p:nvSpPr>
            <p:cNvPr id="46" name="TextBox 109"/>
            <p:cNvSpPr txBox="1">
              <a:spLocks noChangeArrowheads="1"/>
            </p:cNvSpPr>
            <p:nvPr/>
          </p:nvSpPr>
          <p:spPr bwMode="auto">
            <a:xfrm>
              <a:off x="5962347" y="2104330"/>
              <a:ext cx="372074" cy="525762"/>
            </a:xfrm>
            <a:prstGeom prst="rect">
              <a:avLst/>
            </a:prstGeom>
            <a:grpFill/>
            <a:ln>
              <a:noFill/>
            </a:ln>
            <a:extLst>
              <a:ext uri="{91240B29-F687-4F45-9708-019B960494DF}">
                <a14:hiddenLine w="9525">
                  <a:solidFill>
                    <a:srgbClr val="000000"/>
                  </a:solidFill>
                  <a:miter lim="800000"/>
                  <a:headEnd/>
                  <a:tailEnd/>
                </a14:hiddenLine>
              </a:ext>
            </a:extLst>
          </p:spPr>
          <p:txBody>
            <a:bodyPr bIns="34281" lIns="68562" rIns="68562" tIns="34281"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r>
                <a:rPr altLang="zh-CN" b="1" lang="en-US" smtClean="0" sz="3000">
                  <a:solidFill>
                    <a:srgbClr val="FFFFFF"/>
                  </a:solidFill>
                  <a:latin charset="-122" panose="020b0503020204020204" pitchFamily="34" typeface="微软雅黑"/>
                  <a:ea charset="-122" panose="020b0503020204020204" pitchFamily="34" typeface="微软雅黑"/>
                </a:rPr>
                <a:t>2</a:t>
              </a:r>
            </a:p>
          </p:txBody>
        </p:sp>
      </p:grpSp>
      <p:grpSp>
        <p:nvGrpSpPr>
          <p:cNvPr id="47" name="组合 46"/>
          <p:cNvGrpSpPr/>
          <p:nvPr/>
        </p:nvGrpSpPr>
        <p:grpSpPr>
          <a:xfrm>
            <a:off x="6262329" y="3666278"/>
            <a:ext cx="3793579" cy="591741"/>
            <a:chOff x="5862527" y="3014841"/>
            <a:chExt cx="3793579" cy="591741"/>
          </a:xfrm>
          <a:solidFill>
            <a:schemeClr val="accent4"/>
          </a:solidFill>
        </p:grpSpPr>
        <p:sp>
          <p:nvSpPr>
            <p:cNvPr id="48" name="Freeform 11"/>
            <p:cNvSpPr/>
            <p:nvPr/>
          </p:nvSpPr>
          <p:spPr bwMode="auto">
            <a:xfrm>
              <a:off x="5985114" y="3014841"/>
              <a:ext cx="668870" cy="84534"/>
            </a:xfrm>
            <a:custGeom>
              <a:gdLst>
                <a:gd fmla="*/ 111 w 1156" name="T0"/>
                <a:gd fmla="*/ 0 h 142" name="T1"/>
                <a:gd fmla="*/ 1045 w 1156" name="T2"/>
                <a:gd fmla="*/ 0 h 142" name="T3"/>
                <a:gd fmla="*/ 1156 w 1156" name="T4"/>
                <a:gd fmla="*/ 142 h 142" name="T5"/>
                <a:gd fmla="*/ 0 w 1156" name="T6"/>
                <a:gd fmla="*/ 142 h 142" name="T7"/>
                <a:gd fmla="*/ 111 w 1156" name="T8"/>
                <a:gd fmla="*/ 0 h 142" name="T9"/>
              </a:gdLst>
              <a:cxnLst>
                <a:cxn ang="0">
                  <a:pos x="T0" y="T1"/>
                </a:cxn>
                <a:cxn ang="0">
                  <a:pos x="T2" y="T3"/>
                </a:cxn>
                <a:cxn ang="0">
                  <a:pos x="T4" y="T5"/>
                </a:cxn>
                <a:cxn ang="0">
                  <a:pos x="T6" y="T7"/>
                </a:cxn>
                <a:cxn ang="0">
                  <a:pos x="T8" y="T9"/>
                </a:cxn>
              </a:cxnLst>
              <a:rect b="b" l="0" r="r" t="0"/>
              <a:pathLst>
                <a:path h="142" w="1156">
                  <a:moveTo>
                    <a:pt x="111" y="0"/>
                  </a:moveTo>
                  <a:lnTo>
                    <a:pt x="1045" y="0"/>
                  </a:lnTo>
                  <a:lnTo>
                    <a:pt x="1156" y="142"/>
                  </a:lnTo>
                  <a:lnTo>
                    <a:pt x="0" y="142"/>
                  </a:lnTo>
                  <a:lnTo>
                    <a:pt x="111" y="0"/>
                  </a:lnTo>
                  <a:close/>
                </a:path>
              </a:pathLst>
            </a:custGeom>
            <a:grpFill/>
            <a:ln>
              <a:noFill/>
            </a:ln>
          </p:spPr>
          <p:txBody>
            <a:bodyPr bIns="34281" lIns="68562" rIns="68562" tIns="34281"/>
            <a:lstStyle/>
            <a:p>
              <a:endParaRPr altLang="en-US" lang="zh-CN"/>
            </a:p>
          </p:txBody>
        </p:sp>
        <p:sp>
          <p:nvSpPr>
            <p:cNvPr id="49" name="Freeform 10"/>
            <p:cNvSpPr/>
            <p:nvPr/>
          </p:nvSpPr>
          <p:spPr bwMode="auto">
            <a:xfrm>
              <a:off x="5862527" y="3080326"/>
              <a:ext cx="3793579" cy="526256"/>
            </a:xfrm>
            <a:custGeom>
              <a:gdLst>
                <a:gd fmla="*/ 97 w 8676" name="T0"/>
                <a:gd fmla="*/ 0 h 884" name="T1"/>
                <a:gd fmla="*/ 8475 w 8676" name="T2"/>
                <a:gd fmla="*/ 0 h 884" name="T3"/>
                <a:gd fmla="*/ 8676 w 8676" name="T4"/>
                <a:gd fmla="*/ 202 h 884" name="T5"/>
                <a:gd fmla="*/ 8676 w 8676" name="T6"/>
                <a:gd fmla="*/ 788 h 884" name="T7"/>
                <a:gd fmla="*/ 8579 w 8676" name="T8"/>
                <a:gd fmla="*/ 884 h 884" name="T9"/>
                <a:gd fmla="*/ 97 w 8676" name="T10"/>
                <a:gd fmla="*/ 884 h 884" name="T11"/>
                <a:gd fmla="*/ 0 w 8676" name="T12"/>
                <a:gd fmla="*/ 788 h 884" name="T13"/>
                <a:gd fmla="*/ 0 w 8676" name="T14"/>
                <a:gd fmla="*/ 96 h 884" name="T15"/>
                <a:gd fmla="*/ 97 w 8676" name="T16"/>
                <a:gd fmla="*/ 0 h 8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4" w="8676">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cap="flat" cmpd="sng" w="10">
              <a:solidFill>
                <a:srgbClr val="A8A9AD"/>
              </a:solidFill>
              <a:round/>
            </a:ln>
          </p:spPr>
          <p:txBody>
            <a:bodyPr bIns="34281" lIns="68562" rIns="68562" tIns="34281"/>
            <a:lstStyle/>
            <a:p>
              <a:endParaRPr altLang="en-US" lang="zh-CN"/>
            </a:p>
          </p:txBody>
        </p:sp>
        <p:sp>
          <p:nvSpPr>
            <p:cNvPr id="50" name="Rectangle 12"/>
            <p:cNvSpPr>
              <a:spLocks noChangeArrowheads="1"/>
            </p:cNvSpPr>
            <p:nvPr/>
          </p:nvSpPr>
          <p:spPr bwMode="auto">
            <a:xfrm>
              <a:off x="6049382" y="3014842"/>
              <a:ext cx="540333" cy="553640"/>
            </a:xfrm>
            <a:prstGeom prst="rect">
              <a:avLst/>
            </a:prstGeom>
            <a:grpFill/>
            <a:ln>
              <a:noFill/>
            </a:ln>
          </p:spPr>
          <p:txBody>
            <a:bodyPr bIns="34281" lIns="68562" rIns="68562" tIns="34281"/>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endParaRPr altLang="en-US" lang="zh-CN"/>
            </a:p>
          </p:txBody>
        </p:sp>
        <p:sp>
          <p:nvSpPr>
            <p:cNvPr id="51" name="TextBox 115"/>
            <p:cNvSpPr txBox="1">
              <a:spLocks noChangeArrowheads="1"/>
            </p:cNvSpPr>
            <p:nvPr/>
          </p:nvSpPr>
          <p:spPr bwMode="auto">
            <a:xfrm>
              <a:off x="6746815" y="3110091"/>
              <a:ext cx="1965924" cy="434322"/>
            </a:xfrm>
            <a:prstGeom prst="rect">
              <a:avLst/>
            </a:prstGeom>
            <a:grpFill/>
            <a:ln>
              <a:noFill/>
            </a:ln>
            <a:extLst>
              <a:ext uri="{91240B29-F687-4F45-9708-019B960494DF}">
                <a14:hiddenLine w="9525">
                  <a:solidFill>
                    <a:srgbClr val="000000"/>
                  </a:solidFill>
                  <a:miter lim="800000"/>
                  <a:headEnd/>
                  <a:tailEnd/>
                </a14:hiddenLine>
              </a:ext>
            </a:extLst>
          </p:spPr>
          <p:txBody>
            <a:bodyPr bIns="34281" lIns="68562" rIns="68562" tIns="34281"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r>
                <a:rPr altLang="en-US" lang="zh-CN" sz="2400">
                  <a:solidFill>
                    <a:schemeClr val="bg1"/>
                  </a:solidFill>
                  <a:latin charset="-122" panose="020b0503020204020204" pitchFamily="34" typeface="微软雅黑"/>
                  <a:ea charset="-122" panose="020b0503020204020204" pitchFamily="34" typeface="微软雅黑"/>
                </a:rPr>
                <a:t>点击加入标题</a:t>
              </a:r>
            </a:p>
          </p:txBody>
        </p:sp>
        <p:sp>
          <p:nvSpPr>
            <p:cNvPr id="52" name="TextBox 116"/>
            <p:cNvSpPr txBox="1">
              <a:spLocks noChangeArrowheads="1"/>
            </p:cNvSpPr>
            <p:nvPr/>
          </p:nvSpPr>
          <p:spPr bwMode="auto">
            <a:xfrm>
              <a:off x="6130313" y="3029129"/>
              <a:ext cx="372074" cy="525762"/>
            </a:xfrm>
            <a:prstGeom prst="rect">
              <a:avLst/>
            </a:prstGeom>
            <a:grpFill/>
            <a:ln>
              <a:noFill/>
            </a:ln>
            <a:extLst>
              <a:ext uri="{91240B29-F687-4F45-9708-019B960494DF}">
                <a14:hiddenLine w="9525">
                  <a:solidFill>
                    <a:srgbClr val="000000"/>
                  </a:solidFill>
                  <a:miter lim="800000"/>
                  <a:headEnd/>
                  <a:tailEnd/>
                </a14:hiddenLine>
              </a:ext>
            </a:extLst>
          </p:spPr>
          <p:txBody>
            <a:bodyPr bIns="34281" lIns="68562" rIns="68562" tIns="34281"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r>
                <a:rPr altLang="zh-CN" b="1" lang="en-US" smtClean="0" sz="3000">
                  <a:solidFill>
                    <a:srgbClr val="FFFFFF"/>
                  </a:solidFill>
                  <a:latin charset="-122" panose="020b0503020204020204" pitchFamily="34" typeface="微软雅黑"/>
                  <a:ea charset="-122" panose="020b0503020204020204" pitchFamily="34" typeface="微软雅黑"/>
                </a:rPr>
                <a:t>3</a:t>
              </a:r>
            </a:p>
          </p:txBody>
        </p:sp>
      </p:grpSp>
      <p:grpSp>
        <p:nvGrpSpPr>
          <p:cNvPr id="53" name="组合 52"/>
          <p:cNvGrpSpPr/>
          <p:nvPr/>
        </p:nvGrpSpPr>
        <p:grpSpPr>
          <a:xfrm>
            <a:off x="6262329" y="4793124"/>
            <a:ext cx="3793579" cy="591741"/>
            <a:chOff x="5677148" y="3848257"/>
            <a:chExt cx="3793579" cy="591741"/>
          </a:xfrm>
          <a:solidFill>
            <a:schemeClr val="accent1">
              <a:lumMod val="75000"/>
            </a:schemeClr>
          </a:solidFill>
        </p:grpSpPr>
        <p:sp>
          <p:nvSpPr>
            <p:cNvPr id="54" name="Freeform 11"/>
            <p:cNvSpPr/>
            <p:nvPr/>
          </p:nvSpPr>
          <p:spPr bwMode="auto">
            <a:xfrm>
              <a:off x="5787035" y="3848257"/>
              <a:ext cx="668870" cy="84534"/>
            </a:xfrm>
            <a:custGeom>
              <a:gdLst>
                <a:gd fmla="*/ 111 w 1156" name="T0"/>
                <a:gd fmla="*/ 0 h 142" name="T1"/>
                <a:gd fmla="*/ 1045 w 1156" name="T2"/>
                <a:gd fmla="*/ 0 h 142" name="T3"/>
                <a:gd fmla="*/ 1156 w 1156" name="T4"/>
                <a:gd fmla="*/ 142 h 142" name="T5"/>
                <a:gd fmla="*/ 0 w 1156" name="T6"/>
                <a:gd fmla="*/ 142 h 142" name="T7"/>
                <a:gd fmla="*/ 111 w 1156" name="T8"/>
                <a:gd fmla="*/ 0 h 142" name="T9"/>
              </a:gdLst>
              <a:cxnLst>
                <a:cxn ang="0">
                  <a:pos x="T0" y="T1"/>
                </a:cxn>
                <a:cxn ang="0">
                  <a:pos x="T2" y="T3"/>
                </a:cxn>
                <a:cxn ang="0">
                  <a:pos x="T4" y="T5"/>
                </a:cxn>
                <a:cxn ang="0">
                  <a:pos x="T6" y="T7"/>
                </a:cxn>
                <a:cxn ang="0">
                  <a:pos x="T8" y="T9"/>
                </a:cxn>
              </a:cxnLst>
              <a:rect b="b" l="0" r="r" t="0"/>
              <a:pathLst>
                <a:path h="142" w="1156">
                  <a:moveTo>
                    <a:pt x="111" y="0"/>
                  </a:moveTo>
                  <a:lnTo>
                    <a:pt x="1045" y="0"/>
                  </a:lnTo>
                  <a:lnTo>
                    <a:pt x="1156" y="142"/>
                  </a:lnTo>
                  <a:lnTo>
                    <a:pt x="0" y="142"/>
                  </a:lnTo>
                  <a:lnTo>
                    <a:pt x="111" y="0"/>
                  </a:lnTo>
                  <a:close/>
                </a:path>
              </a:pathLst>
            </a:custGeom>
            <a:grpFill/>
            <a:ln w="9525">
              <a:noFill/>
              <a:round/>
            </a:ln>
          </p:spPr>
          <p:txBody>
            <a:bodyPr bIns="34281" lIns="68562" rIns="68562" tIns="34281"/>
            <a:lstStyle/>
            <a:p>
              <a:endParaRPr altLang="en-US" lang="zh-CN"/>
            </a:p>
          </p:txBody>
        </p:sp>
        <p:sp>
          <p:nvSpPr>
            <p:cNvPr id="55" name="Freeform 10"/>
            <p:cNvSpPr/>
            <p:nvPr/>
          </p:nvSpPr>
          <p:spPr bwMode="auto">
            <a:xfrm>
              <a:off x="5677148" y="3913742"/>
              <a:ext cx="3793579" cy="526256"/>
            </a:xfrm>
            <a:custGeom>
              <a:gdLst>
                <a:gd fmla="*/ 97 w 8676" name="T0"/>
                <a:gd fmla="*/ 0 h 884" name="T1"/>
                <a:gd fmla="*/ 8475 w 8676" name="T2"/>
                <a:gd fmla="*/ 0 h 884" name="T3"/>
                <a:gd fmla="*/ 8676 w 8676" name="T4"/>
                <a:gd fmla="*/ 202 h 884" name="T5"/>
                <a:gd fmla="*/ 8676 w 8676" name="T6"/>
                <a:gd fmla="*/ 788 h 884" name="T7"/>
                <a:gd fmla="*/ 8579 w 8676" name="T8"/>
                <a:gd fmla="*/ 884 h 884" name="T9"/>
                <a:gd fmla="*/ 97 w 8676" name="T10"/>
                <a:gd fmla="*/ 884 h 884" name="T11"/>
                <a:gd fmla="*/ 0 w 8676" name="T12"/>
                <a:gd fmla="*/ 788 h 884" name="T13"/>
                <a:gd fmla="*/ 0 w 8676" name="T14"/>
                <a:gd fmla="*/ 96 h 884" name="T15"/>
                <a:gd fmla="*/ 97 w 8676" name="T16"/>
                <a:gd fmla="*/ 0 h 8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4" w="8676">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cap="flat" cmpd="sng" w="10">
              <a:solidFill>
                <a:srgbClr val="A8A9AD"/>
              </a:solidFill>
              <a:round/>
            </a:ln>
          </p:spPr>
          <p:txBody>
            <a:bodyPr bIns="34281" lIns="68562" rIns="68562" tIns="34281"/>
            <a:lstStyle/>
            <a:p>
              <a:endParaRPr altLang="en-US" lang="zh-CN"/>
            </a:p>
          </p:txBody>
        </p:sp>
        <p:sp>
          <p:nvSpPr>
            <p:cNvPr id="56" name="Rectangle 12"/>
            <p:cNvSpPr>
              <a:spLocks noChangeArrowheads="1"/>
            </p:cNvSpPr>
            <p:nvPr/>
          </p:nvSpPr>
          <p:spPr bwMode="auto">
            <a:xfrm>
              <a:off x="5864003" y="3848258"/>
              <a:ext cx="540333" cy="553640"/>
            </a:xfrm>
            <a:prstGeom prst="rect">
              <a:avLst/>
            </a:prstGeom>
            <a:grpFill/>
            <a:ln w="9525">
              <a:noFill/>
              <a:miter lim="800000"/>
            </a:ln>
          </p:spPr>
          <p:txBody>
            <a:bodyPr bIns="34281" lIns="68562" rIns="68562" tIns="34281"/>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endParaRPr altLang="en-US" lang="zh-CN"/>
            </a:p>
          </p:txBody>
        </p:sp>
        <p:sp>
          <p:nvSpPr>
            <p:cNvPr id="57" name="TextBox 117"/>
            <p:cNvSpPr txBox="1">
              <a:spLocks noChangeArrowheads="1"/>
            </p:cNvSpPr>
            <p:nvPr/>
          </p:nvSpPr>
          <p:spPr bwMode="auto">
            <a:xfrm>
              <a:off x="6561437" y="3951842"/>
              <a:ext cx="1965924" cy="434322"/>
            </a:xfrm>
            <a:prstGeom prst="rect">
              <a:avLst/>
            </a:prstGeom>
            <a:grpFill/>
            <a:ln>
              <a:noFill/>
            </a:ln>
            <a:extLst>
              <a:ext uri="{91240B29-F687-4F45-9708-019B960494DF}">
                <a14:hiddenLine w="9525">
                  <a:solidFill>
                    <a:srgbClr val="000000"/>
                  </a:solidFill>
                  <a:miter lim="800000"/>
                  <a:headEnd/>
                  <a:tailEnd/>
                </a14:hiddenLine>
              </a:ext>
            </a:extLst>
          </p:spPr>
          <p:txBody>
            <a:bodyPr bIns="34281" lIns="68562" rIns="68562" tIns="34281"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r>
                <a:rPr altLang="en-US" lang="zh-CN" sz="2400">
                  <a:solidFill>
                    <a:schemeClr val="bg1"/>
                  </a:solidFill>
                  <a:latin charset="-122" panose="020b0503020204020204" pitchFamily="34" typeface="微软雅黑"/>
                  <a:ea charset="-122" panose="020b0503020204020204" pitchFamily="34" typeface="微软雅黑"/>
                </a:rPr>
                <a:t>点击加入标题</a:t>
              </a:r>
            </a:p>
          </p:txBody>
        </p:sp>
        <p:sp>
          <p:nvSpPr>
            <p:cNvPr id="58" name="TextBox 118"/>
            <p:cNvSpPr txBox="1">
              <a:spLocks noChangeArrowheads="1"/>
            </p:cNvSpPr>
            <p:nvPr/>
          </p:nvSpPr>
          <p:spPr bwMode="auto">
            <a:xfrm>
              <a:off x="5944934" y="3870879"/>
              <a:ext cx="372074" cy="525762"/>
            </a:xfrm>
            <a:prstGeom prst="rect">
              <a:avLst/>
            </a:prstGeom>
            <a:grpFill/>
            <a:ln>
              <a:noFill/>
            </a:ln>
            <a:extLst>
              <a:ext uri="{91240B29-F687-4F45-9708-019B960494DF}">
                <a14:hiddenLine w="9525">
                  <a:solidFill>
                    <a:srgbClr val="000000"/>
                  </a:solidFill>
                  <a:miter lim="800000"/>
                  <a:headEnd/>
                  <a:tailEnd/>
                </a14:hiddenLine>
              </a:ext>
            </a:extLst>
          </p:spPr>
          <p:txBody>
            <a:bodyPr bIns="34281" lIns="68562" rIns="68562" tIns="34281"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r>
                <a:rPr altLang="zh-CN" b="1" lang="en-US" smtClean="0" sz="3000">
                  <a:solidFill>
                    <a:srgbClr val="FFFFFF"/>
                  </a:solidFill>
                  <a:latin charset="-122" panose="020b0503020204020204" pitchFamily="34" typeface="微软雅黑"/>
                  <a:ea charset="-122" panose="020b0503020204020204" pitchFamily="34" typeface="微软雅黑"/>
                </a:rPr>
                <a:t>4</a:t>
              </a:r>
            </a:p>
          </p:txBody>
        </p:sp>
      </p:grpSp>
      <p:grpSp>
        <p:nvGrpSpPr>
          <p:cNvPr id="108" name="组合 107"/>
          <p:cNvGrpSpPr/>
          <p:nvPr/>
        </p:nvGrpSpPr>
        <p:grpSpPr>
          <a:xfrm>
            <a:off x="5030117" y="644955"/>
            <a:ext cx="2270571" cy="2270569"/>
            <a:chOff x="3535099" y="1592978"/>
            <a:chExt cx="1182749" cy="1182749"/>
          </a:xfrm>
          <a:effectLst/>
        </p:grpSpPr>
        <p:sp>
          <p:nvSpPr>
            <p:cNvPr id="109" name="椭圆 108"/>
            <p:cNvSpPr/>
            <p:nvPr/>
          </p:nvSpPr>
          <p:spPr>
            <a:xfrm>
              <a:off x="3535099" y="1592978"/>
              <a:ext cx="1182749" cy="1182749"/>
            </a:xfrm>
            <a:prstGeom prst="ellipse">
              <a:avLst/>
            </a:prstGeom>
            <a:solidFill>
              <a:schemeClr val="accent3"/>
            </a:solidFill>
            <a:ln algn="ctr" cap="flat" cmpd="sng" w="44450">
              <a:noFill/>
              <a:prstDash val="solid"/>
            </a:ln>
            <a:effectLst/>
          </p:spPr>
          <p:txBody>
            <a:bodyPr anchor="ctr" rtlCol="0"/>
            <a:lstStyle/>
            <a:p>
              <a:pPr algn="ct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575" u="none">
                <a:ln>
                  <a:noFill/>
                </a:ln>
                <a:solidFill>
                  <a:prstClr val="white"/>
                </a:solidFill>
                <a:effectLst/>
                <a:uLnTx/>
                <a:uFillTx/>
                <a:latin typeface="Calibri"/>
                <a:ea charset="-122" panose="02010600030101010101" pitchFamily="2" typeface="宋体"/>
              </a:endParaRPr>
            </a:p>
          </p:txBody>
        </p:sp>
        <p:sp>
          <p:nvSpPr>
            <p:cNvPr id="110" name="文本框 1"/>
            <p:cNvSpPr txBox="1"/>
            <p:nvPr/>
          </p:nvSpPr>
          <p:spPr>
            <a:xfrm>
              <a:off x="3721960" y="1919472"/>
              <a:ext cx="809734" cy="476315"/>
            </a:xfrm>
            <a:prstGeom prst="rect">
              <a:avLst/>
            </a:prstGeom>
            <a:noFill/>
            <a:ln>
              <a:noFill/>
            </a:ln>
            <a:effectLst/>
          </p:spPr>
          <p:txBody>
            <a:bodyPr rtlCol="0" wrap="none">
              <a:spAutoFit/>
            </a:bodyPr>
            <a:lstStyle/>
            <a:p>
              <a:pPr algn="ctr"/>
              <a:r>
                <a:rPr altLang="en-US" b="1" lang="zh-CN" smtClean="0" sz="5400">
                  <a:solidFill>
                    <a:schemeClr val="bg1"/>
                  </a:solidFill>
                  <a:effectLst/>
                  <a:latin charset="-122" panose="020b0503020204020204" pitchFamily="34" typeface="微软雅黑"/>
                  <a:ea charset="-122" panose="020b0503020204020204" pitchFamily="34" typeface="微软雅黑"/>
                </a:rPr>
                <a:t>目录</a:t>
              </a:r>
            </a:p>
          </p:txBody>
        </p:sp>
      </p:grpSp>
    </p:spTree>
    <p:extLst>
      <p:ext uri="{BB962C8B-B14F-4D97-AF65-F5344CB8AC3E}">
        <p14:creationId val="351882109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2" presetSubtype="0">
                                  <p:stCondLst>
                                    <p:cond delay="0"/>
                                  </p:stCondLst>
                                  <p:childTnLst>
                                    <p:set>
                                      <p:cBhvr>
                                        <p:cTn dur="1" fill="hold" id="6">
                                          <p:stCondLst>
                                            <p:cond delay="0"/>
                                          </p:stCondLst>
                                        </p:cTn>
                                        <p:tgtEl>
                                          <p:spTgt spid="108"/>
                                        </p:tgtEl>
                                        <p:attrNameLst>
                                          <p:attrName>style.visibility</p:attrName>
                                        </p:attrNameLst>
                                      </p:cBhvr>
                                      <p:to>
                                        <p:strVal val="visible"/>
                                      </p:to>
                                    </p:set>
                                    <p:animScale>
                                      <p:cBhvr>
                                        <p:cTn decel="50000" dur="1000" fill="hold" id="7">
                                          <p:stCondLst>
                                            <p:cond delay="0"/>
                                          </p:stCondLst>
                                        </p:cTn>
                                        <p:tgtEl>
                                          <p:spTgt spid="10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108"/>
                                        </p:tgtEl>
                                        <p:attrNameLst>
                                          <p:attrName>ppt_x</p:attrName>
                                          <p:attrName>ppt_y</p:attrName>
                                        </p:attrNameLst>
                                      </p:cBhvr>
                                    </p:animMotion>
                                    <p:animEffect filter="fade" transition="in">
                                      <p:cBhvr>
                                        <p:cTn dur="1000" id="9"/>
                                        <p:tgtEl>
                                          <p:spTgt spid="108"/>
                                        </p:tgtEl>
                                      </p:cBhvr>
                                    </p:animEffect>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35"/>
                                        </p:tgtEl>
                                        <p:attrNameLst>
                                          <p:attrName>style.visibility</p:attrName>
                                        </p:attrNameLst>
                                      </p:cBhvr>
                                      <p:to>
                                        <p:strVal val="visible"/>
                                      </p:to>
                                    </p:set>
                                    <p:animEffect filter="wipe(left)" transition="in">
                                      <p:cBhvr>
                                        <p:cTn dur="500" id="13"/>
                                        <p:tgtEl>
                                          <p:spTgt spid="35"/>
                                        </p:tgtEl>
                                      </p:cBhvr>
                                    </p:animEffect>
                                  </p:childTnLst>
                                </p:cTn>
                              </p:par>
                            </p:childTnLst>
                          </p:cTn>
                        </p:par>
                        <p:par>
                          <p:cTn fill="hold" id="14" nodeType="afterGroup">
                            <p:stCondLst>
                              <p:cond delay="1500"/>
                            </p:stCondLst>
                            <p:childTnLst>
                              <p:par>
                                <p:cTn fill="hold" id="15" nodeType="afterEffect" presetClass="entr" presetID="22" presetSubtype="8">
                                  <p:stCondLst>
                                    <p:cond delay="0"/>
                                  </p:stCondLst>
                                  <p:childTnLst>
                                    <p:set>
                                      <p:cBhvr>
                                        <p:cTn dur="1" fill="hold" id="16">
                                          <p:stCondLst>
                                            <p:cond delay="0"/>
                                          </p:stCondLst>
                                        </p:cTn>
                                        <p:tgtEl>
                                          <p:spTgt spid="41"/>
                                        </p:tgtEl>
                                        <p:attrNameLst>
                                          <p:attrName>style.visibility</p:attrName>
                                        </p:attrNameLst>
                                      </p:cBhvr>
                                      <p:to>
                                        <p:strVal val="visible"/>
                                      </p:to>
                                    </p:set>
                                    <p:animEffect filter="wipe(left)" transition="in">
                                      <p:cBhvr>
                                        <p:cTn dur="500" id="17"/>
                                        <p:tgtEl>
                                          <p:spTgt spid="41"/>
                                        </p:tgtEl>
                                      </p:cBhvr>
                                    </p:animEffect>
                                  </p:childTnLst>
                                </p:cTn>
                              </p:par>
                            </p:childTnLst>
                          </p:cTn>
                        </p:par>
                        <p:par>
                          <p:cTn fill="hold" id="18" nodeType="afterGroup">
                            <p:stCondLst>
                              <p:cond delay="2000"/>
                            </p:stCondLst>
                            <p:childTnLst>
                              <p:par>
                                <p:cTn fill="hold" id="19" nodeType="afterEffect" presetClass="entr" presetID="22" presetSubtype="8">
                                  <p:stCondLst>
                                    <p:cond delay="0"/>
                                  </p:stCondLst>
                                  <p:childTnLst>
                                    <p:set>
                                      <p:cBhvr>
                                        <p:cTn dur="1" fill="hold" id="20">
                                          <p:stCondLst>
                                            <p:cond delay="0"/>
                                          </p:stCondLst>
                                        </p:cTn>
                                        <p:tgtEl>
                                          <p:spTgt spid="47"/>
                                        </p:tgtEl>
                                        <p:attrNameLst>
                                          <p:attrName>style.visibility</p:attrName>
                                        </p:attrNameLst>
                                      </p:cBhvr>
                                      <p:to>
                                        <p:strVal val="visible"/>
                                      </p:to>
                                    </p:set>
                                    <p:animEffect filter="wipe(left)" transition="in">
                                      <p:cBhvr>
                                        <p:cTn dur="500" id="21"/>
                                        <p:tgtEl>
                                          <p:spTgt spid="47"/>
                                        </p:tgtEl>
                                      </p:cBhvr>
                                    </p:animEffect>
                                  </p:childTnLst>
                                </p:cTn>
                              </p:par>
                            </p:childTnLst>
                          </p:cTn>
                        </p:par>
                        <p:par>
                          <p:cTn fill="hold" id="22" nodeType="afterGroup">
                            <p:stCondLst>
                              <p:cond delay="2500"/>
                            </p:stCondLst>
                            <p:childTnLst>
                              <p:par>
                                <p:cTn fill="hold" id="23" nodeType="afterEffect" presetClass="entr" presetID="22" presetSubtype="8">
                                  <p:stCondLst>
                                    <p:cond delay="0"/>
                                  </p:stCondLst>
                                  <p:childTnLst>
                                    <p:set>
                                      <p:cBhvr>
                                        <p:cTn dur="1" fill="hold" id="24">
                                          <p:stCondLst>
                                            <p:cond delay="0"/>
                                          </p:stCondLst>
                                        </p:cTn>
                                        <p:tgtEl>
                                          <p:spTgt spid="53"/>
                                        </p:tgtEl>
                                        <p:attrNameLst>
                                          <p:attrName>style.visibility</p:attrName>
                                        </p:attrNameLst>
                                      </p:cBhvr>
                                      <p:to>
                                        <p:strVal val="visible"/>
                                      </p:to>
                                    </p:set>
                                    <p:animEffect filter="wipe(left)" transition="in">
                                      <p:cBhvr>
                                        <p:cTn dur="500" id="25"/>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4" y="515938"/>
                <a:ext cx="3129262" cy="533392"/>
              </a:xfrm>
              <a:prstGeom prst="rect">
                <a:avLst/>
              </a:prstGeom>
              <a:noFill/>
              <a:ln w="9525">
                <a:noFill/>
                <a:miter/>
              </a:ln>
            </p:spPr>
            <p:txBody>
              <a:bodyPr bIns="45716" lIns="91431" rIns="91431" tIns="45716" wrap="none">
                <a:spAutoFit/>
              </a:bodyPr>
              <a:lstStyle/>
              <a:p>
                <a:pPr eaLnBrk="1" hangingPunct="1" lvl="0">
                  <a:buNone/>
                </a:pPr>
                <a:r>
                  <a:rPr altLang="en-US" lang="zh-CN" smtClean="0" sz="2900">
                    <a:solidFill>
                      <a:schemeClr val="bg1">
                        <a:lumMod val="50000"/>
                      </a:schemeClr>
                    </a:solidFill>
                    <a:latin charset="0" pitchFamily="34" typeface="Arial"/>
                    <a:ea charset="-122" panose="020b0503020204020204" pitchFamily="34" typeface="微软雅黑"/>
                    <a:sym charset="0" pitchFamily="34" typeface="Arial"/>
                  </a:rPr>
                  <a:t>加入你的标题描述</a:t>
                </a:r>
              </a:p>
            </p:txBody>
          </p:sp>
          <p:grpSp>
            <p:nvGrpSpPr>
              <p:cNvPr id="8" name="组合 26"/>
              <p:cNvGrpSpPr/>
              <p:nvPr/>
            </p:nvGrpSpPr>
            <p:grpSpPr>
              <a:xfrm>
                <a:off x="5043488" y="569913"/>
                <a:ext cx="263525" cy="395287"/>
                <a:chExt cx="213756" cy="427512"/>
              </a:xfrm>
            </p:grpSpPr>
            <p:sp>
              <p:nvSpPr>
                <p:cNvPr id="9" name="直接连接符 27"/>
                <p:cNvSpPr/>
                <p:nvPr/>
              </p:nvSpPr>
              <p:spPr>
                <a:xfrm>
                  <a:off x="0" y="0"/>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sp>
              <p:nvSpPr>
                <p:cNvPr id="10" name="直接连接符 28"/>
                <p:cNvSpPr/>
                <p:nvPr/>
              </p:nvSpPr>
              <p:spPr>
                <a:xfrm flipH="1">
                  <a:off x="0" y="213756"/>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grpSp>
        </p:grpSp>
      </p:grpSp>
      <p:grpSp>
        <p:nvGrpSpPr>
          <p:cNvPr id="12" name="组合 11"/>
          <p:cNvGrpSpPr/>
          <p:nvPr/>
        </p:nvGrpSpPr>
        <p:grpSpPr>
          <a:xfrm>
            <a:off x="610655" y="2435147"/>
            <a:ext cx="11084576" cy="3503500"/>
            <a:chOff x="684213" y="1392350"/>
            <a:chExt cx="7772400" cy="2456621"/>
          </a:xfrm>
        </p:grpSpPr>
        <p:sp>
          <p:nvSpPr>
            <p:cNvPr id="13" name="Freeform 5"/>
            <p:cNvSpPr/>
            <p:nvPr/>
          </p:nvSpPr>
          <p:spPr bwMode="auto">
            <a:xfrm>
              <a:off x="922338" y="1392350"/>
              <a:ext cx="2228850" cy="1595930"/>
            </a:xfrm>
            <a:custGeom>
              <a:gdLst>
                <a:gd fmla="*/ 1740 w 1817" name="T0"/>
                <a:gd fmla="*/ 0 h 1299" name="T1"/>
                <a:gd fmla="*/ 77 w 1817" name="T2"/>
                <a:gd fmla="*/ 0 h 1299" name="T3"/>
                <a:gd fmla="*/ 0 w 1817" name="T4"/>
                <a:gd fmla="*/ 77 h 1299" name="T5"/>
                <a:gd fmla="*/ 0 w 1817" name="T6"/>
                <a:gd fmla="*/ 1071 h 1299" name="T7"/>
                <a:gd fmla="*/ 77 w 1817" name="T8"/>
                <a:gd fmla="*/ 1148 h 1299" name="T9"/>
                <a:gd fmla="*/ 258 w 1817" name="T10"/>
                <a:gd fmla="*/ 1148 h 1299" name="T11"/>
                <a:gd fmla="*/ 258 w 1817" name="T12"/>
                <a:gd fmla="*/ 1299 h 1299" name="T13"/>
                <a:gd fmla="*/ 409 w 1817" name="T14"/>
                <a:gd fmla="*/ 1148 h 1299" name="T15"/>
                <a:gd fmla="*/ 1740 w 1817" name="T16"/>
                <a:gd fmla="*/ 1148 h 1299" name="T17"/>
                <a:gd fmla="*/ 1817 w 1817" name="T18"/>
                <a:gd fmla="*/ 1071 h 1299" name="T19"/>
                <a:gd fmla="*/ 1817 w 1817" name="T20"/>
                <a:gd fmla="*/ 77 h 1299" name="T21"/>
                <a:gd fmla="*/ 1740 w 1817" name="T22"/>
                <a:gd fmla="*/ 0 h 129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99" w="1817">
                  <a:moveTo>
                    <a:pt x="1740" y="0"/>
                  </a:moveTo>
                  <a:cubicBezTo>
                    <a:pt x="77" y="0"/>
                    <a:pt x="77" y="0"/>
                    <a:pt x="77" y="0"/>
                  </a:cubicBezTo>
                  <a:cubicBezTo>
                    <a:pt x="34" y="0"/>
                    <a:pt x="0" y="34"/>
                    <a:pt x="0" y="77"/>
                  </a:cubicBezTo>
                  <a:cubicBezTo>
                    <a:pt x="0" y="1071"/>
                    <a:pt x="0" y="1071"/>
                    <a:pt x="0" y="1071"/>
                  </a:cubicBezTo>
                  <a:cubicBezTo>
                    <a:pt x="0" y="1114"/>
                    <a:pt x="34" y="1148"/>
                    <a:pt x="77" y="1148"/>
                  </a:cubicBezTo>
                  <a:cubicBezTo>
                    <a:pt x="258" y="1148"/>
                    <a:pt x="258" y="1148"/>
                    <a:pt x="258" y="1148"/>
                  </a:cubicBezTo>
                  <a:cubicBezTo>
                    <a:pt x="258" y="1299"/>
                    <a:pt x="258" y="1299"/>
                    <a:pt x="258" y="1299"/>
                  </a:cubicBezTo>
                  <a:cubicBezTo>
                    <a:pt x="409" y="1148"/>
                    <a:pt x="409" y="1148"/>
                    <a:pt x="409" y="1148"/>
                  </a:cubicBezTo>
                  <a:cubicBezTo>
                    <a:pt x="1740" y="1148"/>
                    <a:pt x="1740" y="1148"/>
                    <a:pt x="1740" y="1148"/>
                  </a:cubicBezTo>
                  <a:cubicBezTo>
                    <a:pt x="1782" y="1148"/>
                    <a:pt x="1817" y="1114"/>
                    <a:pt x="1817" y="1071"/>
                  </a:cubicBezTo>
                  <a:cubicBezTo>
                    <a:pt x="1817" y="77"/>
                    <a:pt x="1817" y="77"/>
                    <a:pt x="1817" y="77"/>
                  </a:cubicBezTo>
                  <a:cubicBezTo>
                    <a:pt x="1817" y="34"/>
                    <a:pt x="1782" y="0"/>
                    <a:pt x="1740" y="0"/>
                  </a:cubicBezTo>
                  <a:close/>
                </a:path>
              </a:pathLst>
            </a:custGeom>
            <a:solidFill>
              <a:schemeClr val="accent3"/>
            </a:solidFill>
            <a:ln>
              <a:noFill/>
            </a:ln>
            <a:effectLst/>
          </p:spPr>
          <p:txBody>
            <a:bodyPr/>
            <a:lstStyle/>
            <a:p>
              <a:endParaRPr altLang="en-US" lang="zh-CN" sz="3600">
                <a:solidFill>
                  <a:prstClr val="black"/>
                </a:solidFill>
              </a:endParaRPr>
            </a:p>
          </p:txBody>
        </p:sp>
        <p:sp>
          <p:nvSpPr>
            <p:cNvPr id="14" name="Freeform 7"/>
            <p:cNvSpPr/>
            <p:nvPr/>
          </p:nvSpPr>
          <p:spPr bwMode="auto">
            <a:xfrm>
              <a:off x="6227763" y="1392350"/>
              <a:ext cx="2228850" cy="1595930"/>
            </a:xfrm>
            <a:custGeom>
              <a:gdLst>
                <a:gd fmla="*/ 1740 w 1817" name="T0"/>
                <a:gd fmla="*/ 0 h 1299" name="T1"/>
                <a:gd fmla="*/ 77 w 1817" name="T2"/>
                <a:gd fmla="*/ 0 h 1299" name="T3"/>
                <a:gd fmla="*/ 0 w 1817" name="T4"/>
                <a:gd fmla="*/ 77 h 1299" name="T5"/>
                <a:gd fmla="*/ 0 w 1817" name="T6"/>
                <a:gd fmla="*/ 1071 h 1299" name="T7"/>
                <a:gd fmla="*/ 77 w 1817" name="T8"/>
                <a:gd fmla="*/ 1148 h 1299" name="T9"/>
                <a:gd fmla="*/ 258 w 1817" name="T10"/>
                <a:gd fmla="*/ 1148 h 1299" name="T11"/>
                <a:gd fmla="*/ 258 w 1817" name="T12"/>
                <a:gd fmla="*/ 1299 h 1299" name="T13"/>
                <a:gd fmla="*/ 409 w 1817" name="T14"/>
                <a:gd fmla="*/ 1148 h 1299" name="T15"/>
                <a:gd fmla="*/ 1740 w 1817" name="T16"/>
                <a:gd fmla="*/ 1148 h 1299" name="T17"/>
                <a:gd fmla="*/ 1817 w 1817" name="T18"/>
                <a:gd fmla="*/ 1071 h 1299" name="T19"/>
                <a:gd fmla="*/ 1817 w 1817" name="T20"/>
                <a:gd fmla="*/ 77 h 1299" name="T21"/>
                <a:gd fmla="*/ 1740 w 1817" name="T22"/>
                <a:gd fmla="*/ 0 h 129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99" w="1817">
                  <a:moveTo>
                    <a:pt x="1740" y="0"/>
                  </a:moveTo>
                  <a:cubicBezTo>
                    <a:pt x="77" y="0"/>
                    <a:pt x="77" y="0"/>
                    <a:pt x="77" y="0"/>
                  </a:cubicBezTo>
                  <a:cubicBezTo>
                    <a:pt x="34" y="0"/>
                    <a:pt x="0" y="34"/>
                    <a:pt x="0" y="77"/>
                  </a:cubicBezTo>
                  <a:cubicBezTo>
                    <a:pt x="0" y="1071"/>
                    <a:pt x="0" y="1071"/>
                    <a:pt x="0" y="1071"/>
                  </a:cubicBezTo>
                  <a:cubicBezTo>
                    <a:pt x="0" y="1114"/>
                    <a:pt x="34" y="1148"/>
                    <a:pt x="77" y="1148"/>
                  </a:cubicBezTo>
                  <a:cubicBezTo>
                    <a:pt x="258" y="1148"/>
                    <a:pt x="258" y="1148"/>
                    <a:pt x="258" y="1148"/>
                  </a:cubicBezTo>
                  <a:cubicBezTo>
                    <a:pt x="258" y="1299"/>
                    <a:pt x="258" y="1299"/>
                    <a:pt x="258" y="1299"/>
                  </a:cubicBezTo>
                  <a:cubicBezTo>
                    <a:pt x="409" y="1148"/>
                    <a:pt x="409" y="1148"/>
                    <a:pt x="409" y="1148"/>
                  </a:cubicBezTo>
                  <a:cubicBezTo>
                    <a:pt x="1740" y="1148"/>
                    <a:pt x="1740" y="1148"/>
                    <a:pt x="1740" y="1148"/>
                  </a:cubicBezTo>
                  <a:cubicBezTo>
                    <a:pt x="1782" y="1148"/>
                    <a:pt x="1817" y="1114"/>
                    <a:pt x="1817" y="1071"/>
                  </a:cubicBezTo>
                  <a:cubicBezTo>
                    <a:pt x="1817" y="77"/>
                    <a:pt x="1817" y="77"/>
                    <a:pt x="1817" y="77"/>
                  </a:cubicBezTo>
                  <a:cubicBezTo>
                    <a:pt x="1817" y="34"/>
                    <a:pt x="1782" y="0"/>
                    <a:pt x="1740" y="0"/>
                  </a:cubicBezTo>
                  <a:close/>
                </a:path>
              </a:pathLst>
            </a:custGeom>
            <a:solidFill>
              <a:schemeClr val="accent4"/>
            </a:solidFill>
            <a:ln>
              <a:noFill/>
            </a:ln>
            <a:effectLst/>
          </p:spPr>
          <p:txBody>
            <a:bodyPr/>
            <a:lstStyle/>
            <a:p>
              <a:endParaRPr altLang="en-US" lang="zh-CN" sz="3600">
                <a:solidFill>
                  <a:prstClr val="black"/>
                </a:solidFill>
              </a:endParaRPr>
            </a:p>
          </p:txBody>
        </p:sp>
        <p:sp>
          <p:nvSpPr>
            <p:cNvPr id="15" name="Freeform 9"/>
            <p:cNvSpPr/>
            <p:nvPr/>
          </p:nvSpPr>
          <p:spPr bwMode="auto">
            <a:xfrm>
              <a:off x="3578225" y="1392350"/>
              <a:ext cx="2228850" cy="1595930"/>
            </a:xfrm>
            <a:custGeom>
              <a:gdLst>
                <a:gd fmla="*/ 1740 w 1817" name="T0"/>
                <a:gd fmla="*/ 0 h 1299" name="T1"/>
                <a:gd fmla="*/ 77 w 1817" name="T2"/>
                <a:gd fmla="*/ 0 h 1299" name="T3"/>
                <a:gd fmla="*/ 0 w 1817" name="T4"/>
                <a:gd fmla="*/ 77 h 1299" name="T5"/>
                <a:gd fmla="*/ 0 w 1817" name="T6"/>
                <a:gd fmla="*/ 1071 h 1299" name="T7"/>
                <a:gd fmla="*/ 77 w 1817" name="T8"/>
                <a:gd fmla="*/ 1148 h 1299" name="T9"/>
                <a:gd fmla="*/ 258 w 1817" name="T10"/>
                <a:gd fmla="*/ 1148 h 1299" name="T11"/>
                <a:gd fmla="*/ 258 w 1817" name="T12"/>
                <a:gd fmla="*/ 1299 h 1299" name="T13"/>
                <a:gd fmla="*/ 409 w 1817" name="T14"/>
                <a:gd fmla="*/ 1148 h 1299" name="T15"/>
                <a:gd fmla="*/ 1740 w 1817" name="T16"/>
                <a:gd fmla="*/ 1148 h 1299" name="T17"/>
                <a:gd fmla="*/ 1817 w 1817" name="T18"/>
                <a:gd fmla="*/ 1071 h 1299" name="T19"/>
                <a:gd fmla="*/ 1817 w 1817" name="T20"/>
                <a:gd fmla="*/ 77 h 1299" name="T21"/>
                <a:gd fmla="*/ 1740 w 1817" name="T22"/>
                <a:gd fmla="*/ 0 h 129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99" w="1817">
                  <a:moveTo>
                    <a:pt x="1740" y="0"/>
                  </a:moveTo>
                  <a:cubicBezTo>
                    <a:pt x="77" y="0"/>
                    <a:pt x="77" y="0"/>
                    <a:pt x="77" y="0"/>
                  </a:cubicBezTo>
                  <a:cubicBezTo>
                    <a:pt x="34" y="0"/>
                    <a:pt x="0" y="34"/>
                    <a:pt x="0" y="77"/>
                  </a:cubicBezTo>
                  <a:cubicBezTo>
                    <a:pt x="0" y="1071"/>
                    <a:pt x="0" y="1071"/>
                    <a:pt x="0" y="1071"/>
                  </a:cubicBezTo>
                  <a:cubicBezTo>
                    <a:pt x="0" y="1114"/>
                    <a:pt x="34" y="1148"/>
                    <a:pt x="77" y="1148"/>
                  </a:cubicBezTo>
                  <a:cubicBezTo>
                    <a:pt x="258" y="1148"/>
                    <a:pt x="258" y="1148"/>
                    <a:pt x="258" y="1148"/>
                  </a:cubicBezTo>
                  <a:cubicBezTo>
                    <a:pt x="258" y="1299"/>
                    <a:pt x="258" y="1299"/>
                    <a:pt x="258" y="1299"/>
                  </a:cubicBezTo>
                  <a:cubicBezTo>
                    <a:pt x="409" y="1148"/>
                    <a:pt x="409" y="1148"/>
                    <a:pt x="409" y="1148"/>
                  </a:cubicBezTo>
                  <a:cubicBezTo>
                    <a:pt x="1740" y="1148"/>
                    <a:pt x="1740" y="1148"/>
                    <a:pt x="1740" y="1148"/>
                  </a:cubicBezTo>
                  <a:cubicBezTo>
                    <a:pt x="1782" y="1148"/>
                    <a:pt x="1817" y="1114"/>
                    <a:pt x="1817" y="1071"/>
                  </a:cubicBezTo>
                  <a:cubicBezTo>
                    <a:pt x="1817" y="77"/>
                    <a:pt x="1817" y="77"/>
                    <a:pt x="1817" y="77"/>
                  </a:cubicBezTo>
                  <a:cubicBezTo>
                    <a:pt x="1817" y="34"/>
                    <a:pt x="1782" y="0"/>
                    <a:pt x="1740" y="0"/>
                  </a:cubicBezTo>
                  <a:close/>
                </a:path>
              </a:pathLst>
            </a:custGeom>
            <a:solidFill>
              <a:schemeClr val="accent1">
                <a:lumMod val="75000"/>
              </a:schemeClr>
            </a:solidFill>
            <a:ln>
              <a:noFill/>
            </a:ln>
            <a:effectLst/>
          </p:spPr>
          <p:txBody>
            <a:bodyPr/>
            <a:lstStyle/>
            <a:p>
              <a:endParaRPr altLang="en-US" lang="zh-CN" sz="3600">
                <a:solidFill>
                  <a:prstClr val="black"/>
                </a:solidFill>
              </a:endParaRPr>
            </a:p>
          </p:txBody>
        </p:sp>
        <p:grpSp>
          <p:nvGrpSpPr>
            <p:cNvPr id="16" name="Group 11"/>
            <p:cNvGrpSpPr/>
            <p:nvPr/>
          </p:nvGrpSpPr>
          <p:grpSpPr>
            <a:xfrm>
              <a:off x="684213" y="1608316"/>
              <a:ext cx="392112" cy="393822"/>
              <a:chExt cx="247" cy="248"/>
            </a:xfrm>
            <a:solidFill>
              <a:schemeClr val="accent1"/>
            </a:solidFill>
          </p:grpSpPr>
          <p:sp>
            <p:nvSpPr>
              <p:cNvPr id="39" name="Oval 12"/>
              <p:cNvSpPr>
                <a:spLocks noChangeArrowheads="1"/>
              </p:cNvSpPr>
              <p:nvPr/>
            </p:nvSpPr>
            <p:spPr bwMode="auto">
              <a:xfrm>
                <a:off x="0" y="0"/>
                <a:ext cx="247" cy="248"/>
              </a:xfrm>
              <a:prstGeom prst="ellipse">
                <a:avLst/>
              </a:prstGeom>
              <a:solidFill>
                <a:schemeClr val="accent3"/>
              </a:solidFill>
              <a:ln w="12700">
                <a:solidFill>
                  <a:srgbClr val="F8F8F8"/>
                </a:solidFill>
                <a:round/>
              </a:ln>
              <a:effectLst/>
              <a:extLst>
                <a:ext uri="{AF507438-7753-43E0-B8FC-AC1667EBCBE1}">
                  <a14:hiddenEffects>
                    <a:effectLst>
                      <a:outerShdw algn="ctr" dir="2700000" dist="35921" rotWithShape="0">
                        <a:srgbClr val="1C1C1C"/>
                      </a:outerShdw>
                    </a:effectLst>
                  </a14:hiddenEffects>
                </a:ext>
              </a:extLst>
            </p:spPr>
            <p:txBody>
              <a:bodyPr/>
              <a:lstStyle/>
              <a:p>
                <a:endParaRPr altLang="en-US" lang="zh-CN" sz="3600">
                  <a:solidFill>
                    <a:prstClr val="black"/>
                  </a:solidFill>
                </a:endParaRPr>
              </a:p>
            </p:txBody>
          </p:sp>
          <p:grpSp>
            <p:nvGrpSpPr>
              <p:cNvPr id="40" name="Group 13"/>
              <p:cNvGrpSpPr/>
              <p:nvPr/>
            </p:nvGrpSpPr>
            <p:grpSpPr>
              <a:xfrm>
                <a:off x="80" y="80"/>
                <a:ext cx="88" cy="89"/>
                <a:chExt cx="88" cy="89"/>
              </a:xfrm>
              <a:grpFill/>
            </p:grpSpPr>
            <p:sp>
              <p:nvSpPr>
                <p:cNvPr id="41" name="Line 14"/>
                <p:cNvSpPr>
                  <a:spLocks noChangeShapeType="1"/>
                </p:cNvSpPr>
                <p:nvPr/>
              </p:nvSpPr>
              <p:spPr bwMode="auto">
                <a:xfrm>
                  <a:off x="0" y="44"/>
                  <a:ext cx="88" cy="0"/>
                </a:xfrm>
                <a:prstGeom prst="line">
                  <a:avLst/>
                </a:prstGeom>
                <a:grpFill/>
                <a:ln w="25400">
                  <a:solidFill>
                    <a:srgbClr val="F8F8F8"/>
                  </a:solidFill>
                  <a:roun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sz="3600">
                    <a:solidFill>
                      <a:prstClr val="black"/>
                    </a:solidFill>
                  </a:endParaRPr>
                </a:p>
              </p:txBody>
            </p:sp>
            <p:sp>
              <p:nvSpPr>
                <p:cNvPr id="42" name="Line 15"/>
                <p:cNvSpPr>
                  <a:spLocks noChangeShapeType="1"/>
                </p:cNvSpPr>
                <p:nvPr/>
              </p:nvSpPr>
              <p:spPr bwMode="auto">
                <a:xfrm flipH="1">
                  <a:off x="44" y="0"/>
                  <a:ext cx="0" cy="89"/>
                </a:xfrm>
                <a:prstGeom prst="line">
                  <a:avLst/>
                </a:prstGeom>
                <a:grpFill/>
                <a:ln w="25400">
                  <a:solidFill>
                    <a:srgbClr val="F8F8F8"/>
                  </a:solidFill>
                  <a:roun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sz="3600">
                    <a:solidFill>
                      <a:prstClr val="black"/>
                    </a:solidFill>
                  </a:endParaRPr>
                </a:p>
              </p:txBody>
            </p:sp>
          </p:grpSp>
        </p:grpSp>
        <p:sp>
          <p:nvSpPr>
            <p:cNvPr descr="0x786" id="17" name="Oval 18"/>
            <p:cNvSpPr>
              <a:spLocks noChangeArrowheads="1"/>
            </p:cNvSpPr>
            <p:nvPr/>
          </p:nvSpPr>
          <p:spPr bwMode="auto">
            <a:xfrm>
              <a:off x="777875" y="3134376"/>
              <a:ext cx="712788" cy="714595"/>
            </a:xfrm>
            <a:prstGeom prst="ellipse">
              <a:avLst/>
            </a:prstGeom>
            <a:solidFill>
              <a:schemeClr val="accent3"/>
            </a:solidFill>
            <a:ln>
              <a:noFill/>
            </a:ln>
            <a:extLst>
              <a:ext uri="{91240B29-F687-4F45-9708-019B960494DF}">
                <a14:hiddenLine w="9525">
                  <a:solidFill>
                    <a:srgbClr val="000000"/>
                  </a:solidFill>
                  <a:round/>
                </a14:hiddenLine>
              </a:ext>
            </a:extLst>
          </p:spPr>
          <p:txBody>
            <a:bodyPr/>
            <a:lstStyle/>
            <a:p>
              <a:endParaRPr altLang="en-US" lang="zh-CN" sz="3600">
                <a:solidFill>
                  <a:prstClr val="black"/>
                </a:solidFill>
              </a:endParaRPr>
            </a:p>
          </p:txBody>
        </p:sp>
        <p:grpSp>
          <p:nvGrpSpPr>
            <p:cNvPr id="18" name="Group 19"/>
            <p:cNvGrpSpPr/>
            <p:nvPr/>
          </p:nvGrpSpPr>
          <p:grpSpPr>
            <a:xfrm>
              <a:off x="3348038" y="1608316"/>
              <a:ext cx="392112" cy="393822"/>
              <a:chExt cx="247" cy="248"/>
            </a:xfrm>
            <a:solidFill>
              <a:schemeClr val="accent2"/>
            </a:solidFill>
          </p:grpSpPr>
          <p:sp>
            <p:nvSpPr>
              <p:cNvPr id="35" name="Oval 20"/>
              <p:cNvSpPr>
                <a:spLocks noChangeArrowheads="1"/>
              </p:cNvSpPr>
              <p:nvPr/>
            </p:nvSpPr>
            <p:spPr bwMode="auto">
              <a:xfrm>
                <a:off x="0" y="0"/>
                <a:ext cx="247" cy="248"/>
              </a:xfrm>
              <a:prstGeom prst="ellipse">
                <a:avLst/>
              </a:prstGeom>
              <a:solidFill>
                <a:schemeClr val="accent1">
                  <a:lumMod val="75000"/>
                </a:schemeClr>
              </a:solidFill>
              <a:ln w="12700">
                <a:solidFill>
                  <a:srgbClr val="F8F8F8"/>
                </a:solidFill>
                <a:round/>
              </a:ln>
              <a:effectLst/>
              <a:extLst>
                <a:ext uri="{AF507438-7753-43E0-B8FC-AC1667EBCBE1}">
                  <a14:hiddenEffects>
                    <a:effectLst>
                      <a:outerShdw algn="ctr" dir="2700000" dist="35921" rotWithShape="0">
                        <a:srgbClr val="1C1C1C"/>
                      </a:outerShdw>
                    </a:effectLst>
                  </a14:hiddenEffects>
                </a:ext>
              </a:extLst>
            </p:spPr>
            <p:txBody>
              <a:bodyPr/>
              <a:lstStyle/>
              <a:p>
                <a:endParaRPr altLang="en-US" lang="zh-CN" sz="3600">
                  <a:solidFill>
                    <a:prstClr val="black"/>
                  </a:solidFill>
                </a:endParaRPr>
              </a:p>
            </p:txBody>
          </p:sp>
          <p:grpSp>
            <p:nvGrpSpPr>
              <p:cNvPr id="36" name="Group 21"/>
              <p:cNvGrpSpPr/>
              <p:nvPr/>
            </p:nvGrpSpPr>
            <p:grpSpPr>
              <a:xfrm>
                <a:off x="80" y="80"/>
                <a:ext cx="88" cy="89"/>
                <a:chExt cx="88" cy="89"/>
              </a:xfrm>
              <a:grpFill/>
            </p:grpSpPr>
            <p:sp>
              <p:nvSpPr>
                <p:cNvPr id="37" name="Line 22"/>
                <p:cNvSpPr>
                  <a:spLocks noChangeShapeType="1"/>
                </p:cNvSpPr>
                <p:nvPr/>
              </p:nvSpPr>
              <p:spPr bwMode="auto">
                <a:xfrm>
                  <a:off x="0" y="44"/>
                  <a:ext cx="88" cy="0"/>
                </a:xfrm>
                <a:prstGeom prst="line">
                  <a:avLst/>
                </a:prstGeom>
                <a:grpFill/>
                <a:ln w="25400">
                  <a:solidFill>
                    <a:srgbClr val="F8F8F8"/>
                  </a:solidFill>
                  <a:roun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sz="3600">
                    <a:solidFill>
                      <a:prstClr val="black"/>
                    </a:solidFill>
                  </a:endParaRPr>
                </a:p>
              </p:txBody>
            </p:sp>
            <p:sp>
              <p:nvSpPr>
                <p:cNvPr id="38" name="Line 23"/>
                <p:cNvSpPr>
                  <a:spLocks noChangeShapeType="1"/>
                </p:cNvSpPr>
                <p:nvPr/>
              </p:nvSpPr>
              <p:spPr bwMode="auto">
                <a:xfrm flipH="1">
                  <a:off x="44" y="0"/>
                  <a:ext cx="0" cy="89"/>
                </a:xfrm>
                <a:prstGeom prst="line">
                  <a:avLst/>
                </a:prstGeom>
                <a:grpFill/>
                <a:ln w="25400">
                  <a:solidFill>
                    <a:srgbClr val="F8F8F8"/>
                  </a:solidFill>
                  <a:roun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sz="3600">
                    <a:solidFill>
                      <a:prstClr val="black"/>
                    </a:solidFill>
                  </a:endParaRPr>
                </a:p>
              </p:txBody>
            </p:sp>
          </p:grpSp>
        </p:grpSp>
        <p:sp>
          <p:nvSpPr>
            <p:cNvPr descr="0115mvtps00039" id="19" name="Oval 26"/>
            <p:cNvSpPr>
              <a:spLocks noChangeArrowheads="1"/>
            </p:cNvSpPr>
            <p:nvPr/>
          </p:nvSpPr>
          <p:spPr bwMode="auto">
            <a:xfrm>
              <a:off x="3433764" y="3134376"/>
              <a:ext cx="714375" cy="714595"/>
            </a:xfrm>
            <a:prstGeom prst="ellipse">
              <a:avLst/>
            </a:prstGeom>
            <a:solidFill>
              <a:schemeClr val="accent1">
                <a:lumMod val="75000"/>
              </a:schemeClr>
            </a:solidFill>
            <a:ln>
              <a:noFill/>
            </a:ln>
            <a:extLst>
              <a:ext uri="{91240B29-F687-4F45-9708-019B960494DF}">
                <a14:hiddenLine w="9525">
                  <a:solidFill>
                    <a:srgbClr val="000000"/>
                  </a:solidFill>
                  <a:round/>
                </a14:hiddenLine>
              </a:ext>
            </a:extLst>
          </p:spPr>
          <p:txBody>
            <a:bodyPr/>
            <a:lstStyle/>
            <a:p>
              <a:endParaRPr altLang="en-US" lang="zh-CN" sz="3600">
                <a:solidFill>
                  <a:prstClr val="black"/>
                </a:solidFill>
              </a:endParaRPr>
            </a:p>
          </p:txBody>
        </p:sp>
        <p:grpSp>
          <p:nvGrpSpPr>
            <p:cNvPr id="20" name="Group 27"/>
            <p:cNvGrpSpPr/>
            <p:nvPr/>
          </p:nvGrpSpPr>
          <p:grpSpPr>
            <a:xfrm>
              <a:off x="6011863" y="1608316"/>
              <a:ext cx="392112" cy="393822"/>
              <a:chExt cx="247" cy="248"/>
            </a:xfrm>
            <a:solidFill>
              <a:schemeClr val="accent3"/>
            </a:solidFill>
          </p:grpSpPr>
          <p:sp>
            <p:nvSpPr>
              <p:cNvPr id="31" name="Oval 28"/>
              <p:cNvSpPr>
                <a:spLocks noChangeArrowheads="1"/>
              </p:cNvSpPr>
              <p:nvPr/>
            </p:nvSpPr>
            <p:spPr bwMode="auto">
              <a:xfrm>
                <a:off x="0" y="0"/>
                <a:ext cx="247" cy="248"/>
              </a:xfrm>
              <a:prstGeom prst="ellipse">
                <a:avLst/>
              </a:prstGeom>
              <a:solidFill>
                <a:schemeClr val="accent4"/>
              </a:solidFill>
              <a:ln w="12700">
                <a:solidFill>
                  <a:srgbClr val="F8F8F8"/>
                </a:solidFill>
                <a:round/>
              </a:ln>
              <a:effectLst/>
              <a:extLst>
                <a:ext uri="{AF507438-7753-43E0-B8FC-AC1667EBCBE1}">
                  <a14:hiddenEffects>
                    <a:effectLst>
                      <a:outerShdw algn="ctr" dir="2700000" dist="35921" rotWithShape="0">
                        <a:srgbClr val="1C1C1C"/>
                      </a:outerShdw>
                    </a:effectLst>
                  </a14:hiddenEffects>
                </a:ext>
              </a:extLst>
            </p:spPr>
            <p:txBody>
              <a:bodyPr/>
              <a:lstStyle/>
              <a:p>
                <a:endParaRPr altLang="en-US" lang="zh-CN" sz="3600">
                  <a:solidFill>
                    <a:prstClr val="black"/>
                  </a:solidFill>
                </a:endParaRPr>
              </a:p>
            </p:txBody>
          </p:sp>
          <p:grpSp>
            <p:nvGrpSpPr>
              <p:cNvPr id="32" name="Group 29"/>
              <p:cNvGrpSpPr/>
              <p:nvPr/>
            </p:nvGrpSpPr>
            <p:grpSpPr>
              <a:xfrm>
                <a:off x="79" y="80"/>
                <a:ext cx="89" cy="89"/>
                <a:chExt cx="89" cy="89"/>
              </a:xfrm>
              <a:grpFill/>
            </p:grpSpPr>
            <p:sp>
              <p:nvSpPr>
                <p:cNvPr id="33" name="Line 30"/>
                <p:cNvSpPr>
                  <a:spLocks noChangeShapeType="1"/>
                </p:cNvSpPr>
                <p:nvPr/>
              </p:nvSpPr>
              <p:spPr bwMode="auto">
                <a:xfrm>
                  <a:off x="0" y="44"/>
                  <a:ext cx="89" cy="0"/>
                </a:xfrm>
                <a:prstGeom prst="line">
                  <a:avLst/>
                </a:prstGeom>
                <a:grpFill/>
                <a:ln w="25400">
                  <a:solidFill>
                    <a:srgbClr val="F8F8F8"/>
                  </a:solidFill>
                  <a:roun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sz="3600">
                    <a:solidFill>
                      <a:prstClr val="black"/>
                    </a:solidFill>
                  </a:endParaRPr>
                </a:p>
              </p:txBody>
            </p:sp>
            <p:sp>
              <p:nvSpPr>
                <p:cNvPr id="34" name="Line 31"/>
                <p:cNvSpPr>
                  <a:spLocks noChangeShapeType="1"/>
                </p:cNvSpPr>
                <p:nvPr/>
              </p:nvSpPr>
              <p:spPr bwMode="auto">
                <a:xfrm flipH="1">
                  <a:off x="45" y="0"/>
                  <a:ext cx="0" cy="89"/>
                </a:xfrm>
                <a:prstGeom prst="line">
                  <a:avLst/>
                </a:prstGeom>
                <a:grpFill/>
                <a:ln w="25400">
                  <a:solidFill>
                    <a:srgbClr val="F8F8F8"/>
                  </a:solidFill>
                  <a:roun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sz="3600">
                    <a:solidFill>
                      <a:prstClr val="black"/>
                    </a:solidFill>
                  </a:endParaRPr>
                </a:p>
              </p:txBody>
            </p:sp>
          </p:grpSp>
        </p:grpSp>
        <p:sp>
          <p:nvSpPr>
            <p:cNvPr descr="u=290065061,2920051158&amp;fm=15&amp;gp=0" id="21" name="Oval 34"/>
            <p:cNvSpPr>
              <a:spLocks noChangeArrowheads="1"/>
            </p:cNvSpPr>
            <p:nvPr/>
          </p:nvSpPr>
          <p:spPr bwMode="auto">
            <a:xfrm>
              <a:off x="6091239" y="3134376"/>
              <a:ext cx="714375" cy="714595"/>
            </a:xfrm>
            <a:prstGeom prst="ellipse">
              <a:avLst/>
            </a:prstGeom>
            <a:solidFill>
              <a:schemeClr val="accent4"/>
            </a:solidFill>
            <a:ln>
              <a:noFill/>
            </a:ln>
            <a:extLst>
              <a:ext uri="{91240B29-F687-4F45-9708-019B960494DF}">
                <a14:hiddenLine w="9525">
                  <a:solidFill>
                    <a:srgbClr val="000000"/>
                  </a:solidFill>
                  <a:round/>
                </a14:hiddenLine>
              </a:ext>
            </a:extLst>
          </p:spPr>
          <p:txBody>
            <a:bodyPr/>
            <a:lstStyle/>
            <a:p>
              <a:endParaRPr altLang="en-US" lang="zh-CN" sz="3600">
                <a:solidFill>
                  <a:prstClr val="black"/>
                </a:solidFill>
              </a:endParaRPr>
            </a:p>
          </p:txBody>
        </p:sp>
        <p:sp>
          <p:nvSpPr>
            <p:cNvPr id="22" name="Rectangle 35"/>
            <p:cNvSpPr>
              <a:spLocks noChangeArrowheads="1"/>
            </p:cNvSpPr>
            <p:nvPr/>
          </p:nvSpPr>
          <p:spPr bwMode="auto">
            <a:xfrm>
              <a:off x="1258889" y="1746473"/>
              <a:ext cx="1728787" cy="9232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lang="zh-CN" sz="1200">
                  <a:solidFill>
                    <a:prstClr val="white"/>
                  </a:solidFill>
                </a:rPr>
                <a:t>“We have many PowerPoint templates that has been specifically designed to help anyone that is stepping into the world of PowerPoint for the very first time. “</a:t>
              </a:r>
            </a:p>
          </p:txBody>
        </p:sp>
        <p:sp>
          <p:nvSpPr>
            <p:cNvPr id="23" name="Rectangle 36"/>
            <p:cNvSpPr>
              <a:spLocks noChangeArrowheads="1"/>
            </p:cNvSpPr>
            <p:nvPr/>
          </p:nvSpPr>
          <p:spPr bwMode="auto">
            <a:xfrm>
              <a:off x="3932238" y="1746473"/>
              <a:ext cx="1728787" cy="9232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lang="zh-CN" sz="1200">
                  <a:solidFill>
                    <a:prstClr val="white"/>
                  </a:solidFill>
                </a:rPr>
                <a:t>“We have many PowerPoint templates that has been specifically designed to help anyone that is stepping into the world of PowerPoint for the very first time. “</a:t>
              </a:r>
            </a:p>
          </p:txBody>
        </p:sp>
        <p:sp>
          <p:nvSpPr>
            <p:cNvPr id="24" name="Rectangle 37"/>
            <p:cNvSpPr>
              <a:spLocks noChangeArrowheads="1"/>
            </p:cNvSpPr>
            <p:nvPr/>
          </p:nvSpPr>
          <p:spPr bwMode="auto">
            <a:xfrm>
              <a:off x="6573840" y="1746473"/>
              <a:ext cx="1728787" cy="9232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lang="zh-CN" sz="1200">
                  <a:solidFill>
                    <a:prstClr val="white"/>
                  </a:solidFill>
                </a:rPr>
                <a:t>“We have many PowerPoint templates that has been specifically designed to help anyone that is stepping into the world of PowerPoint for the very first time. “</a:t>
              </a:r>
            </a:p>
          </p:txBody>
        </p:sp>
        <p:sp>
          <p:nvSpPr>
            <p:cNvPr id="25" name="Rectangle 38"/>
            <p:cNvSpPr>
              <a:spLocks noChangeArrowheads="1"/>
            </p:cNvSpPr>
            <p:nvPr/>
          </p:nvSpPr>
          <p:spPr bwMode="auto">
            <a:xfrm>
              <a:off x="1701801" y="3337638"/>
              <a:ext cx="812592" cy="1709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buFont typeface="Arial"/>
                <a:buNone/>
              </a:pPr>
              <a:r>
                <a:rPr altLang="zh-CN" lang="en-US" sz="1600">
                  <a:solidFill>
                    <a:schemeClr val="bg1">
                      <a:lumMod val="50000"/>
                    </a:schemeClr>
                  </a:solidFill>
                  <a:latin charset="-122" panose="020b0502040204020203" pitchFamily="34" typeface="微软雅黑 Light"/>
                  <a:ea charset="-122" panose="020b0502040204020203" pitchFamily="34" typeface="微软雅黑 Light"/>
                </a:rPr>
                <a:t>Mark J.Smith</a:t>
              </a:r>
            </a:p>
          </p:txBody>
        </p:sp>
        <p:sp>
          <p:nvSpPr>
            <p:cNvPr id="26" name="Rectangle 39"/>
            <p:cNvSpPr>
              <a:spLocks noChangeArrowheads="1"/>
            </p:cNvSpPr>
            <p:nvPr/>
          </p:nvSpPr>
          <p:spPr bwMode="auto">
            <a:xfrm>
              <a:off x="1701801" y="3561544"/>
              <a:ext cx="762501" cy="1282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buFont typeface="Arial"/>
                <a:buNone/>
              </a:pPr>
              <a:r>
                <a:rPr altLang="zh-CN" lang="en-US" sz="1200">
                  <a:solidFill>
                    <a:schemeClr val="bg1">
                      <a:lumMod val="50000"/>
                    </a:schemeClr>
                  </a:solidFill>
                  <a:latin charset="-122" panose="020b0502040204020203" pitchFamily="34" typeface="微软雅黑 Light"/>
                  <a:ea charset="-122" panose="020b0502040204020203" pitchFamily="34" typeface="微软雅黑 Light"/>
                </a:rPr>
                <a:t>CEO &amp; Founder</a:t>
              </a:r>
            </a:p>
          </p:txBody>
        </p:sp>
        <p:sp>
          <p:nvSpPr>
            <p:cNvPr id="27" name="Rectangle 40"/>
            <p:cNvSpPr>
              <a:spLocks noChangeArrowheads="1"/>
            </p:cNvSpPr>
            <p:nvPr/>
          </p:nvSpPr>
          <p:spPr bwMode="auto">
            <a:xfrm>
              <a:off x="4368799" y="3337638"/>
              <a:ext cx="1037446" cy="1709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buFont typeface="Arial"/>
                <a:buNone/>
              </a:pPr>
              <a:r>
                <a:rPr altLang="zh-CN" lang="en-US" sz="1600">
                  <a:solidFill>
                    <a:schemeClr val="bg1">
                      <a:lumMod val="50000"/>
                    </a:schemeClr>
                  </a:solidFill>
                  <a:latin charset="-122" panose="020b0502040204020203" pitchFamily="34" typeface="微软雅黑 Light"/>
                  <a:ea charset="-122" panose="020b0502040204020203" pitchFamily="34" typeface="微软雅黑 Light"/>
                </a:rPr>
                <a:t>Paula M.Ricardo</a:t>
              </a:r>
            </a:p>
          </p:txBody>
        </p:sp>
        <p:sp>
          <p:nvSpPr>
            <p:cNvPr id="28" name="Rectangle 41"/>
            <p:cNvSpPr>
              <a:spLocks noChangeArrowheads="1"/>
            </p:cNvSpPr>
            <p:nvPr/>
          </p:nvSpPr>
          <p:spPr bwMode="auto">
            <a:xfrm>
              <a:off x="4368800" y="3561544"/>
              <a:ext cx="568814" cy="1282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buFont typeface="Arial"/>
                <a:buNone/>
              </a:pPr>
              <a:r>
                <a:rPr altLang="zh-CN" lang="en-US" sz="1200">
                  <a:solidFill>
                    <a:schemeClr val="bg1">
                      <a:lumMod val="50000"/>
                    </a:schemeClr>
                  </a:solidFill>
                  <a:latin charset="-122" panose="020b0502040204020203" pitchFamily="34" typeface="微软雅黑 Light"/>
                  <a:ea charset="-122" panose="020b0502040204020203" pitchFamily="34" typeface="微软雅黑 Light"/>
                </a:rPr>
                <a:t>Data Analys</a:t>
              </a:r>
            </a:p>
          </p:txBody>
        </p:sp>
        <p:sp>
          <p:nvSpPr>
            <p:cNvPr id="29" name="Rectangle 42"/>
            <p:cNvSpPr>
              <a:spLocks noChangeArrowheads="1"/>
            </p:cNvSpPr>
            <p:nvPr/>
          </p:nvSpPr>
          <p:spPr bwMode="auto">
            <a:xfrm>
              <a:off x="7016749" y="3337638"/>
              <a:ext cx="1201078" cy="1709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buFont typeface="Arial"/>
                <a:buNone/>
              </a:pPr>
              <a:r>
                <a:rPr altLang="zh-CN" lang="en-US" sz="1600">
                  <a:solidFill>
                    <a:schemeClr val="bg1">
                      <a:lumMod val="50000"/>
                    </a:schemeClr>
                  </a:solidFill>
                  <a:latin charset="-122" panose="020b0502040204020203" pitchFamily="34" typeface="微软雅黑 Light"/>
                  <a:ea charset="-122" panose="020b0502040204020203" pitchFamily="34" typeface="微软雅黑 Light"/>
                </a:rPr>
                <a:t>Melinda K.Johnson</a:t>
              </a:r>
            </a:p>
          </p:txBody>
        </p:sp>
        <p:sp>
          <p:nvSpPr>
            <p:cNvPr id="30" name="Rectangle 43"/>
            <p:cNvSpPr>
              <a:spLocks noChangeArrowheads="1"/>
            </p:cNvSpPr>
            <p:nvPr/>
          </p:nvSpPr>
          <p:spPr bwMode="auto">
            <a:xfrm>
              <a:off x="7016752" y="3561544"/>
              <a:ext cx="552117" cy="1282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buFont typeface="Arial"/>
                <a:buNone/>
              </a:pPr>
              <a:r>
                <a:rPr altLang="zh-CN" lang="en-US" sz="1200">
                  <a:solidFill>
                    <a:schemeClr val="bg1">
                      <a:lumMod val="50000"/>
                    </a:schemeClr>
                  </a:solidFill>
                  <a:latin charset="-122" panose="020b0502040204020203" pitchFamily="34" typeface="微软雅黑 Light"/>
                  <a:ea charset="-122" panose="020b0502040204020203" pitchFamily="34" typeface="微软雅黑 Light"/>
                </a:rPr>
                <a:t>Accountant</a:t>
              </a:r>
            </a:p>
          </p:txBody>
        </p:sp>
      </p:grpSp>
    </p:spTree>
    <p:extLst>
      <p:ext uri="{BB962C8B-B14F-4D97-AF65-F5344CB8AC3E}">
        <p14:creationId val="185044665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1000" id="13"/>
                                        <p:tgtEl>
                                          <p:spTgt spid="12"/>
                                        </p:tgtEl>
                                      </p:cBhvr>
                                    </p:animEffect>
                                    <p:anim calcmode="lin" valueType="num">
                                      <p:cBhvr>
                                        <p:cTn dur="1000" fill="hold" id="14"/>
                                        <p:tgtEl>
                                          <p:spTgt spid="12"/>
                                        </p:tgtEl>
                                        <p:attrNameLst>
                                          <p:attrName>ppt_x</p:attrName>
                                        </p:attrNameLst>
                                      </p:cBhvr>
                                      <p:tavLst>
                                        <p:tav tm="0">
                                          <p:val>
                                            <p:strVal val="#ppt_x"/>
                                          </p:val>
                                        </p:tav>
                                        <p:tav tm="100000">
                                          <p:val>
                                            <p:strVal val="#ppt_x"/>
                                          </p:val>
                                        </p:tav>
                                      </p:tavLst>
                                    </p:anim>
                                    <p:anim calcmode="lin" valueType="num">
                                      <p:cBhvr>
                                        <p:cTn dur="1000" fill="hold" id="15"/>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66" name="组合 65"/>
          <p:cNvGrpSpPr/>
          <p:nvPr/>
        </p:nvGrpSpPr>
        <p:grpSpPr>
          <a:xfrm>
            <a:off x="5087458" y="1371094"/>
            <a:ext cx="1996576" cy="1996574"/>
            <a:chOff x="3606461" y="1664340"/>
            <a:chExt cx="1040024" cy="1040024"/>
          </a:xfrm>
          <a:effectLst/>
        </p:grpSpPr>
        <p:sp>
          <p:nvSpPr>
            <p:cNvPr id="67" name="椭圆 66"/>
            <p:cNvSpPr/>
            <p:nvPr/>
          </p:nvSpPr>
          <p:spPr>
            <a:xfrm>
              <a:off x="3606461" y="1664340"/>
              <a:ext cx="1040024" cy="1040024"/>
            </a:xfrm>
            <a:prstGeom prst="ellipse">
              <a:avLst/>
            </a:prstGeom>
            <a:solidFill>
              <a:schemeClr val="accent1">
                <a:lumMod val="75000"/>
              </a:schemeClr>
            </a:solidFill>
            <a:ln algn="ctr" cap="flat" cmpd="sng" w="44450">
              <a:noFill/>
              <a:prstDash val="solid"/>
            </a:ln>
            <a:effectLst/>
          </p:spPr>
          <p:txBody>
            <a:bodyPr anchor="ctr" rtlCol="0"/>
            <a:lstStyle/>
            <a:p>
              <a:pPr algn="ct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575" u="none">
                <a:ln>
                  <a:noFill/>
                </a:ln>
                <a:solidFill>
                  <a:prstClr val="white"/>
                </a:solidFill>
                <a:effectLst/>
                <a:uLnTx/>
                <a:uFillTx/>
                <a:latin typeface="Calibri"/>
                <a:ea charset="-122" panose="02010600030101010101" pitchFamily="2" typeface="宋体"/>
              </a:endParaRPr>
            </a:p>
          </p:txBody>
        </p:sp>
        <p:sp>
          <p:nvSpPr>
            <p:cNvPr id="68" name="文本框 1"/>
            <p:cNvSpPr txBox="1"/>
            <p:nvPr/>
          </p:nvSpPr>
          <p:spPr>
            <a:xfrm>
              <a:off x="3938556" y="1813627"/>
              <a:ext cx="421902" cy="682718"/>
            </a:xfrm>
            <a:prstGeom prst="rect">
              <a:avLst/>
            </a:prstGeom>
            <a:noFill/>
            <a:ln>
              <a:noFill/>
            </a:ln>
            <a:effectLst/>
          </p:spPr>
          <p:txBody>
            <a:bodyPr rtlCol="0" wrap="none">
              <a:spAutoFit/>
            </a:bodyPr>
            <a:lstStyle/>
            <a:p>
              <a:pPr algn="ctr"/>
              <a:r>
                <a:rPr altLang="zh-CN" b="1" lang="en-US" smtClean="0" sz="8000">
                  <a:solidFill>
                    <a:schemeClr val="bg1"/>
                  </a:solidFill>
                  <a:effectLst/>
                  <a:latin charset="-122" panose="020b0503020204020204" pitchFamily="34" typeface="微软雅黑"/>
                  <a:ea charset="-122" panose="020b0503020204020204" pitchFamily="34" typeface="微软雅黑"/>
                </a:rPr>
                <a:t>4</a:t>
              </a:r>
            </a:p>
          </p:txBody>
        </p:sp>
      </p:grpSp>
      <p:sp>
        <p:nvSpPr>
          <p:cNvPr id="69" name="矩形 69"/>
          <p:cNvSpPr>
            <a:spLocks noChangeArrowheads="1"/>
          </p:cNvSpPr>
          <p:nvPr/>
        </p:nvSpPr>
        <p:spPr bwMode="auto">
          <a:xfrm>
            <a:off x="3534391" y="3810340"/>
            <a:ext cx="5137076"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buFont typeface="Arial"/>
              <a:buNone/>
            </a:pPr>
            <a:r>
              <a:rPr altLang="en-US" b="1" lang="zh-CN" smtClean="0" sz="4800">
                <a:solidFill>
                  <a:schemeClr val="accent1">
                    <a:lumMod val="75000"/>
                  </a:schemeClr>
                </a:solidFill>
                <a:latin charset="-122" panose="020b0503020204020204" pitchFamily="34" typeface="微软雅黑"/>
                <a:ea charset="-122" panose="020b0503020204020204" pitchFamily="34" typeface="微软雅黑"/>
                <a:sym charset="-122" panose="020b0503020204020204" pitchFamily="34" typeface="微软雅黑"/>
              </a:rPr>
              <a:t>加入你的标题</a:t>
            </a:r>
          </a:p>
        </p:txBody>
      </p:sp>
      <p:sp>
        <p:nvSpPr>
          <p:cNvPr id="70" name="矩形 70"/>
          <p:cNvSpPr>
            <a:spLocks noChangeArrowheads="1"/>
          </p:cNvSpPr>
          <p:nvPr/>
        </p:nvSpPr>
        <p:spPr bwMode="auto">
          <a:xfrm>
            <a:off x="1317716" y="4720142"/>
            <a:ext cx="9570424"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r>
              <a:rPr altLang="en-US" lang="zh-CN" sz="2000">
                <a:solidFill>
                  <a:schemeClr val="bg1">
                    <a:lumMod val="50000"/>
                  </a:schemeClr>
                </a:solidFill>
                <a:latin charset="-122" panose="020b0503020204020204" pitchFamily="34" typeface="微软雅黑"/>
                <a:ea charset="-122" panose="020b0503020204020204" pitchFamily="34" typeface="微软雅黑"/>
              </a:rPr>
              <a:t>在此处添加文字，在此处在此处添加文字在此处添加文字</a:t>
            </a:r>
          </a:p>
        </p:txBody>
      </p:sp>
      <p:cxnSp>
        <p:nvCxnSpPr>
          <p:cNvPr id="74" name="直接连接符 73"/>
          <p:cNvCxnSpPr/>
          <p:nvPr/>
        </p:nvCxnSpPr>
        <p:spPr>
          <a:xfrm>
            <a:off x="2369788" y="4383237"/>
            <a:ext cx="1456264" cy="1"/>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332888" y="4383237"/>
            <a:ext cx="1379619" cy="1"/>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5130989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2" presetSubtype="0">
                                  <p:stCondLst>
                                    <p:cond delay="0"/>
                                  </p:stCondLst>
                                  <p:childTnLst>
                                    <p:set>
                                      <p:cBhvr>
                                        <p:cTn dur="1" fill="hold" id="6">
                                          <p:stCondLst>
                                            <p:cond delay="0"/>
                                          </p:stCondLst>
                                        </p:cTn>
                                        <p:tgtEl>
                                          <p:spTgt spid="66"/>
                                        </p:tgtEl>
                                        <p:attrNameLst>
                                          <p:attrName>style.visibility</p:attrName>
                                        </p:attrNameLst>
                                      </p:cBhvr>
                                      <p:to>
                                        <p:strVal val="visible"/>
                                      </p:to>
                                    </p:set>
                                    <p:animScale>
                                      <p:cBhvr>
                                        <p:cTn decel="50000" dur="1000" fill="hold" id="7">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66"/>
                                        </p:tgtEl>
                                        <p:attrNameLst>
                                          <p:attrName>ppt_x</p:attrName>
                                          <p:attrName>ppt_y</p:attrName>
                                        </p:attrNameLst>
                                      </p:cBhvr>
                                    </p:animMotion>
                                    <p:animEffect filter="fade" transition="in">
                                      <p:cBhvr>
                                        <p:cTn dur="1000" id="9"/>
                                        <p:tgtEl>
                                          <p:spTgt spid="66"/>
                                        </p:tgtEl>
                                      </p:cBhvr>
                                    </p:animEffect>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74"/>
                                        </p:tgtEl>
                                        <p:attrNameLst>
                                          <p:attrName>style.visibility</p:attrName>
                                        </p:attrNameLst>
                                      </p:cBhvr>
                                      <p:to>
                                        <p:strVal val="visible"/>
                                      </p:to>
                                    </p:set>
                                    <p:animEffect filter="wipe(left)" transition="in">
                                      <p:cBhvr>
                                        <p:cTn dur="500" id="13"/>
                                        <p:tgtEl>
                                          <p:spTgt spid="74"/>
                                        </p:tgtEl>
                                      </p:cBhvr>
                                    </p:animEffect>
                                  </p:childTnLst>
                                </p:cTn>
                              </p:par>
                              <p:par>
                                <p:cTn fill="hold" id="14" nodeType="withEffect" presetClass="entr" presetID="22" presetSubtype="2">
                                  <p:stCondLst>
                                    <p:cond delay="0"/>
                                  </p:stCondLst>
                                  <p:childTnLst>
                                    <p:set>
                                      <p:cBhvr>
                                        <p:cTn dur="1" fill="hold" id="15">
                                          <p:stCondLst>
                                            <p:cond delay="0"/>
                                          </p:stCondLst>
                                        </p:cTn>
                                        <p:tgtEl>
                                          <p:spTgt spid="75"/>
                                        </p:tgtEl>
                                        <p:attrNameLst>
                                          <p:attrName>style.visibility</p:attrName>
                                        </p:attrNameLst>
                                      </p:cBhvr>
                                      <p:to>
                                        <p:strVal val="visible"/>
                                      </p:to>
                                    </p:set>
                                    <p:animEffect filter="wipe(right)" transition="in">
                                      <p:cBhvr>
                                        <p:cTn dur="500" id="16"/>
                                        <p:tgtEl>
                                          <p:spTgt spid="75"/>
                                        </p:tgtEl>
                                      </p:cBhvr>
                                    </p:animEffect>
                                  </p:childTnLst>
                                </p:cTn>
                              </p:par>
                              <p:par>
                                <p:cTn fill="hold" grpId="0" id="17" nodeType="withEffect" presetClass="entr" presetID="53" presetSubtype="0">
                                  <p:stCondLst>
                                    <p:cond delay="0"/>
                                  </p:stCondLst>
                                  <p:childTnLst>
                                    <p:set>
                                      <p:cBhvr>
                                        <p:cTn dur="1" fill="hold" id="18">
                                          <p:stCondLst>
                                            <p:cond delay="0"/>
                                          </p:stCondLst>
                                        </p:cTn>
                                        <p:tgtEl>
                                          <p:spTgt spid="69"/>
                                        </p:tgtEl>
                                        <p:attrNameLst>
                                          <p:attrName>style.visibility</p:attrName>
                                        </p:attrNameLst>
                                      </p:cBhvr>
                                      <p:to>
                                        <p:strVal val="visible"/>
                                      </p:to>
                                    </p:set>
                                    <p:anim calcmode="lin" valueType="num">
                                      <p:cBhvr>
                                        <p:cTn dur="500" fill="hold" id="19"/>
                                        <p:tgtEl>
                                          <p:spTgt spid="69"/>
                                        </p:tgtEl>
                                        <p:attrNameLst>
                                          <p:attrName>ppt_w</p:attrName>
                                        </p:attrNameLst>
                                      </p:cBhvr>
                                      <p:tavLst>
                                        <p:tav tm="0">
                                          <p:val>
                                            <p:fltVal val="0"/>
                                          </p:val>
                                        </p:tav>
                                        <p:tav tm="100000">
                                          <p:val>
                                            <p:strVal val="#ppt_w"/>
                                          </p:val>
                                        </p:tav>
                                      </p:tavLst>
                                    </p:anim>
                                    <p:anim calcmode="lin" valueType="num">
                                      <p:cBhvr>
                                        <p:cTn dur="500" fill="hold" id="20"/>
                                        <p:tgtEl>
                                          <p:spTgt spid="69"/>
                                        </p:tgtEl>
                                        <p:attrNameLst>
                                          <p:attrName>ppt_h</p:attrName>
                                        </p:attrNameLst>
                                      </p:cBhvr>
                                      <p:tavLst>
                                        <p:tav tm="0">
                                          <p:val>
                                            <p:fltVal val="0"/>
                                          </p:val>
                                        </p:tav>
                                        <p:tav tm="100000">
                                          <p:val>
                                            <p:strVal val="#ppt_h"/>
                                          </p:val>
                                        </p:tav>
                                      </p:tavLst>
                                    </p:anim>
                                    <p:animEffect filter="fade" transition="in">
                                      <p:cBhvr>
                                        <p:cTn dur="500" id="21"/>
                                        <p:tgtEl>
                                          <p:spTgt spid="69"/>
                                        </p:tgtEl>
                                      </p:cBhvr>
                                    </p:animEffect>
                                  </p:childTnLst>
                                </p:cTn>
                              </p:par>
                            </p:childTnLst>
                          </p:cTn>
                        </p:par>
                        <p:par>
                          <p:cTn fill="hold" id="22" nodeType="afterGroup">
                            <p:stCondLst>
                              <p:cond delay="1500"/>
                            </p:stCondLst>
                            <p:childTnLst>
                              <p:par>
                                <p:cTn fill="hold" grpId="0" id="23" nodeType="afterEffect" presetClass="entr" presetID="31" presetSubtype="0">
                                  <p:stCondLst>
                                    <p:cond delay="0"/>
                                  </p:stCondLst>
                                  <p:childTnLst>
                                    <p:set>
                                      <p:cBhvr>
                                        <p:cTn dur="1" fill="hold" id="24">
                                          <p:stCondLst>
                                            <p:cond delay="0"/>
                                          </p:stCondLst>
                                        </p:cTn>
                                        <p:tgtEl>
                                          <p:spTgt spid="70"/>
                                        </p:tgtEl>
                                        <p:attrNameLst>
                                          <p:attrName>style.visibility</p:attrName>
                                        </p:attrNameLst>
                                      </p:cBhvr>
                                      <p:to>
                                        <p:strVal val="visible"/>
                                      </p:to>
                                    </p:set>
                                    <p:anim calcmode="lin" valueType="num">
                                      <p:cBhvr>
                                        <p:cTn dur="1000" fill="hold" id="25"/>
                                        <p:tgtEl>
                                          <p:spTgt spid="70"/>
                                        </p:tgtEl>
                                        <p:attrNameLst>
                                          <p:attrName>ppt_w</p:attrName>
                                        </p:attrNameLst>
                                      </p:cBhvr>
                                      <p:tavLst>
                                        <p:tav tm="0">
                                          <p:val>
                                            <p:fltVal val="0"/>
                                          </p:val>
                                        </p:tav>
                                        <p:tav tm="100000">
                                          <p:val>
                                            <p:strVal val="#ppt_w"/>
                                          </p:val>
                                        </p:tav>
                                      </p:tavLst>
                                    </p:anim>
                                    <p:anim calcmode="lin" valueType="num">
                                      <p:cBhvr>
                                        <p:cTn dur="1000" fill="hold" id="26"/>
                                        <p:tgtEl>
                                          <p:spTgt spid="70"/>
                                        </p:tgtEl>
                                        <p:attrNameLst>
                                          <p:attrName>ppt_h</p:attrName>
                                        </p:attrNameLst>
                                      </p:cBhvr>
                                      <p:tavLst>
                                        <p:tav tm="0">
                                          <p:val>
                                            <p:fltVal val="0"/>
                                          </p:val>
                                        </p:tav>
                                        <p:tav tm="100000">
                                          <p:val>
                                            <p:strVal val="#ppt_h"/>
                                          </p:val>
                                        </p:tav>
                                      </p:tavLst>
                                    </p:anim>
                                    <p:anim calcmode="lin" valueType="num">
                                      <p:cBhvr>
                                        <p:cTn dur="1000" fill="hold" id="27"/>
                                        <p:tgtEl>
                                          <p:spTgt spid="70"/>
                                        </p:tgtEl>
                                        <p:attrNameLst>
                                          <p:attrName>style.rotation</p:attrName>
                                        </p:attrNameLst>
                                      </p:cBhvr>
                                      <p:tavLst>
                                        <p:tav tm="0">
                                          <p:val>
                                            <p:fltVal val="90"/>
                                          </p:val>
                                        </p:tav>
                                        <p:tav tm="100000">
                                          <p:val>
                                            <p:fltVal val="0"/>
                                          </p:val>
                                        </p:tav>
                                      </p:tavLst>
                                    </p:anim>
                                    <p:animEffect filter="fade" transition="in">
                                      <p:cBhvr>
                                        <p:cTn dur="1000" id="28"/>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9"/>
      <p:bldP grpId="0" spid="7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4" y="515938"/>
                <a:ext cx="3129262" cy="533392"/>
              </a:xfrm>
              <a:prstGeom prst="rect">
                <a:avLst/>
              </a:prstGeom>
              <a:noFill/>
              <a:ln w="9525">
                <a:noFill/>
                <a:miter/>
              </a:ln>
            </p:spPr>
            <p:txBody>
              <a:bodyPr bIns="45716" lIns="91431" rIns="91431" tIns="45716" wrap="none">
                <a:spAutoFit/>
              </a:bodyPr>
              <a:lstStyle/>
              <a:p>
                <a:pPr eaLnBrk="1" hangingPunct="1" lvl="0">
                  <a:buNone/>
                </a:pPr>
                <a:r>
                  <a:rPr altLang="en-US" lang="zh-CN" smtClean="0" sz="2900">
                    <a:solidFill>
                      <a:schemeClr val="bg1">
                        <a:lumMod val="50000"/>
                      </a:schemeClr>
                    </a:solidFill>
                    <a:latin charset="0" pitchFamily="34" typeface="Arial"/>
                    <a:ea charset="-122" panose="020b0503020204020204" pitchFamily="34" typeface="微软雅黑"/>
                    <a:sym charset="0" pitchFamily="34" typeface="Arial"/>
                  </a:rPr>
                  <a:t>加入你的标题描述</a:t>
                </a:r>
              </a:p>
            </p:txBody>
          </p:sp>
          <p:grpSp>
            <p:nvGrpSpPr>
              <p:cNvPr id="8" name="组合 26"/>
              <p:cNvGrpSpPr/>
              <p:nvPr/>
            </p:nvGrpSpPr>
            <p:grpSpPr>
              <a:xfrm>
                <a:off x="5043488" y="569913"/>
                <a:ext cx="263525" cy="395287"/>
                <a:chExt cx="213756" cy="427512"/>
              </a:xfrm>
            </p:grpSpPr>
            <p:sp>
              <p:nvSpPr>
                <p:cNvPr id="9" name="直接连接符 27"/>
                <p:cNvSpPr/>
                <p:nvPr/>
              </p:nvSpPr>
              <p:spPr>
                <a:xfrm>
                  <a:off x="0" y="0"/>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sp>
              <p:nvSpPr>
                <p:cNvPr id="10" name="直接连接符 28"/>
                <p:cNvSpPr/>
                <p:nvPr/>
              </p:nvSpPr>
              <p:spPr>
                <a:xfrm flipH="1">
                  <a:off x="0" y="213756"/>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grpSp>
        </p:grpSp>
      </p:grpSp>
      <p:sp>
        <p:nvSpPr>
          <p:cNvPr id="13" name="TextBox 5"/>
          <p:cNvSpPr txBox="1"/>
          <p:nvPr/>
        </p:nvSpPr>
        <p:spPr>
          <a:xfrm>
            <a:off x="6203664" y="5098474"/>
            <a:ext cx="4959668" cy="1158240"/>
          </a:xfrm>
          <a:prstGeom prst="rect">
            <a:avLst/>
          </a:prstGeom>
          <a:noFill/>
        </p:spPr>
        <p:txBody>
          <a:bodyPr rtlCol="0" wrap="none">
            <a:spAutoFit/>
          </a:bodyPr>
          <a:lstStyle/>
          <a:p>
            <a:r>
              <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rPr>
              <a:t>MARKETING &amp; MANAGEMENT FOR INFOGRAPHIC</a:t>
            </a:r>
          </a:p>
          <a:p>
            <a:endPar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endParaRPr>
          </a:p>
          <a:p>
            <a:r>
              <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rPr>
              <a:t>Lid est laborum dolo rumes fugats untras. Etharums ser quidem rerum facilis </a:t>
            </a:r>
          </a:p>
          <a:p>
            <a:r>
              <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rPr>
              <a:t>dolores nemis omnis fugats vitaes nemo minima rerums unsers sadips amets.. </a:t>
            </a:r>
          </a:p>
          <a:p>
            <a:r>
              <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rPr>
              <a:t>Sed ut perspiciatis unde omnis iste natus error sit voluptatem accusantium </a:t>
            </a:r>
          </a:p>
          <a:p>
            <a:r>
              <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rPr>
              <a:t>doloremque laudantium, totam rem aperiam, eaque ipsa quae ab illo inventore </a:t>
            </a:r>
          </a:p>
          <a:p>
            <a:r>
              <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rPr>
              <a:t>veritatis et quasi architecto beatae vitae dicta sunt explicabo. </a:t>
            </a:r>
          </a:p>
        </p:txBody>
      </p:sp>
      <p:sp>
        <p:nvSpPr>
          <p:cNvPr id="14" name="Oval 12"/>
          <p:cNvSpPr/>
          <p:nvPr/>
        </p:nvSpPr>
        <p:spPr>
          <a:xfrm>
            <a:off x="1255152" y="2190839"/>
            <a:ext cx="571500" cy="571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bg1">
                    <a:lumMod val="95000"/>
                  </a:schemeClr>
                </a:solidFill>
                <a:latin charset="0" pitchFamily="2" typeface="FontAwesome"/>
              </a:rPr>
              <a:t></a:t>
            </a:r>
          </a:p>
        </p:txBody>
      </p:sp>
      <p:sp>
        <p:nvSpPr>
          <p:cNvPr id="15" name="Rectangle 13"/>
          <p:cNvSpPr/>
          <p:nvPr/>
        </p:nvSpPr>
        <p:spPr>
          <a:xfrm>
            <a:off x="2031439" y="2122646"/>
            <a:ext cx="3330918" cy="701040"/>
          </a:xfrm>
          <a:prstGeom prst="rect">
            <a:avLst/>
          </a:prstGeom>
        </p:spPr>
        <p:txBody>
          <a:bodyPr wrap="square">
            <a:spAutoFit/>
          </a:bodyPr>
          <a:lstStyle/>
          <a:p>
            <a:r>
              <a:rPr b="1" lang="en-US" smtClean="0" sz="1000">
                <a:solidFill>
                  <a:schemeClr val="bg1">
                    <a:lumMod val="50000"/>
                  </a:schemeClr>
                </a:solidFill>
                <a:latin charset="0" pitchFamily="34" typeface="Open Sans"/>
                <a:ea charset="0" panose="020f0502020204030204" pitchFamily="34" typeface="Calibri"/>
              </a:rPr>
              <a:t>UNIQUE &amp; MODERN DESIGN</a:t>
            </a:r>
          </a:p>
          <a:p>
            <a:endParaRPr b="1" lang="en-US" smtClean="0" sz="1000">
              <a:solidFill>
                <a:schemeClr val="bg1">
                  <a:lumMod val="50000"/>
                </a:schemeClr>
              </a:solidFill>
              <a:latin charset="0" pitchFamily="34" typeface="Open Sans"/>
              <a:ea charset="0" panose="020f0502020204030204" pitchFamily="34" typeface="Calibri"/>
            </a:endParaRPr>
          </a:p>
          <a:p>
            <a:r>
              <a:rPr b="1" lang="en-US" smtClean="0" sz="1000">
                <a:solidFill>
                  <a:schemeClr val="bg1">
                    <a:lumMod val="50000"/>
                  </a:schemeClr>
                </a:solidFill>
                <a:latin charset="0" pitchFamily="34" typeface="Open Sans"/>
                <a:ea charset="0" panose="020f0502020204030204" pitchFamily="34" typeface="Calibri"/>
              </a:rPr>
              <a:t>Lid est laborum dolo rumes fugats untras. Lid est laborum dolo rumes.</a:t>
            </a:r>
          </a:p>
        </p:txBody>
      </p:sp>
      <p:sp>
        <p:nvSpPr>
          <p:cNvPr id="16" name="Oval 14"/>
          <p:cNvSpPr/>
          <p:nvPr/>
        </p:nvSpPr>
        <p:spPr>
          <a:xfrm>
            <a:off x="1240864" y="3262557"/>
            <a:ext cx="571500" cy="571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bg1">
                    <a:lumMod val="95000"/>
                  </a:schemeClr>
                </a:solidFill>
                <a:latin charset="0" pitchFamily="2" typeface="FontAwesome"/>
              </a:rPr>
              <a:t></a:t>
            </a:r>
          </a:p>
        </p:txBody>
      </p:sp>
      <p:sp>
        <p:nvSpPr>
          <p:cNvPr id="17" name="Rectangle 15"/>
          <p:cNvSpPr/>
          <p:nvPr/>
        </p:nvSpPr>
        <p:spPr>
          <a:xfrm>
            <a:off x="2017151" y="3194364"/>
            <a:ext cx="3345206" cy="701040"/>
          </a:xfrm>
          <a:prstGeom prst="rect">
            <a:avLst/>
          </a:prstGeom>
        </p:spPr>
        <p:txBody>
          <a:bodyPr wrap="square">
            <a:spAutoFit/>
          </a:bodyPr>
          <a:lstStyle/>
          <a:p>
            <a:r>
              <a:rPr b="1" lang="en-US" smtClean="0" sz="1000">
                <a:solidFill>
                  <a:schemeClr val="bg1">
                    <a:lumMod val="50000"/>
                  </a:schemeClr>
                </a:solidFill>
                <a:latin charset="0" pitchFamily="34" typeface="Open Sans"/>
                <a:ea charset="0" panose="020f0502020204030204" pitchFamily="34" typeface="Calibri"/>
              </a:rPr>
              <a:t>AWESOME VECTOR ICONS</a:t>
            </a:r>
          </a:p>
          <a:p>
            <a:endParaRPr b="1" lang="en-US" smtClean="0" sz="1000">
              <a:solidFill>
                <a:schemeClr val="bg1">
                  <a:lumMod val="50000"/>
                </a:schemeClr>
              </a:solidFill>
              <a:latin charset="0" pitchFamily="34" typeface="Open Sans"/>
              <a:ea charset="0" panose="020f0502020204030204" pitchFamily="34" typeface="Calibri"/>
            </a:endParaRPr>
          </a:p>
          <a:p>
            <a:r>
              <a:rPr b="1" lang="en-US" smtClean="0" sz="1000">
                <a:solidFill>
                  <a:schemeClr val="bg1">
                    <a:lumMod val="50000"/>
                  </a:schemeClr>
                </a:solidFill>
                <a:latin charset="0" pitchFamily="34" typeface="Open Sans"/>
                <a:ea charset="0" panose="020f0502020204030204" pitchFamily="34" typeface="Calibri"/>
              </a:rPr>
              <a:t>Lid est laborum dolo rumes fugats untras. Lid est laborum dolo rumes.</a:t>
            </a:r>
          </a:p>
        </p:txBody>
      </p:sp>
      <p:sp>
        <p:nvSpPr>
          <p:cNvPr id="18" name="Oval 16"/>
          <p:cNvSpPr/>
          <p:nvPr/>
        </p:nvSpPr>
        <p:spPr>
          <a:xfrm>
            <a:off x="1240864" y="4402468"/>
            <a:ext cx="571500" cy="571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bg1">
                    <a:lumMod val="95000"/>
                  </a:schemeClr>
                </a:solidFill>
                <a:latin charset="0" pitchFamily="2" typeface="FontAwesome"/>
              </a:rPr>
              <a:t></a:t>
            </a:r>
          </a:p>
        </p:txBody>
      </p:sp>
      <p:sp>
        <p:nvSpPr>
          <p:cNvPr id="19" name="Rectangle 17"/>
          <p:cNvSpPr/>
          <p:nvPr/>
        </p:nvSpPr>
        <p:spPr>
          <a:xfrm>
            <a:off x="2017151" y="4334275"/>
            <a:ext cx="3345206" cy="701040"/>
          </a:xfrm>
          <a:prstGeom prst="rect">
            <a:avLst/>
          </a:prstGeom>
        </p:spPr>
        <p:txBody>
          <a:bodyPr wrap="square">
            <a:spAutoFit/>
          </a:bodyPr>
          <a:lstStyle/>
          <a:p>
            <a:r>
              <a:rPr b="1" lang="en-US" smtClean="0" sz="1000">
                <a:solidFill>
                  <a:schemeClr val="bg1">
                    <a:lumMod val="50000"/>
                  </a:schemeClr>
                </a:solidFill>
                <a:latin charset="0" pitchFamily="34" typeface="Open Sans"/>
                <a:ea charset="0" panose="020f0502020204030204" pitchFamily="34" typeface="Calibri"/>
              </a:rPr>
              <a:t>AWESOME VECTOR ICONS</a:t>
            </a:r>
          </a:p>
          <a:p>
            <a:endParaRPr b="1" lang="en-US" smtClean="0" sz="1000">
              <a:solidFill>
                <a:schemeClr val="bg1">
                  <a:lumMod val="50000"/>
                </a:schemeClr>
              </a:solidFill>
              <a:latin charset="0" pitchFamily="34" typeface="Open Sans"/>
              <a:ea charset="0" panose="020f0502020204030204" pitchFamily="34" typeface="Calibri"/>
            </a:endParaRPr>
          </a:p>
          <a:p>
            <a:r>
              <a:rPr b="1" lang="en-US" smtClean="0" sz="1000">
                <a:solidFill>
                  <a:schemeClr val="bg1">
                    <a:lumMod val="50000"/>
                  </a:schemeClr>
                </a:solidFill>
                <a:latin charset="0" pitchFamily="34" typeface="Open Sans"/>
                <a:ea charset="0" panose="020f0502020204030204" pitchFamily="34" typeface="Calibri"/>
              </a:rPr>
              <a:t>Lid est laborum dolo rumes fugats untras. Lid est laborum dolo rumes.</a:t>
            </a:r>
          </a:p>
        </p:txBody>
      </p:sp>
      <p:sp>
        <p:nvSpPr>
          <p:cNvPr id="20" name="Oval 18"/>
          <p:cNvSpPr/>
          <p:nvPr/>
        </p:nvSpPr>
        <p:spPr>
          <a:xfrm>
            <a:off x="1256182" y="5474186"/>
            <a:ext cx="571500" cy="5715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bg1">
                    <a:lumMod val="95000"/>
                  </a:schemeClr>
                </a:solidFill>
                <a:latin charset="0" pitchFamily="2" typeface="FontAwesome"/>
              </a:rPr>
              <a:t></a:t>
            </a:r>
          </a:p>
        </p:txBody>
      </p:sp>
      <p:sp>
        <p:nvSpPr>
          <p:cNvPr id="21" name="Rectangle 19"/>
          <p:cNvSpPr/>
          <p:nvPr/>
        </p:nvSpPr>
        <p:spPr>
          <a:xfrm>
            <a:off x="2032469" y="5405993"/>
            <a:ext cx="3345206" cy="701040"/>
          </a:xfrm>
          <a:prstGeom prst="rect">
            <a:avLst/>
          </a:prstGeom>
        </p:spPr>
        <p:txBody>
          <a:bodyPr wrap="square">
            <a:spAutoFit/>
          </a:bodyPr>
          <a:lstStyle/>
          <a:p>
            <a:r>
              <a:rPr b="1" lang="en-US" smtClean="0" sz="1000">
                <a:solidFill>
                  <a:schemeClr val="bg1">
                    <a:lumMod val="50000"/>
                  </a:schemeClr>
                </a:solidFill>
                <a:latin charset="0" pitchFamily="34" typeface="Open Sans"/>
                <a:ea charset="0" panose="020f0502020204030204" pitchFamily="34" typeface="Calibri"/>
              </a:rPr>
              <a:t>AWESOME VECTOR ICONS</a:t>
            </a:r>
          </a:p>
          <a:p>
            <a:endParaRPr b="1" lang="en-US" smtClean="0" sz="1000">
              <a:solidFill>
                <a:schemeClr val="bg1">
                  <a:lumMod val="50000"/>
                </a:schemeClr>
              </a:solidFill>
              <a:latin charset="0" pitchFamily="34" typeface="Open Sans"/>
              <a:ea charset="0" panose="020f0502020204030204" pitchFamily="34" typeface="Calibri"/>
            </a:endParaRPr>
          </a:p>
          <a:p>
            <a:r>
              <a:rPr b="1" lang="en-US" smtClean="0" sz="1000">
                <a:solidFill>
                  <a:schemeClr val="bg1">
                    <a:lumMod val="50000"/>
                  </a:schemeClr>
                </a:solidFill>
                <a:latin charset="0" pitchFamily="34" typeface="Open Sans"/>
                <a:ea charset="0" panose="020f0502020204030204" pitchFamily="34" typeface="Calibri"/>
              </a:rPr>
              <a:t>Lid est laborum dolo rumes fugats untras. Lid est laborum dolo rumes.</a:t>
            </a:r>
          </a:p>
        </p:txBody>
      </p:sp>
      <p:sp>
        <p:nvSpPr>
          <p:cNvPr id="22" name="矩形 21"/>
          <p:cNvSpPr/>
          <p:nvPr/>
        </p:nvSpPr>
        <p:spPr>
          <a:xfrm>
            <a:off x="6313832" y="1929161"/>
            <a:ext cx="4915446" cy="2891492"/>
          </a:xfrm>
          <a:prstGeom prst="rect">
            <a:avLst/>
          </a:prstGeom>
          <a:blipFill dpi="0" rotWithShape="1">
            <a:blip r:embed="rId3"/>
            <a:tile algn="tl" flip="none" sx="50000" sy="5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3293138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3"/>
                                        </p:tgtEl>
                                        <p:attrNameLst>
                                          <p:attrName>style.visibility</p:attrName>
                                        </p:attrNameLst>
                                      </p:cBhvr>
                                      <p:to>
                                        <p:strVal val="visible"/>
                                      </p:to>
                                    </p:set>
                                    <p:animEffect filter="fade" transition="in">
                                      <p:cBhvr>
                                        <p:cTn dur="250" id="13"/>
                                        <p:tgtEl>
                                          <p:spTgt spid="13"/>
                                        </p:tgtEl>
                                      </p:cBhvr>
                                    </p:animEffect>
                                    <p:anim calcmode="lin" valueType="num">
                                      <p:cBhvr>
                                        <p:cTn dur="250" fill="hold" id="14"/>
                                        <p:tgtEl>
                                          <p:spTgt spid="13"/>
                                        </p:tgtEl>
                                        <p:attrNameLst>
                                          <p:attrName>ppt_x</p:attrName>
                                        </p:attrNameLst>
                                      </p:cBhvr>
                                      <p:tavLst>
                                        <p:tav tm="0">
                                          <p:val>
                                            <p:strVal val="#ppt_x"/>
                                          </p:val>
                                        </p:tav>
                                        <p:tav tm="100000">
                                          <p:val>
                                            <p:strVal val="#ppt_x"/>
                                          </p:val>
                                        </p:tav>
                                      </p:tavLst>
                                    </p:anim>
                                    <p:anim calcmode="lin" valueType="num">
                                      <p:cBhvr>
                                        <p:cTn dur="250" fill="hold" id="15"/>
                                        <p:tgtEl>
                                          <p:spTgt spid="1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750"/>
                            </p:stCondLst>
                            <p:childTnLst>
                              <p:par>
                                <p:cTn fill="hold" grpId="0" id="17" nodeType="afterEffect" presetClass="entr" presetID="42" presetSubtype="0">
                                  <p:stCondLst>
                                    <p:cond delay="0"/>
                                  </p:stCondLst>
                                  <p:childTnLst>
                                    <p:set>
                                      <p:cBhvr>
                                        <p:cTn dur="1" fill="hold" id="18">
                                          <p:stCondLst>
                                            <p:cond delay="0"/>
                                          </p:stCondLst>
                                        </p:cTn>
                                        <p:tgtEl>
                                          <p:spTgt spid="14"/>
                                        </p:tgtEl>
                                        <p:attrNameLst>
                                          <p:attrName>style.visibility</p:attrName>
                                        </p:attrNameLst>
                                      </p:cBhvr>
                                      <p:to>
                                        <p:strVal val="visible"/>
                                      </p:to>
                                    </p:set>
                                    <p:animEffect filter="fade" transition="in">
                                      <p:cBhvr>
                                        <p:cTn dur="250" id="19"/>
                                        <p:tgtEl>
                                          <p:spTgt spid="14"/>
                                        </p:tgtEl>
                                      </p:cBhvr>
                                    </p:animEffect>
                                    <p:anim calcmode="lin" valueType="num">
                                      <p:cBhvr>
                                        <p:cTn dur="250" fill="hold" id="20"/>
                                        <p:tgtEl>
                                          <p:spTgt spid="14"/>
                                        </p:tgtEl>
                                        <p:attrNameLst>
                                          <p:attrName>ppt_x</p:attrName>
                                        </p:attrNameLst>
                                      </p:cBhvr>
                                      <p:tavLst>
                                        <p:tav tm="0">
                                          <p:val>
                                            <p:strVal val="#ppt_x"/>
                                          </p:val>
                                        </p:tav>
                                        <p:tav tm="100000">
                                          <p:val>
                                            <p:strVal val="#ppt_x"/>
                                          </p:val>
                                        </p:tav>
                                      </p:tavLst>
                                    </p:anim>
                                    <p:anim calcmode="lin" valueType="num">
                                      <p:cBhvr>
                                        <p:cTn dur="250" fill="hold" id="21"/>
                                        <p:tgtEl>
                                          <p:spTgt spid="14"/>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42" presetSubtype="0">
                                  <p:stCondLst>
                                    <p:cond delay="0"/>
                                  </p:stCondLst>
                                  <p:childTnLst>
                                    <p:set>
                                      <p:cBhvr>
                                        <p:cTn dur="1" fill="hold" id="24">
                                          <p:stCondLst>
                                            <p:cond delay="0"/>
                                          </p:stCondLst>
                                        </p:cTn>
                                        <p:tgtEl>
                                          <p:spTgt spid="15"/>
                                        </p:tgtEl>
                                        <p:attrNameLst>
                                          <p:attrName>style.visibility</p:attrName>
                                        </p:attrNameLst>
                                      </p:cBhvr>
                                      <p:to>
                                        <p:strVal val="visible"/>
                                      </p:to>
                                    </p:set>
                                    <p:animEffect filter="fade" transition="in">
                                      <p:cBhvr>
                                        <p:cTn dur="250" id="25"/>
                                        <p:tgtEl>
                                          <p:spTgt spid="15"/>
                                        </p:tgtEl>
                                      </p:cBhvr>
                                    </p:animEffect>
                                    <p:anim calcmode="lin" valueType="num">
                                      <p:cBhvr>
                                        <p:cTn dur="250" fill="hold" id="26"/>
                                        <p:tgtEl>
                                          <p:spTgt spid="15"/>
                                        </p:tgtEl>
                                        <p:attrNameLst>
                                          <p:attrName>ppt_x</p:attrName>
                                        </p:attrNameLst>
                                      </p:cBhvr>
                                      <p:tavLst>
                                        <p:tav tm="0">
                                          <p:val>
                                            <p:strVal val="#ppt_x"/>
                                          </p:val>
                                        </p:tav>
                                        <p:tav tm="100000">
                                          <p:val>
                                            <p:strVal val="#ppt_x"/>
                                          </p:val>
                                        </p:tav>
                                      </p:tavLst>
                                    </p:anim>
                                    <p:anim calcmode="lin" valueType="num">
                                      <p:cBhvr>
                                        <p:cTn dur="250" fill="hold" id="27"/>
                                        <p:tgtEl>
                                          <p:spTgt spid="15"/>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250"/>
                            </p:stCondLst>
                            <p:childTnLst>
                              <p:par>
                                <p:cTn fill="hold" grpId="0" id="29" nodeType="afterEffect" presetClass="entr" presetID="42" presetSubtype="0">
                                  <p:stCondLst>
                                    <p:cond delay="0"/>
                                  </p:stCondLst>
                                  <p:childTnLst>
                                    <p:set>
                                      <p:cBhvr>
                                        <p:cTn dur="1" fill="hold" id="30">
                                          <p:stCondLst>
                                            <p:cond delay="0"/>
                                          </p:stCondLst>
                                        </p:cTn>
                                        <p:tgtEl>
                                          <p:spTgt spid="16"/>
                                        </p:tgtEl>
                                        <p:attrNameLst>
                                          <p:attrName>style.visibility</p:attrName>
                                        </p:attrNameLst>
                                      </p:cBhvr>
                                      <p:to>
                                        <p:strVal val="visible"/>
                                      </p:to>
                                    </p:set>
                                    <p:animEffect filter="fade" transition="in">
                                      <p:cBhvr>
                                        <p:cTn dur="250" id="31"/>
                                        <p:tgtEl>
                                          <p:spTgt spid="16"/>
                                        </p:tgtEl>
                                      </p:cBhvr>
                                    </p:animEffect>
                                    <p:anim calcmode="lin" valueType="num">
                                      <p:cBhvr>
                                        <p:cTn dur="250" fill="hold" id="32"/>
                                        <p:tgtEl>
                                          <p:spTgt spid="16"/>
                                        </p:tgtEl>
                                        <p:attrNameLst>
                                          <p:attrName>ppt_x</p:attrName>
                                        </p:attrNameLst>
                                      </p:cBhvr>
                                      <p:tavLst>
                                        <p:tav tm="0">
                                          <p:val>
                                            <p:strVal val="#ppt_x"/>
                                          </p:val>
                                        </p:tav>
                                        <p:tav tm="100000">
                                          <p:val>
                                            <p:strVal val="#ppt_x"/>
                                          </p:val>
                                        </p:tav>
                                      </p:tavLst>
                                    </p:anim>
                                    <p:anim calcmode="lin" valueType="num">
                                      <p:cBhvr>
                                        <p:cTn dur="250" fill="hold" id="33"/>
                                        <p:tgtEl>
                                          <p:spTgt spid="16"/>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500"/>
                            </p:stCondLst>
                            <p:childTnLst>
                              <p:par>
                                <p:cTn fill="hold" grpId="0" id="35" nodeType="afterEffect" presetClass="entr" presetID="42" presetSubtype="0">
                                  <p:stCondLst>
                                    <p:cond delay="0"/>
                                  </p:stCondLst>
                                  <p:childTnLst>
                                    <p:set>
                                      <p:cBhvr>
                                        <p:cTn dur="1" fill="hold" id="36">
                                          <p:stCondLst>
                                            <p:cond delay="0"/>
                                          </p:stCondLst>
                                        </p:cTn>
                                        <p:tgtEl>
                                          <p:spTgt spid="17"/>
                                        </p:tgtEl>
                                        <p:attrNameLst>
                                          <p:attrName>style.visibility</p:attrName>
                                        </p:attrNameLst>
                                      </p:cBhvr>
                                      <p:to>
                                        <p:strVal val="visible"/>
                                      </p:to>
                                    </p:set>
                                    <p:animEffect filter="fade" transition="in">
                                      <p:cBhvr>
                                        <p:cTn dur="250" id="37"/>
                                        <p:tgtEl>
                                          <p:spTgt spid="17"/>
                                        </p:tgtEl>
                                      </p:cBhvr>
                                    </p:animEffect>
                                    <p:anim calcmode="lin" valueType="num">
                                      <p:cBhvr>
                                        <p:cTn dur="250" fill="hold" id="38"/>
                                        <p:tgtEl>
                                          <p:spTgt spid="17"/>
                                        </p:tgtEl>
                                        <p:attrNameLst>
                                          <p:attrName>ppt_x</p:attrName>
                                        </p:attrNameLst>
                                      </p:cBhvr>
                                      <p:tavLst>
                                        <p:tav tm="0">
                                          <p:val>
                                            <p:strVal val="#ppt_x"/>
                                          </p:val>
                                        </p:tav>
                                        <p:tav tm="100000">
                                          <p:val>
                                            <p:strVal val="#ppt_x"/>
                                          </p:val>
                                        </p:tav>
                                      </p:tavLst>
                                    </p:anim>
                                    <p:anim calcmode="lin" valueType="num">
                                      <p:cBhvr>
                                        <p:cTn dur="250" fill="hold" id="39"/>
                                        <p:tgtEl>
                                          <p:spTgt spid="17"/>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1750"/>
                            </p:stCondLst>
                            <p:childTnLst>
                              <p:par>
                                <p:cTn fill="hold" grpId="0" id="41" nodeType="afterEffect" presetClass="entr" presetID="42" presetSubtype="0">
                                  <p:stCondLst>
                                    <p:cond delay="0"/>
                                  </p:stCondLst>
                                  <p:childTnLst>
                                    <p:set>
                                      <p:cBhvr>
                                        <p:cTn dur="1" fill="hold" id="42">
                                          <p:stCondLst>
                                            <p:cond delay="0"/>
                                          </p:stCondLst>
                                        </p:cTn>
                                        <p:tgtEl>
                                          <p:spTgt spid="18"/>
                                        </p:tgtEl>
                                        <p:attrNameLst>
                                          <p:attrName>style.visibility</p:attrName>
                                        </p:attrNameLst>
                                      </p:cBhvr>
                                      <p:to>
                                        <p:strVal val="visible"/>
                                      </p:to>
                                    </p:set>
                                    <p:animEffect filter="fade" transition="in">
                                      <p:cBhvr>
                                        <p:cTn dur="250" id="43"/>
                                        <p:tgtEl>
                                          <p:spTgt spid="18"/>
                                        </p:tgtEl>
                                      </p:cBhvr>
                                    </p:animEffect>
                                    <p:anim calcmode="lin" valueType="num">
                                      <p:cBhvr>
                                        <p:cTn dur="250" fill="hold" id="44"/>
                                        <p:tgtEl>
                                          <p:spTgt spid="18"/>
                                        </p:tgtEl>
                                        <p:attrNameLst>
                                          <p:attrName>ppt_x</p:attrName>
                                        </p:attrNameLst>
                                      </p:cBhvr>
                                      <p:tavLst>
                                        <p:tav tm="0">
                                          <p:val>
                                            <p:strVal val="#ppt_x"/>
                                          </p:val>
                                        </p:tav>
                                        <p:tav tm="100000">
                                          <p:val>
                                            <p:strVal val="#ppt_x"/>
                                          </p:val>
                                        </p:tav>
                                      </p:tavLst>
                                    </p:anim>
                                    <p:anim calcmode="lin" valueType="num">
                                      <p:cBhvr>
                                        <p:cTn dur="250" fill="hold" id="45"/>
                                        <p:tgtEl>
                                          <p:spTgt spid="18"/>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2000"/>
                            </p:stCondLst>
                            <p:childTnLst>
                              <p:par>
                                <p:cTn fill="hold" grpId="0" id="47" nodeType="afterEffect" presetClass="entr" presetID="42" presetSubtype="0">
                                  <p:stCondLst>
                                    <p:cond delay="0"/>
                                  </p:stCondLst>
                                  <p:childTnLst>
                                    <p:set>
                                      <p:cBhvr>
                                        <p:cTn dur="1" fill="hold" id="48">
                                          <p:stCondLst>
                                            <p:cond delay="0"/>
                                          </p:stCondLst>
                                        </p:cTn>
                                        <p:tgtEl>
                                          <p:spTgt spid="19"/>
                                        </p:tgtEl>
                                        <p:attrNameLst>
                                          <p:attrName>style.visibility</p:attrName>
                                        </p:attrNameLst>
                                      </p:cBhvr>
                                      <p:to>
                                        <p:strVal val="visible"/>
                                      </p:to>
                                    </p:set>
                                    <p:animEffect filter="fade" transition="in">
                                      <p:cBhvr>
                                        <p:cTn dur="250" id="49"/>
                                        <p:tgtEl>
                                          <p:spTgt spid="19"/>
                                        </p:tgtEl>
                                      </p:cBhvr>
                                    </p:animEffect>
                                    <p:anim calcmode="lin" valueType="num">
                                      <p:cBhvr>
                                        <p:cTn dur="250" fill="hold" id="50"/>
                                        <p:tgtEl>
                                          <p:spTgt spid="19"/>
                                        </p:tgtEl>
                                        <p:attrNameLst>
                                          <p:attrName>ppt_x</p:attrName>
                                        </p:attrNameLst>
                                      </p:cBhvr>
                                      <p:tavLst>
                                        <p:tav tm="0">
                                          <p:val>
                                            <p:strVal val="#ppt_x"/>
                                          </p:val>
                                        </p:tav>
                                        <p:tav tm="100000">
                                          <p:val>
                                            <p:strVal val="#ppt_x"/>
                                          </p:val>
                                        </p:tav>
                                      </p:tavLst>
                                    </p:anim>
                                    <p:anim calcmode="lin" valueType="num">
                                      <p:cBhvr>
                                        <p:cTn dur="250" fill="hold" id="51"/>
                                        <p:tgtEl>
                                          <p:spTgt spid="19"/>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2250"/>
                            </p:stCondLst>
                            <p:childTnLst>
                              <p:par>
                                <p:cTn fill="hold" grpId="0" id="53" nodeType="afterEffect" presetClass="entr" presetID="42" presetSubtype="0">
                                  <p:stCondLst>
                                    <p:cond delay="0"/>
                                  </p:stCondLst>
                                  <p:childTnLst>
                                    <p:set>
                                      <p:cBhvr>
                                        <p:cTn dur="1" fill="hold" id="54">
                                          <p:stCondLst>
                                            <p:cond delay="0"/>
                                          </p:stCondLst>
                                        </p:cTn>
                                        <p:tgtEl>
                                          <p:spTgt spid="20"/>
                                        </p:tgtEl>
                                        <p:attrNameLst>
                                          <p:attrName>style.visibility</p:attrName>
                                        </p:attrNameLst>
                                      </p:cBhvr>
                                      <p:to>
                                        <p:strVal val="visible"/>
                                      </p:to>
                                    </p:set>
                                    <p:animEffect filter="fade" transition="in">
                                      <p:cBhvr>
                                        <p:cTn dur="250" id="55"/>
                                        <p:tgtEl>
                                          <p:spTgt spid="20"/>
                                        </p:tgtEl>
                                      </p:cBhvr>
                                    </p:animEffect>
                                    <p:anim calcmode="lin" valueType="num">
                                      <p:cBhvr>
                                        <p:cTn dur="250" fill="hold" id="56"/>
                                        <p:tgtEl>
                                          <p:spTgt spid="20"/>
                                        </p:tgtEl>
                                        <p:attrNameLst>
                                          <p:attrName>ppt_x</p:attrName>
                                        </p:attrNameLst>
                                      </p:cBhvr>
                                      <p:tavLst>
                                        <p:tav tm="0">
                                          <p:val>
                                            <p:strVal val="#ppt_x"/>
                                          </p:val>
                                        </p:tav>
                                        <p:tav tm="100000">
                                          <p:val>
                                            <p:strVal val="#ppt_x"/>
                                          </p:val>
                                        </p:tav>
                                      </p:tavLst>
                                    </p:anim>
                                    <p:anim calcmode="lin" valueType="num">
                                      <p:cBhvr>
                                        <p:cTn dur="250" fill="hold" id="57"/>
                                        <p:tgtEl>
                                          <p:spTgt spid="20"/>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2500"/>
                            </p:stCondLst>
                            <p:childTnLst>
                              <p:par>
                                <p:cTn fill="hold" grpId="0" id="59" nodeType="afterEffect" presetClass="entr" presetID="42" presetSubtype="0">
                                  <p:stCondLst>
                                    <p:cond delay="0"/>
                                  </p:stCondLst>
                                  <p:childTnLst>
                                    <p:set>
                                      <p:cBhvr>
                                        <p:cTn dur="1" fill="hold" id="60">
                                          <p:stCondLst>
                                            <p:cond delay="0"/>
                                          </p:stCondLst>
                                        </p:cTn>
                                        <p:tgtEl>
                                          <p:spTgt spid="21"/>
                                        </p:tgtEl>
                                        <p:attrNameLst>
                                          <p:attrName>style.visibility</p:attrName>
                                        </p:attrNameLst>
                                      </p:cBhvr>
                                      <p:to>
                                        <p:strVal val="visible"/>
                                      </p:to>
                                    </p:set>
                                    <p:animEffect filter="fade" transition="in">
                                      <p:cBhvr>
                                        <p:cTn dur="250" id="61"/>
                                        <p:tgtEl>
                                          <p:spTgt spid="21"/>
                                        </p:tgtEl>
                                      </p:cBhvr>
                                    </p:animEffect>
                                    <p:anim calcmode="lin" valueType="num">
                                      <p:cBhvr>
                                        <p:cTn dur="250" fill="hold" id="62"/>
                                        <p:tgtEl>
                                          <p:spTgt spid="21"/>
                                        </p:tgtEl>
                                        <p:attrNameLst>
                                          <p:attrName>ppt_x</p:attrName>
                                        </p:attrNameLst>
                                      </p:cBhvr>
                                      <p:tavLst>
                                        <p:tav tm="0">
                                          <p:val>
                                            <p:strVal val="#ppt_x"/>
                                          </p:val>
                                        </p:tav>
                                        <p:tav tm="100000">
                                          <p:val>
                                            <p:strVal val="#ppt_x"/>
                                          </p:val>
                                        </p:tav>
                                      </p:tavLst>
                                    </p:anim>
                                    <p:anim calcmode="lin" valueType="num">
                                      <p:cBhvr>
                                        <p:cTn dur="250" fill="hold" id="63"/>
                                        <p:tgtEl>
                                          <p:spTgt spid="21"/>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0"/>
                                  </p:stCondLst>
                                  <p:childTnLst>
                                    <p:set>
                                      <p:cBhvr>
                                        <p:cTn dur="1" fill="hold" id="65">
                                          <p:stCondLst>
                                            <p:cond delay="0"/>
                                          </p:stCondLst>
                                        </p:cTn>
                                        <p:tgtEl>
                                          <p:spTgt spid="22"/>
                                        </p:tgtEl>
                                        <p:attrNameLst>
                                          <p:attrName>style.visibility</p:attrName>
                                        </p:attrNameLst>
                                      </p:cBhvr>
                                      <p:to>
                                        <p:strVal val="visible"/>
                                      </p:to>
                                    </p:set>
                                    <p:animEffect filter="fade" transition="in">
                                      <p:cBhvr>
                                        <p:cTn dur="1000" id="66"/>
                                        <p:tgtEl>
                                          <p:spTgt spid="22"/>
                                        </p:tgtEl>
                                      </p:cBhvr>
                                    </p:animEffect>
                                    <p:anim calcmode="lin" valueType="num">
                                      <p:cBhvr>
                                        <p:cTn dur="1000" fill="hold" id="67"/>
                                        <p:tgtEl>
                                          <p:spTgt spid="22"/>
                                        </p:tgtEl>
                                        <p:attrNameLst>
                                          <p:attrName>ppt_x</p:attrName>
                                        </p:attrNameLst>
                                      </p:cBhvr>
                                      <p:tavLst>
                                        <p:tav tm="0">
                                          <p:val>
                                            <p:strVal val="#ppt_x"/>
                                          </p:val>
                                        </p:tav>
                                        <p:tav tm="100000">
                                          <p:val>
                                            <p:strVal val="#ppt_x"/>
                                          </p:val>
                                        </p:tav>
                                      </p:tavLst>
                                    </p:anim>
                                    <p:anim calcmode="lin" valueType="num">
                                      <p:cBhvr>
                                        <p:cTn dur="1000" fill="hold" id="68"/>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0" spid="17"/>
      <p:bldP grpId="0" spid="18"/>
      <p:bldP grpId="0" spid="19"/>
      <p:bldP grpId="0" spid="20"/>
      <p:bldP grpId="0" spid="21"/>
      <p:bldP grpId="0" spid="2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4" y="515938"/>
                <a:ext cx="3129262" cy="533392"/>
              </a:xfrm>
              <a:prstGeom prst="rect">
                <a:avLst/>
              </a:prstGeom>
              <a:noFill/>
              <a:ln w="9525">
                <a:noFill/>
                <a:miter/>
              </a:ln>
            </p:spPr>
            <p:txBody>
              <a:bodyPr bIns="45716" lIns="91431" rIns="91431" tIns="45716" wrap="none">
                <a:spAutoFit/>
              </a:bodyPr>
              <a:lstStyle/>
              <a:p>
                <a:pPr eaLnBrk="1" hangingPunct="1" lvl="0">
                  <a:buNone/>
                </a:pPr>
                <a:r>
                  <a:rPr altLang="en-US" lang="zh-CN" smtClean="0" sz="2900">
                    <a:solidFill>
                      <a:schemeClr val="bg1">
                        <a:lumMod val="50000"/>
                      </a:schemeClr>
                    </a:solidFill>
                    <a:latin charset="0" pitchFamily="34" typeface="Arial"/>
                    <a:ea charset="-122" panose="020b0503020204020204" pitchFamily="34" typeface="微软雅黑"/>
                    <a:sym charset="0" pitchFamily="34" typeface="Arial"/>
                  </a:rPr>
                  <a:t>加入你的标题描述</a:t>
                </a:r>
              </a:p>
            </p:txBody>
          </p:sp>
          <p:grpSp>
            <p:nvGrpSpPr>
              <p:cNvPr id="8" name="组合 26"/>
              <p:cNvGrpSpPr/>
              <p:nvPr/>
            </p:nvGrpSpPr>
            <p:grpSpPr>
              <a:xfrm>
                <a:off x="5043488" y="569913"/>
                <a:ext cx="263525" cy="395287"/>
                <a:chExt cx="213756" cy="427512"/>
              </a:xfrm>
            </p:grpSpPr>
            <p:sp>
              <p:nvSpPr>
                <p:cNvPr id="9" name="直接连接符 27"/>
                <p:cNvSpPr/>
                <p:nvPr/>
              </p:nvSpPr>
              <p:spPr>
                <a:xfrm>
                  <a:off x="0" y="0"/>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sp>
              <p:nvSpPr>
                <p:cNvPr id="10" name="直接连接符 28"/>
                <p:cNvSpPr/>
                <p:nvPr/>
              </p:nvSpPr>
              <p:spPr>
                <a:xfrm flipH="1">
                  <a:off x="0" y="213756"/>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grpSp>
        </p:grpSp>
      </p:grpSp>
      <p:sp>
        <p:nvSpPr>
          <p:cNvPr id="12" name="26"/>
          <p:cNvSpPr>
            <a:spLocks noEditPoints="1"/>
          </p:cNvSpPr>
          <p:nvPr>
            <p:custDataLst>
              <p:tags r:id="rId3"/>
            </p:custDataLst>
          </p:nvPr>
        </p:nvSpPr>
        <p:spPr bwMode="auto">
          <a:xfrm>
            <a:off x="1721822" y="2105973"/>
            <a:ext cx="381240" cy="381808"/>
          </a:xfrm>
          <a:custGeom>
            <a:gdLst>
              <a:gd fmla="*/ 3433 w 282" name="T0"/>
              <a:gd fmla="*/ 352 h 282" name="T1"/>
              <a:gd fmla="*/ 2202 w 282" name="T2"/>
              <a:gd fmla="*/ 352 h 282" name="T3"/>
              <a:gd fmla="*/ 0 w 282" name="T4"/>
              <a:gd fmla="*/ 2560 h 282" name="T5"/>
              <a:gd fmla="*/ 1235 w 282" name="T6"/>
              <a:gd fmla="*/ 3800 h 282" name="T7"/>
              <a:gd fmla="*/ 3433 w 282" name="T8"/>
              <a:gd fmla="*/ 1601 h 282" name="T9"/>
              <a:gd fmla="*/ 3433 w 282" name="T10"/>
              <a:gd fmla="*/ 352 h 282" name="T11"/>
              <a:gd fmla="*/ 739 w 282" name="T12"/>
              <a:gd fmla="*/ 2586 h 282" name="T13"/>
              <a:gd fmla="*/ 592 w 282" name="T14"/>
              <a:gd fmla="*/ 2441 h 282" name="T15"/>
              <a:gd fmla="*/ 2457 w 282" name="T16"/>
              <a:gd fmla="*/ 566 h 282" name="T17"/>
              <a:gd fmla="*/ 2602 w 282" name="T18"/>
              <a:gd fmla="*/ 566 h 282" name="T19"/>
              <a:gd fmla="*/ 2602 w 282" name="T20"/>
              <a:gd fmla="*/ 714 h 282" name="T21"/>
              <a:gd fmla="*/ 739 w 282" name="T22"/>
              <a:gd fmla="*/ 2586 h 282" name="T23"/>
              <a:gd fmla="*/ 1045 w 282" name="T24"/>
              <a:gd fmla="*/ 2898 h 282" name="T25"/>
              <a:gd fmla="*/ 898 w 282" name="T26"/>
              <a:gd fmla="*/ 2746 h 282" name="T27"/>
              <a:gd fmla="*/ 2913 w 282" name="T28"/>
              <a:gd fmla="*/ 726 h 282" name="T29"/>
              <a:gd fmla="*/ 3060 w 282" name="T30"/>
              <a:gd fmla="*/ 726 h 282" name="T31"/>
              <a:gd fmla="*/ 3060 w 282" name="T32"/>
              <a:gd fmla="*/ 878 h 282" name="T33"/>
              <a:gd fmla="*/ 1045 w 282" name="T34"/>
              <a:gd fmla="*/ 2898 h 282" name="T35"/>
              <a:gd fmla="*/ 1354 w 282" name="T36"/>
              <a:gd fmla="*/ 3205 h 282" name="T37"/>
              <a:gd fmla="*/ 1207 w 282" name="T38"/>
              <a:gd fmla="*/ 3058 h 282" name="T39"/>
              <a:gd fmla="*/ 3070 w 282" name="T40"/>
              <a:gd fmla="*/ 1183 h 282" name="T41"/>
              <a:gd fmla="*/ 3217 w 282" name="T42"/>
              <a:gd fmla="*/ 1183 h 282" name="T43"/>
              <a:gd fmla="*/ 3217 w 282" name="T44"/>
              <a:gd fmla="*/ 1337 h 282" name="T45"/>
              <a:gd fmla="*/ 1354 w 282" name="T46"/>
              <a:gd fmla="*/ 3205 h 282"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282" w="282">
                <a:moveTo>
                  <a:pt x="256" y="26"/>
                </a:moveTo>
                <a:cubicBezTo>
                  <a:pt x="231" y="0"/>
                  <a:pt x="189" y="0"/>
                  <a:pt x="164" y="26"/>
                </a:cubicBezTo>
                <a:cubicBezTo>
                  <a:pt x="0" y="190"/>
                  <a:pt x="0" y="190"/>
                  <a:pt x="0" y="190"/>
                </a:cubicBezTo>
                <a:cubicBezTo>
                  <a:pt x="92" y="282"/>
                  <a:pt x="92" y="282"/>
                  <a:pt x="92" y="282"/>
                </a:cubicBezTo>
                <a:cubicBezTo>
                  <a:pt x="256" y="119"/>
                  <a:pt x="256" y="119"/>
                  <a:pt x="256" y="119"/>
                </a:cubicBezTo>
                <a:cubicBezTo>
                  <a:pt x="282" y="93"/>
                  <a:pt x="282"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chemeClr val="accent3"/>
          </a:solidFill>
          <a:ln>
            <a:noFil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3" name="27"/>
          <p:cNvSpPr/>
          <p:nvPr>
            <p:custDataLst>
              <p:tags r:id="rId4"/>
            </p:custDataLst>
          </p:nvPr>
        </p:nvSpPr>
        <p:spPr bwMode="auto">
          <a:xfrm>
            <a:off x="1510718" y="2432018"/>
            <a:ext cx="263454" cy="264022"/>
          </a:xfrm>
          <a:custGeom>
            <a:gdLst>
              <a:gd fmla="*/ 299 w 463" name="T0"/>
              <a:gd fmla="*/ 276 h 464" name="T1"/>
              <a:gd fmla="*/ 280 w 463" name="T2"/>
              <a:gd fmla="*/ 255 h 464" name="T3"/>
              <a:gd fmla="*/ 463 w 463" name="T4"/>
              <a:gd fmla="*/ 71 h 464" name="T5"/>
              <a:gd fmla="*/ 390 w 463" name="T6"/>
              <a:gd fmla="*/ 0 h 464" name="T7"/>
              <a:gd fmla="*/ 206 w 463" name="T8"/>
              <a:gd fmla="*/ 183 h 464" name="T9"/>
              <a:gd fmla="*/ 187 w 463" name="T10"/>
              <a:gd fmla="*/ 164 h 464" name="T11"/>
              <a:gd fmla="*/ 145 w 463" name="T12"/>
              <a:gd fmla="*/ 186 h 464" name="T13"/>
              <a:gd fmla="*/ 0 w 463" name="T14"/>
              <a:gd fmla="*/ 419 h 464" name="T15"/>
              <a:gd fmla="*/ 42 w 463" name="T16"/>
              <a:gd fmla="*/ 464 h 464" name="T17"/>
              <a:gd fmla="*/ 275 w 463" name="T18"/>
              <a:gd fmla="*/ 319 h 464" name="T19"/>
              <a:gd fmla="*/ 299 w 463" name="T20"/>
              <a:gd fmla="*/ 276 h 46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463" w="462">
                <a:moveTo>
                  <a:pt x="299" y="276"/>
                </a:moveTo>
                <a:lnTo>
                  <a:pt x="280" y="255"/>
                </a:lnTo>
                <a:lnTo>
                  <a:pt x="463" y="71"/>
                </a:lnTo>
                <a:lnTo>
                  <a:pt x="390" y="0"/>
                </a:lnTo>
                <a:lnTo>
                  <a:pt x="206" y="183"/>
                </a:lnTo>
                <a:lnTo>
                  <a:pt x="187" y="164"/>
                </a:lnTo>
                <a:lnTo>
                  <a:pt x="145" y="186"/>
                </a:lnTo>
                <a:lnTo>
                  <a:pt x="0" y="419"/>
                </a:lnTo>
                <a:lnTo>
                  <a:pt x="42" y="464"/>
                </a:lnTo>
                <a:lnTo>
                  <a:pt x="275" y="319"/>
                </a:lnTo>
                <a:lnTo>
                  <a:pt x="299" y="276"/>
                </a:lnTo>
                <a:close/>
              </a:path>
            </a:pathLst>
          </a:custGeom>
          <a:solidFill>
            <a:schemeClr val="accent3"/>
          </a:solidFill>
          <a:ln>
            <a:noFil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4" name="品 28"/>
          <p:cNvSpPr/>
          <p:nvPr>
            <p:custDataLst>
              <p:tags r:id="rId5"/>
            </p:custDataLst>
          </p:nvPr>
        </p:nvSpPr>
        <p:spPr bwMode="auto">
          <a:xfrm>
            <a:off x="1465766" y="2111094"/>
            <a:ext cx="278817" cy="280524"/>
          </a:xfrm>
          <a:custGeom>
            <a:gdLst>
              <a:gd fmla="*/ 1387 w 206" name="T0"/>
              <a:gd fmla="*/ 0 h 207" name="T1"/>
              <a:gd fmla="*/ 1035 w 206" name="T2"/>
              <a:gd fmla="*/ 40 h 207" name="T3"/>
              <a:gd fmla="*/ 1075 w 206" name="T4"/>
              <a:gd fmla="*/ 69 h 207" name="T5"/>
              <a:gd fmla="*/ 1572 w 206" name="T6"/>
              <a:gd fmla="*/ 579 h 207" name="T7"/>
              <a:gd fmla="*/ 1572 w 206" name="T8"/>
              <a:gd fmla="*/ 1515 h 207" name="T9"/>
              <a:gd fmla="*/ 645 w 206" name="T10"/>
              <a:gd fmla="*/ 1515 h 207" name="T11"/>
              <a:gd fmla="*/ 147 w 206" name="T12"/>
              <a:gd fmla="*/ 998 h 207" name="T13"/>
              <a:gd fmla="*/ 78 w 206" name="T14"/>
              <a:gd fmla="*/ 919 h 207" name="T15"/>
              <a:gd fmla="*/ 0 w 206" name="T16"/>
              <a:gd fmla="*/ 1391 h 207" name="T17"/>
              <a:gd fmla="*/ 1387 w 206" name="T18"/>
              <a:gd fmla="*/ 2796 h 207" name="T19"/>
              <a:gd fmla="*/ 2773 w 206" name="T20"/>
              <a:gd fmla="*/ 1391 h 207" name="T21"/>
              <a:gd fmla="*/ 1387 w 206" name="T22"/>
              <a:gd fmla="*/ 0 h 20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06" w="206">
                <a:moveTo>
                  <a:pt x="103" y="0"/>
                </a:moveTo>
                <a:cubicBezTo>
                  <a:pt x="94" y="0"/>
                  <a:pt x="86" y="1"/>
                  <a:pt x="77" y="3"/>
                </a:cubicBezTo>
                <a:cubicBezTo>
                  <a:pt x="78" y="4"/>
                  <a:pt x="79" y="5"/>
                  <a:pt x="80" y="5"/>
                </a:cubicBezTo>
                <a:cubicBezTo>
                  <a:pt x="117" y="43"/>
                  <a:pt x="117" y="43"/>
                  <a:pt x="117" y="43"/>
                </a:cubicBezTo>
                <a:cubicBezTo>
                  <a:pt x="136" y="62"/>
                  <a:pt x="136" y="93"/>
                  <a:pt x="117" y="112"/>
                </a:cubicBezTo>
                <a:cubicBezTo>
                  <a:pt x="98" y="131"/>
                  <a:pt x="67" y="131"/>
                  <a:pt x="48" y="112"/>
                </a:cubicBezTo>
                <a:cubicBezTo>
                  <a:pt x="11" y="74"/>
                  <a:pt x="11" y="74"/>
                  <a:pt x="11" y="74"/>
                </a:cubicBezTo>
                <a:cubicBezTo>
                  <a:pt x="9" y="72"/>
                  <a:pt x="7" y="70"/>
                  <a:pt x="6" y="68"/>
                </a:cubicBezTo>
                <a:cubicBezTo>
                  <a:pt x="2" y="79"/>
                  <a:pt x="0" y="91"/>
                  <a:pt x="0" y="103"/>
                </a:cubicBezTo>
                <a:cubicBezTo>
                  <a:pt x="0" y="161"/>
                  <a:pt x="46" y="207"/>
                  <a:pt x="103" y="207"/>
                </a:cubicBezTo>
                <a:cubicBezTo>
                  <a:pt x="160" y="207"/>
                  <a:pt x="206" y="161"/>
                  <a:pt x="206" y="103"/>
                </a:cubicBezTo>
                <a:cubicBezTo>
                  <a:pt x="206" y="46"/>
                  <a:pt x="160" y="0"/>
                  <a:pt x="103" y="0"/>
                </a:cubicBezTo>
                <a:close/>
              </a:path>
            </a:pathLst>
          </a:custGeom>
          <a:solidFill>
            <a:schemeClr val="accent3"/>
          </a:solidFill>
          <a:ln>
            <a:noFil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5" name="品 29"/>
          <p:cNvSpPr>
            <a:spLocks noEditPoints="1"/>
          </p:cNvSpPr>
          <p:nvPr>
            <p:custDataLst>
              <p:tags r:id="rId6"/>
            </p:custDataLst>
          </p:nvPr>
        </p:nvSpPr>
        <p:spPr bwMode="auto">
          <a:xfrm>
            <a:off x="1811158" y="2442829"/>
            <a:ext cx="252642" cy="253211"/>
          </a:xfrm>
          <a:custGeom>
            <a:gdLst>
              <a:gd fmla="*/ 2194 w 187" name="T0"/>
              <a:gd fmla="*/ 2208 h 187" name="T1"/>
              <a:gd fmla="*/ 2194 w 187" name="T2"/>
              <a:gd fmla="*/ 1121 h 187" name="T3"/>
              <a:gd fmla="*/ 1083 w 187" name="T4"/>
              <a:gd fmla="*/ 0 h 187" name="T5"/>
              <a:gd fmla="*/ 0 w 187" name="T6"/>
              <a:gd fmla="*/ 1092 h 187" name="T7"/>
              <a:gd fmla="*/ 1111 w 187" name="T8"/>
              <a:gd fmla="*/ 2208 h 187" name="T9"/>
              <a:gd fmla="*/ 2194 w 187" name="T10"/>
              <a:gd fmla="*/ 2208 h 187" name="T11"/>
              <a:gd fmla="*/ 1460 w 187" name="T12"/>
              <a:gd fmla="*/ 1466 h 187" name="T13"/>
              <a:gd fmla="*/ 1916 w 187" name="T14"/>
              <a:gd fmla="*/ 1466 h 187" name="T15"/>
              <a:gd fmla="*/ 1916 w 187" name="T16"/>
              <a:gd fmla="*/ 1925 h 187" name="T17"/>
              <a:gd fmla="*/ 1460 w 187" name="T18"/>
              <a:gd fmla="*/ 1925 h 187" name="T19"/>
              <a:gd fmla="*/ 1460 w 187" name="T20"/>
              <a:gd fmla="*/ 1466 h 187"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87" w="187">
                <a:moveTo>
                  <a:pt x="164" y="164"/>
                </a:moveTo>
                <a:cubicBezTo>
                  <a:pt x="187" y="142"/>
                  <a:pt x="187" y="105"/>
                  <a:pt x="164" y="83"/>
                </a:cubicBezTo>
                <a:cubicBezTo>
                  <a:pt x="81" y="0"/>
                  <a:pt x="81" y="0"/>
                  <a:pt x="81" y="0"/>
                </a:cubicBezTo>
                <a:cubicBezTo>
                  <a:pt x="0" y="81"/>
                  <a:pt x="0" y="81"/>
                  <a:pt x="0" y="81"/>
                </a:cubicBezTo>
                <a:cubicBezTo>
                  <a:pt x="83" y="164"/>
                  <a:pt x="83" y="164"/>
                  <a:pt x="83" y="164"/>
                </a:cubicBezTo>
                <a:cubicBezTo>
                  <a:pt x="105" y="187"/>
                  <a:pt x="142" y="187"/>
                  <a:pt x="164" y="164"/>
                </a:cubicBezTo>
                <a:close/>
                <a:moveTo>
                  <a:pt x="109" y="109"/>
                </a:moveTo>
                <a:cubicBezTo>
                  <a:pt x="118" y="100"/>
                  <a:pt x="133" y="100"/>
                  <a:pt x="143" y="109"/>
                </a:cubicBezTo>
                <a:cubicBezTo>
                  <a:pt x="152" y="118"/>
                  <a:pt x="152" y="133"/>
                  <a:pt x="143" y="143"/>
                </a:cubicBezTo>
                <a:cubicBezTo>
                  <a:pt x="133" y="152"/>
                  <a:pt x="118" y="152"/>
                  <a:pt x="109" y="143"/>
                </a:cubicBezTo>
                <a:cubicBezTo>
                  <a:pt x="100" y="133"/>
                  <a:pt x="100" y="118"/>
                  <a:pt x="109" y="109"/>
                </a:cubicBezTo>
                <a:close/>
              </a:path>
            </a:pathLst>
          </a:custGeom>
          <a:solidFill>
            <a:schemeClr val="accent3"/>
          </a:solidFill>
          <a:ln>
            <a:noFil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6" name="14"/>
          <p:cNvSpPr/>
          <p:nvPr>
            <p:custDataLst>
              <p:tags r:id="rId7"/>
            </p:custDataLst>
          </p:nvPr>
        </p:nvSpPr>
        <p:spPr bwMode="auto">
          <a:xfrm>
            <a:off x="1502567" y="3017741"/>
            <a:ext cx="563694" cy="158100"/>
          </a:xfrm>
          <a:custGeom>
            <a:gdLst>
              <a:gd fmla="*/ 4742 w 351" name="T0"/>
              <a:gd fmla="*/ 555 h 110" name="T1"/>
              <a:gd fmla="*/ 3970 w 351" name="T2"/>
              <a:gd fmla="*/ 69 h 110" name="T3"/>
              <a:gd fmla="*/ 555 w 351" name="T4"/>
              <a:gd fmla="*/ 743 h 110" name="T5"/>
              <a:gd fmla="*/ 29 w 351" name="T6"/>
              <a:gd fmla="*/ 1486 h 110" name="T7"/>
              <a:gd fmla="*/ 4742 w 351" name="T8"/>
              <a:gd fmla="*/ 555 h 11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0" w="351">
                <a:moveTo>
                  <a:pt x="351" y="41"/>
                </a:moveTo>
                <a:cubicBezTo>
                  <a:pt x="343" y="16"/>
                  <a:pt x="319" y="0"/>
                  <a:pt x="294" y="5"/>
                </a:cubicBezTo>
                <a:cubicBezTo>
                  <a:pt x="41" y="55"/>
                  <a:pt x="41" y="55"/>
                  <a:pt x="41" y="55"/>
                </a:cubicBezTo>
                <a:cubicBezTo>
                  <a:pt x="17" y="60"/>
                  <a:pt x="0" y="84"/>
                  <a:pt x="2" y="110"/>
                </a:cubicBezTo>
                <a:lnTo>
                  <a:pt x="351" y="41"/>
                </a:lnTo>
                <a:close/>
              </a:path>
            </a:pathLst>
          </a:custGeom>
          <a:solidFill>
            <a:schemeClr val="accent2"/>
          </a:solidFill>
          <a:ln>
            <a:noFil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7" name="品 15"/>
          <p:cNvSpPr/>
          <p:nvPr>
            <p:custDataLst>
              <p:tags r:id="rId8"/>
            </p:custDataLst>
          </p:nvPr>
        </p:nvSpPr>
        <p:spPr bwMode="auto">
          <a:xfrm>
            <a:off x="1711593" y="3017741"/>
            <a:ext cx="113953" cy="42844"/>
          </a:xfrm>
          <a:custGeom>
            <a:gdLst>
              <a:gd fmla="*/ 957 w 71" name="T0"/>
              <a:gd fmla="*/ 225 h 30" name="T1"/>
              <a:gd fmla="*/ 957 w 71" name="T2"/>
              <a:gd fmla="*/ 213 h 30" name="T3"/>
              <a:gd fmla="*/ 743 w 71" name="T4"/>
              <a:gd fmla="*/ 28 h 30" name="T5"/>
              <a:gd fmla="*/ 148 w 71" name="T6"/>
              <a:gd fmla="*/ 135 h 30" name="T7"/>
              <a:gd fmla="*/ 29 w 71" name="T8"/>
              <a:gd fmla="*/ 386 h 30" name="T9"/>
              <a:gd fmla="*/ 29 w 71" name="T10"/>
              <a:gd fmla="*/ 398 h 30" name="T11"/>
              <a:gd fmla="*/ 957 w 71" name="T12"/>
              <a:gd fmla="*/ 225 h 3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0" w="71">
                <a:moveTo>
                  <a:pt x="71" y="17"/>
                </a:moveTo>
                <a:cubicBezTo>
                  <a:pt x="71" y="16"/>
                  <a:pt x="71" y="16"/>
                  <a:pt x="71" y="16"/>
                </a:cubicBezTo>
                <a:cubicBezTo>
                  <a:pt x="69" y="7"/>
                  <a:pt x="62" y="0"/>
                  <a:pt x="55" y="2"/>
                </a:cubicBezTo>
                <a:cubicBezTo>
                  <a:pt x="11" y="10"/>
                  <a:pt x="11" y="10"/>
                  <a:pt x="11" y="10"/>
                </a:cubicBezTo>
                <a:cubicBezTo>
                  <a:pt x="4" y="12"/>
                  <a:pt x="0" y="20"/>
                  <a:pt x="2" y="29"/>
                </a:cubicBezTo>
                <a:cubicBezTo>
                  <a:pt x="2" y="30"/>
                  <a:pt x="2" y="30"/>
                  <a:pt x="2" y="30"/>
                </a:cubicBezTo>
                <a:lnTo>
                  <a:pt x="71" y="17"/>
                </a:lnTo>
                <a:close/>
              </a:path>
            </a:pathLst>
          </a:custGeom>
          <a:solidFill>
            <a:schemeClr val="accent2"/>
          </a:solidFill>
          <a:ln>
            <a:noFil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8" name="品 16"/>
          <p:cNvSpPr>
            <a:spLocks noEditPoints="1"/>
          </p:cNvSpPr>
          <p:nvPr>
            <p:custDataLst>
              <p:tags r:id="rId9"/>
            </p:custDataLst>
          </p:nvPr>
        </p:nvSpPr>
        <p:spPr bwMode="auto">
          <a:xfrm>
            <a:off x="1491779" y="3188513"/>
            <a:ext cx="604825" cy="502058"/>
          </a:xfrm>
          <a:custGeom>
            <a:gdLst>
              <a:gd fmla="*/ 0 w 377" name="T0"/>
              <a:gd fmla="*/ 254 h 350" name="T1"/>
              <a:gd fmla="*/ 928 w 377" name="T2"/>
              <a:gd fmla="*/ 4215 h 350" name="T3"/>
              <a:gd fmla="*/ 4109 w 377" name="T4"/>
              <a:gd fmla="*/ 4702 h 350" name="T5"/>
              <a:gd fmla="*/ 4756 w 377" name="T6"/>
              <a:gd fmla="*/ 509 h 350" name="T7"/>
              <a:gd fmla="*/ 4823 w 377" name="T8"/>
              <a:gd fmla="*/ 0 h 350" name="T9"/>
              <a:gd fmla="*/ 2072 w 377" name="T10"/>
              <a:gd fmla="*/ 1022 h 350" name="T11"/>
              <a:gd fmla="*/ 2208 w 377" name="T12"/>
              <a:gd fmla="*/ 1022 h 350" name="T13"/>
              <a:gd fmla="*/ 2774 w 377" name="T14"/>
              <a:gd fmla="*/ 1034 h 350" name="T15"/>
              <a:gd fmla="*/ 2158 w 377" name="T16"/>
              <a:gd fmla="*/ 1802 h 350" name="T17"/>
              <a:gd fmla="*/ 2020 w 377" name="T18"/>
              <a:gd fmla="*/ 1921 h 350" name="T19"/>
              <a:gd fmla="*/ 1630 w 377" name="T20"/>
              <a:gd fmla="*/ 1559 h 350" name="T21"/>
              <a:gd fmla="*/ 1592 w 377" name="T22"/>
              <a:gd fmla="*/ 2056 h 350" name="T23"/>
              <a:gd fmla="*/ 2032 w 377" name="T24"/>
              <a:gd fmla="*/ 2380 h 350" name="T25"/>
              <a:gd fmla="*/ 2129 w 377" name="T26"/>
              <a:gd fmla="*/ 2565 h 350" name="T27"/>
              <a:gd fmla="*/ 2011 w 377" name="T28"/>
              <a:gd fmla="*/ 2553 h 350" name="T29"/>
              <a:gd fmla="*/ 1806 w 377" name="T30"/>
              <a:gd fmla="*/ 2741 h 350" name="T31"/>
              <a:gd fmla="*/ 1268 w 377" name="T32"/>
              <a:gd fmla="*/ 2646 h 350" name="T33"/>
              <a:gd fmla="*/ 1309 w 377" name="T34"/>
              <a:gd fmla="*/ 2187 h 350" name="T35"/>
              <a:gd fmla="*/ 2372 w 377" name="T36"/>
              <a:gd fmla="*/ 3357 h 350" name="T37"/>
              <a:gd fmla="*/ 1563 w 377" name="T38"/>
              <a:gd fmla="*/ 3345 h 350" name="T39"/>
              <a:gd fmla="*/ 1228 w 377" name="T40"/>
              <a:gd fmla="*/ 2769 h 350" name="T41"/>
              <a:gd fmla="*/ 1252 w 377" name="T42"/>
              <a:gd fmla="*/ 2791 h 350" name="T43"/>
              <a:gd fmla="*/ 2303 w 377" name="T44"/>
              <a:gd fmla="*/ 2898 h 350" name="T45"/>
              <a:gd fmla="*/ 2667 w 377" name="T46"/>
              <a:gd fmla="*/ 1909 h 350" name="T47"/>
              <a:gd fmla="*/ 2451 w 377" name="T48"/>
              <a:gd fmla="*/ 1864 h 350" name="T49"/>
              <a:gd fmla="*/ 2548 w 377" name="T50"/>
              <a:gd fmla="*/ 1785 h 350" name="T51"/>
              <a:gd fmla="*/ 2532 w 377" name="T52"/>
              <a:gd fmla="*/ 1628 h 350" name="T53"/>
              <a:gd fmla="*/ 2532 w 377" name="T54"/>
              <a:gd fmla="*/ 1502 h 350" name="T55"/>
              <a:gd fmla="*/ 3046 w 377" name="T56"/>
              <a:gd fmla="*/ 1288 h 350" name="T57"/>
              <a:gd fmla="*/ 3300 w 377" name="T58"/>
              <a:gd fmla="*/ 1357 h 350" name="T59"/>
              <a:gd fmla="*/ 3181 w 377" name="T60"/>
              <a:gd fmla="*/ 1707 h 350" name="T61"/>
              <a:gd fmla="*/ 2667 w 377" name="T62"/>
              <a:gd fmla="*/ 1909 h 350" name="T63"/>
              <a:gd fmla="*/ 3233 w 377" name="T64"/>
              <a:gd fmla="*/ 3316 h 350" name="T65"/>
              <a:gd fmla="*/ 3086 w 377" name="T66"/>
              <a:gd fmla="*/ 3521 h 350" name="T67"/>
              <a:gd fmla="*/ 2815 w 377" name="T68"/>
              <a:gd fmla="*/ 3278 h 350" name="T69"/>
              <a:gd fmla="*/ 2831 w 377" name="T70"/>
              <a:gd fmla="*/ 2729 h 350" name="T71"/>
              <a:gd fmla="*/ 2910 w 377" name="T72"/>
              <a:gd fmla="*/ 2527 h 350" name="T73"/>
              <a:gd fmla="*/ 2979 w 377" name="T74"/>
              <a:gd fmla="*/ 2646 h 350" name="T75"/>
              <a:gd fmla="*/ 3086 w 377" name="T76"/>
              <a:gd fmla="*/ 2712 h 350" name="T77"/>
              <a:gd fmla="*/ 3205 w 377" name="T78"/>
              <a:gd fmla="*/ 2700 h 350" name="T79"/>
              <a:gd fmla="*/ 3436 w 377" name="T80"/>
              <a:gd fmla="*/ 3197 h 350" name="T81"/>
              <a:gd fmla="*/ 3838 w 377" name="T82"/>
              <a:gd fmla="*/ 2634 h 350" name="T83"/>
              <a:gd fmla="*/ 3595 w 377" name="T84"/>
              <a:gd fmla="*/ 3114 h 350" name="T85"/>
              <a:gd fmla="*/ 3136 w 377" name="T86"/>
              <a:gd fmla="*/ 2254 h 350" name="T87"/>
              <a:gd fmla="*/ 3419 w 377" name="T88"/>
              <a:gd fmla="*/ 1883 h 350" name="T89"/>
              <a:gd fmla="*/ 3878 w 377" name="T90"/>
              <a:gd fmla="*/ 2536 h 35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350" w="377">
                <a:moveTo>
                  <a:pt x="358" y="0"/>
                </a:moveTo>
                <a:cubicBezTo>
                  <a:pt x="19" y="0"/>
                  <a:pt x="19" y="0"/>
                  <a:pt x="19" y="0"/>
                </a:cubicBezTo>
                <a:cubicBezTo>
                  <a:pt x="9" y="0"/>
                  <a:pt x="0" y="8"/>
                  <a:pt x="0" y="19"/>
                </a:cubicBezTo>
                <a:cubicBezTo>
                  <a:pt x="0" y="29"/>
                  <a:pt x="9" y="38"/>
                  <a:pt x="19" y="38"/>
                </a:cubicBezTo>
                <a:cubicBezTo>
                  <a:pt x="24" y="38"/>
                  <a:pt x="24" y="38"/>
                  <a:pt x="24" y="38"/>
                </a:cubicBezTo>
                <a:cubicBezTo>
                  <a:pt x="69" y="314"/>
                  <a:pt x="69" y="314"/>
                  <a:pt x="69" y="314"/>
                </a:cubicBezTo>
                <a:cubicBezTo>
                  <a:pt x="61" y="315"/>
                  <a:pt x="54" y="323"/>
                  <a:pt x="54" y="332"/>
                </a:cubicBezTo>
                <a:cubicBezTo>
                  <a:pt x="54" y="342"/>
                  <a:pt x="62" y="350"/>
                  <a:pt x="72" y="350"/>
                </a:cubicBezTo>
                <a:cubicBezTo>
                  <a:pt x="305" y="350"/>
                  <a:pt x="305" y="350"/>
                  <a:pt x="305" y="350"/>
                </a:cubicBezTo>
                <a:cubicBezTo>
                  <a:pt x="315" y="350"/>
                  <a:pt x="323" y="342"/>
                  <a:pt x="323" y="332"/>
                </a:cubicBezTo>
                <a:cubicBezTo>
                  <a:pt x="323" y="323"/>
                  <a:pt x="317" y="315"/>
                  <a:pt x="308" y="314"/>
                </a:cubicBezTo>
                <a:cubicBezTo>
                  <a:pt x="353" y="38"/>
                  <a:pt x="353" y="38"/>
                  <a:pt x="353" y="38"/>
                </a:cubicBezTo>
                <a:cubicBezTo>
                  <a:pt x="358" y="38"/>
                  <a:pt x="358" y="38"/>
                  <a:pt x="358" y="38"/>
                </a:cubicBezTo>
                <a:cubicBezTo>
                  <a:pt x="369" y="38"/>
                  <a:pt x="377" y="29"/>
                  <a:pt x="377" y="19"/>
                </a:cubicBezTo>
                <a:cubicBezTo>
                  <a:pt x="377" y="8"/>
                  <a:pt x="369" y="0"/>
                  <a:pt x="358" y="0"/>
                </a:cubicBezTo>
                <a:close/>
                <a:moveTo>
                  <a:pt x="121" y="116"/>
                </a:moveTo>
                <a:cubicBezTo>
                  <a:pt x="141" y="86"/>
                  <a:pt x="141" y="86"/>
                  <a:pt x="141" y="86"/>
                </a:cubicBezTo>
                <a:cubicBezTo>
                  <a:pt x="148" y="76"/>
                  <a:pt x="154" y="76"/>
                  <a:pt x="154" y="76"/>
                </a:cubicBezTo>
                <a:cubicBezTo>
                  <a:pt x="155" y="76"/>
                  <a:pt x="155" y="76"/>
                  <a:pt x="155" y="76"/>
                </a:cubicBezTo>
                <a:cubicBezTo>
                  <a:pt x="156" y="76"/>
                  <a:pt x="157" y="76"/>
                  <a:pt x="157" y="76"/>
                </a:cubicBezTo>
                <a:cubicBezTo>
                  <a:pt x="159" y="76"/>
                  <a:pt x="162" y="76"/>
                  <a:pt x="164" y="76"/>
                </a:cubicBezTo>
                <a:cubicBezTo>
                  <a:pt x="165" y="76"/>
                  <a:pt x="165" y="76"/>
                  <a:pt x="165" y="76"/>
                </a:cubicBezTo>
                <a:cubicBezTo>
                  <a:pt x="207" y="77"/>
                  <a:pt x="207" y="77"/>
                  <a:pt x="207" y="77"/>
                </a:cubicBezTo>
                <a:cubicBezTo>
                  <a:pt x="207" y="77"/>
                  <a:pt x="206" y="77"/>
                  <a:pt x="206" y="77"/>
                </a:cubicBezTo>
                <a:cubicBezTo>
                  <a:pt x="205" y="77"/>
                  <a:pt x="205" y="77"/>
                  <a:pt x="205" y="78"/>
                </a:cubicBezTo>
                <a:cubicBezTo>
                  <a:pt x="205" y="78"/>
                  <a:pt x="204" y="78"/>
                  <a:pt x="204" y="78"/>
                </a:cubicBezTo>
                <a:cubicBezTo>
                  <a:pt x="191" y="83"/>
                  <a:pt x="171" y="115"/>
                  <a:pt x="160" y="134"/>
                </a:cubicBezTo>
                <a:cubicBezTo>
                  <a:pt x="160" y="134"/>
                  <a:pt x="160" y="134"/>
                  <a:pt x="160" y="134"/>
                </a:cubicBezTo>
                <a:cubicBezTo>
                  <a:pt x="158" y="137"/>
                  <a:pt x="157" y="140"/>
                  <a:pt x="157" y="140"/>
                </a:cubicBezTo>
                <a:cubicBezTo>
                  <a:pt x="155" y="142"/>
                  <a:pt x="153" y="143"/>
                  <a:pt x="150" y="143"/>
                </a:cubicBezTo>
                <a:cubicBezTo>
                  <a:pt x="148" y="144"/>
                  <a:pt x="146" y="144"/>
                  <a:pt x="144" y="142"/>
                </a:cubicBezTo>
                <a:cubicBezTo>
                  <a:pt x="123" y="127"/>
                  <a:pt x="123" y="127"/>
                  <a:pt x="123" y="127"/>
                </a:cubicBezTo>
                <a:cubicBezTo>
                  <a:pt x="119" y="124"/>
                  <a:pt x="118" y="119"/>
                  <a:pt x="121" y="116"/>
                </a:cubicBezTo>
                <a:close/>
                <a:moveTo>
                  <a:pt x="92" y="156"/>
                </a:moveTo>
                <a:cubicBezTo>
                  <a:pt x="108" y="154"/>
                  <a:pt x="108" y="154"/>
                  <a:pt x="108" y="154"/>
                </a:cubicBezTo>
                <a:cubicBezTo>
                  <a:pt x="118" y="153"/>
                  <a:pt x="118" y="153"/>
                  <a:pt x="118" y="153"/>
                </a:cubicBezTo>
                <a:cubicBezTo>
                  <a:pt x="130" y="152"/>
                  <a:pt x="130" y="152"/>
                  <a:pt x="130" y="152"/>
                </a:cubicBezTo>
                <a:cubicBezTo>
                  <a:pt x="133" y="151"/>
                  <a:pt x="137" y="153"/>
                  <a:pt x="138" y="155"/>
                </a:cubicBezTo>
                <a:cubicBezTo>
                  <a:pt x="151" y="177"/>
                  <a:pt x="151" y="177"/>
                  <a:pt x="151" y="177"/>
                </a:cubicBezTo>
                <a:cubicBezTo>
                  <a:pt x="151" y="177"/>
                  <a:pt x="151" y="177"/>
                  <a:pt x="151" y="177"/>
                </a:cubicBezTo>
                <a:cubicBezTo>
                  <a:pt x="155" y="185"/>
                  <a:pt x="155" y="185"/>
                  <a:pt x="155" y="185"/>
                </a:cubicBezTo>
                <a:cubicBezTo>
                  <a:pt x="158" y="191"/>
                  <a:pt x="158" y="191"/>
                  <a:pt x="158" y="191"/>
                </a:cubicBezTo>
                <a:cubicBezTo>
                  <a:pt x="160" y="193"/>
                  <a:pt x="159" y="194"/>
                  <a:pt x="156" y="193"/>
                </a:cubicBezTo>
                <a:cubicBezTo>
                  <a:pt x="151" y="191"/>
                  <a:pt x="151" y="191"/>
                  <a:pt x="151" y="191"/>
                </a:cubicBezTo>
                <a:cubicBezTo>
                  <a:pt x="149" y="190"/>
                  <a:pt x="149" y="190"/>
                  <a:pt x="149" y="190"/>
                </a:cubicBezTo>
                <a:cubicBezTo>
                  <a:pt x="148" y="189"/>
                  <a:pt x="148" y="189"/>
                  <a:pt x="148" y="189"/>
                </a:cubicBezTo>
                <a:cubicBezTo>
                  <a:pt x="145" y="188"/>
                  <a:pt x="142" y="190"/>
                  <a:pt x="140" y="192"/>
                </a:cubicBezTo>
                <a:cubicBezTo>
                  <a:pt x="134" y="204"/>
                  <a:pt x="134" y="204"/>
                  <a:pt x="134" y="204"/>
                </a:cubicBezTo>
                <a:cubicBezTo>
                  <a:pt x="134" y="204"/>
                  <a:pt x="133" y="206"/>
                  <a:pt x="129" y="205"/>
                </a:cubicBezTo>
                <a:cubicBezTo>
                  <a:pt x="129" y="205"/>
                  <a:pt x="103" y="205"/>
                  <a:pt x="95" y="198"/>
                </a:cubicBezTo>
                <a:cubicBezTo>
                  <a:pt x="95" y="198"/>
                  <a:pt x="94" y="198"/>
                  <a:pt x="94" y="197"/>
                </a:cubicBezTo>
                <a:cubicBezTo>
                  <a:pt x="94" y="197"/>
                  <a:pt x="90" y="192"/>
                  <a:pt x="95" y="180"/>
                </a:cubicBezTo>
                <a:cubicBezTo>
                  <a:pt x="100" y="171"/>
                  <a:pt x="100" y="171"/>
                  <a:pt x="100" y="171"/>
                </a:cubicBezTo>
                <a:cubicBezTo>
                  <a:pt x="101" y="168"/>
                  <a:pt x="100" y="165"/>
                  <a:pt x="97" y="163"/>
                </a:cubicBezTo>
                <a:cubicBezTo>
                  <a:pt x="91" y="159"/>
                  <a:pt x="91" y="159"/>
                  <a:pt x="91" y="159"/>
                </a:cubicBezTo>
                <a:cubicBezTo>
                  <a:pt x="88" y="157"/>
                  <a:pt x="89" y="156"/>
                  <a:pt x="92" y="156"/>
                </a:cubicBezTo>
                <a:close/>
                <a:moveTo>
                  <a:pt x="176" y="250"/>
                </a:moveTo>
                <a:cubicBezTo>
                  <a:pt x="175" y="254"/>
                  <a:pt x="172" y="258"/>
                  <a:pt x="167" y="257"/>
                </a:cubicBezTo>
                <a:cubicBezTo>
                  <a:pt x="132" y="255"/>
                  <a:pt x="132" y="255"/>
                  <a:pt x="132" y="255"/>
                </a:cubicBezTo>
                <a:cubicBezTo>
                  <a:pt x="120" y="255"/>
                  <a:pt x="116" y="249"/>
                  <a:pt x="116" y="249"/>
                </a:cubicBezTo>
                <a:cubicBezTo>
                  <a:pt x="115" y="248"/>
                  <a:pt x="114" y="245"/>
                  <a:pt x="112" y="243"/>
                </a:cubicBezTo>
                <a:cubicBezTo>
                  <a:pt x="112" y="243"/>
                  <a:pt x="112" y="243"/>
                  <a:pt x="112" y="243"/>
                </a:cubicBezTo>
                <a:cubicBezTo>
                  <a:pt x="91" y="206"/>
                  <a:pt x="91" y="206"/>
                  <a:pt x="91" y="206"/>
                </a:cubicBezTo>
                <a:cubicBezTo>
                  <a:pt x="91" y="206"/>
                  <a:pt x="92" y="207"/>
                  <a:pt x="92" y="207"/>
                </a:cubicBezTo>
                <a:cubicBezTo>
                  <a:pt x="92" y="207"/>
                  <a:pt x="93" y="208"/>
                  <a:pt x="93" y="208"/>
                </a:cubicBezTo>
                <a:cubicBezTo>
                  <a:pt x="93" y="208"/>
                  <a:pt x="93" y="208"/>
                  <a:pt x="93" y="208"/>
                </a:cubicBezTo>
                <a:cubicBezTo>
                  <a:pt x="105" y="217"/>
                  <a:pt x="143" y="217"/>
                  <a:pt x="164" y="217"/>
                </a:cubicBezTo>
                <a:cubicBezTo>
                  <a:pt x="164" y="217"/>
                  <a:pt x="164" y="217"/>
                  <a:pt x="164" y="217"/>
                </a:cubicBezTo>
                <a:cubicBezTo>
                  <a:pt x="168" y="217"/>
                  <a:pt x="171" y="216"/>
                  <a:pt x="171" y="216"/>
                </a:cubicBezTo>
                <a:cubicBezTo>
                  <a:pt x="175" y="216"/>
                  <a:pt x="178" y="219"/>
                  <a:pt x="178" y="224"/>
                </a:cubicBezTo>
                <a:lnTo>
                  <a:pt x="176" y="250"/>
                </a:lnTo>
                <a:close/>
                <a:moveTo>
                  <a:pt x="198" y="142"/>
                </a:moveTo>
                <a:cubicBezTo>
                  <a:pt x="189" y="142"/>
                  <a:pt x="189" y="142"/>
                  <a:pt x="189" y="142"/>
                </a:cubicBezTo>
                <a:cubicBezTo>
                  <a:pt x="183" y="142"/>
                  <a:pt x="183" y="142"/>
                  <a:pt x="183" y="142"/>
                </a:cubicBezTo>
                <a:cubicBezTo>
                  <a:pt x="180" y="142"/>
                  <a:pt x="179" y="140"/>
                  <a:pt x="182" y="139"/>
                </a:cubicBezTo>
                <a:cubicBezTo>
                  <a:pt x="186" y="135"/>
                  <a:pt x="186" y="135"/>
                  <a:pt x="186" y="135"/>
                </a:cubicBezTo>
                <a:cubicBezTo>
                  <a:pt x="188" y="134"/>
                  <a:pt x="188" y="134"/>
                  <a:pt x="188" y="134"/>
                </a:cubicBezTo>
                <a:cubicBezTo>
                  <a:pt x="189" y="133"/>
                  <a:pt x="189" y="133"/>
                  <a:pt x="189" y="133"/>
                </a:cubicBezTo>
                <a:cubicBezTo>
                  <a:pt x="192" y="131"/>
                  <a:pt x="192" y="128"/>
                  <a:pt x="191" y="126"/>
                </a:cubicBezTo>
                <a:cubicBezTo>
                  <a:pt x="190" y="125"/>
                  <a:pt x="190" y="125"/>
                  <a:pt x="190" y="125"/>
                </a:cubicBezTo>
                <a:cubicBezTo>
                  <a:pt x="188" y="121"/>
                  <a:pt x="188" y="121"/>
                  <a:pt x="188" y="121"/>
                </a:cubicBezTo>
                <a:cubicBezTo>
                  <a:pt x="188" y="121"/>
                  <a:pt x="188" y="121"/>
                  <a:pt x="188" y="121"/>
                </a:cubicBezTo>
                <a:cubicBezTo>
                  <a:pt x="186" y="117"/>
                  <a:pt x="186" y="117"/>
                  <a:pt x="186" y="117"/>
                </a:cubicBezTo>
                <a:cubicBezTo>
                  <a:pt x="186" y="117"/>
                  <a:pt x="185" y="115"/>
                  <a:pt x="188" y="112"/>
                </a:cubicBezTo>
                <a:cubicBezTo>
                  <a:pt x="188" y="112"/>
                  <a:pt x="201" y="90"/>
                  <a:pt x="211" y="87"/>
                </a:cubicBezTo>
                <a:cubicBezTo>
                  <a:pt x="212" y="86"/>
                  <a:pt x="212" y="86"/>
                  <a:pt x="213" y="86"/>
                </a:cubicBezTo>
                <a:cubicBezTo>
                  <a:pt x="213" y="86"/>
                  <a:pt x="219" y="86"/>
                  <a:pt x="226" y="96"/>
                </a:cubicBezTo>
                <a:cubicBezTo>
                  <a:pt x="230" y="102"/>
                  <a:pt x="230" y="102"/>
                  <a:pt x="230" y="102"/>
                </a:cubicBezTo>
                <a:cubicBezTo>
                  <a:pt x="232" y="104"/>
                  <a:pt x="235" y="105"/>
                  <a:pt x="238" y="104"/>
                </a:cubicBezTo>
                <a:cubicBezTo>
                  <a:pt x="245" y="101"/>
                  <a:pt x="245" y="101"/>
                  <a:pt x="245" y="101"/>
                </a:cubicBezTo>
                <a:cubicBezTo>
                  <a:pt x="248" y="99"/>
                  <a:pt x="249" y="100"/>
                  <a:pt x="247" y="103"/>
                </a:cubicBezTo>
                <a:cubicBezTo>
                  <a:pt x="240" y="118"/>
                  <a:pt x="240" y="118"/>
                  <a:pt x="240" y="118"/>
                </a:cubicBezTo>
                <a:cubicBezTo>
                  <a:pt x="236" y="127"/>
                  <a:pt x="236" y="127"/>
                  <a:pt x="236" y="127"/>
                </a:cubicBezTo>
                <a:cubicBezTo>
                  <a:pt x="231" y="138"/>
                  <a:pt x="231" y="138"/>
                  <a:pt x="231" y="138"/>
                </a:cubicBezTo>
                <a:cubicBezTo>
                  <a:pt x="229" y="141"/>
                  <a:pt x="226" y="143"/>
                  <a:pt x="223" y="143"/>
                </a:cubicBezTo>
                <a:cubicBezTo>
                  <a:pt x="198" y="142"/>
                  <a:pt x="198" y="142"/>
                  <a:pt x="198" y="142"/>
                </a:cubicBezTo>
                <a:cubicBezTo>
                  <a:pt x="198" y="142"/>
                  <a:pt x="198" y="142"/>
                  <a:pt x="198" y="142"/>
                </a:cubicBezTo>
                <a:close/>
                <a:moveTo>
                  <a:pt x="255" y="238"/>
                </a:moveTo>
                <a:cubicBezTo>
                  <a:pt x="255" y="238"/>
                  <a:pt x="253" y="244"/>
                  <a:pt x="240" y="247"/>
                </a:cubicBezTo>
                <a:cubicBezTo>
                  <a:pt x="234" y="248"/>
                  <a:pt x="234" y="248"/>
                  <a:pt x="234" y="248"/>
                </a:cubicBezTo>
                <a:cubicBezTo>
                  <a:pt x="231" y="249"/>
                  <a:pt x="229" y="251"/>
                  <a:pt x="229" y="254"/>
                </a:cubicBezTo>
                <a:cubicBezTo>
                  <a:pt x="229" y="262"/>
                  <a:pt x="229" y="262"/>
                  <a:pt x="229" y="262"/>
                </a:cubicBezTo>
                <a:cubicBezTo>
                  <a:pt x="229" y="265"/>
                  <a:pt x="228" y="266"/>
                  <a:pt x="226" y="263"/>
                </a:cubicBezTo>
                <a:cubicBezTo>
                  <a:pt x="215" y="251"/>
                  <a:pt x="215" y="251"/>
                  <a:pt x="215" y="251"/>
                </a:cubicBezTo>
                <a:cubicBezTo>
                  <a:pt x="209" y="244"/>
                  <a:pt x="209" y="244"/>
                  <a:pt x="209" y="244"/>
                </a:cubicBezTo>
                <a:cubicBezTo>
                  <a:pt x="200" y="234"/>
                  <a:pt x="200" y="234"/>
                  <a:pt x="200" y="234"/>
                </a:cubicBezTo>
                <a:cubicBezTo>
                  <a:pt x="198" y="232"/>
                  <a:pt x="198" y="228"/>
                  <a:pt x="199" y="225"/>
                </a:cubicBezTo>
                <a:cubicBezTo>
                  <a:pt x="210" y="203"/>
                  <a:pt x="210" y="203"/>
                  <a:pt x="210" y="203"/>
                </a:cubicBezTo>
                <a:cubicBezTo>
                  <a:pt x="210" y="203"/>
                  <a:pt x="210" y="203"/>
                  <a:pt x="210" y="203"/>
                </a:cubicBezTo>
                <a:cubicBezTo>
                  <a:pt x="213" y="195"/>
                  <a:pt x="213" y="195"/>
                  <a:pt x="213" y="195"/>
                </a:cubicBezTo>
                <a:cubicBezTo>
                  <a:pt x="216" y="188"/>
                  <a:pt x="216" y="188"/>
                  <a:pt x="216" y="188"/>
                </a:cubicBezTo>
                <a:cubicBezTo>
                  <a:pt x="217" y="186"/>
                  <a:pt x="219" y="186"/>
                  <a:pt x="219" y="189"/>
                </a:cubicBezTo>
                <a:cubicBezTo>
                  <a:pt x="221" y="195"/>
                  <a:pt x="221" y="195"/>
                  <a:pt x="221" y="195"/>
                </a:cubicBezTo>
                <a:cubicBezTo>
                  <a:pt x="221" y="197"/>
                  <a:pt x="221" y="197"/>
                  <a:pt x="221" y="197"/>
                </a:cubicBezTo>
                <a:cubicBezTo>
                  <a:pt x="221" y="198"/>
                  <a:pt x="221" y="198"/>
                  <a:pt x="221" y="198"/>
                </a:cubicBezTo>
                <a:cubicBezTo>
                  <a:pt x="222" y="201"/>
                  <a:pt x="225" y="203"/>
                  <a:pt x="228" y="202"/>
                </a:cubicBezTo>
                <a:cubicBezTo>
                  <a:pt x="229" y="202"/>
                  <a:pt x="229" y="202"/>
                  <a:pt x="229" y="202"/>
                </a:cubicBezTo>
                <a:cubicBezTo>
                  <a:pt x="233" y="202"/>
                  <a:pt x="233" y="202"/>
                  <a:pt x="233" y="202"/>
                </a:cubicBezTo>
                <a:cubicBezTo>
                  <a:pt x="233" y="202"/>
                  <a:pt x="233" y="202"/>
                  <a:pt x="233" y="202"/>
                </a:cubicBezTo>
                <a:cubicBezTo>
                  <a:pt x="238" y="201"/>
                  <a:pt x="238" y="201"/>
                  <a:pt x="238" y="201"/>
                </a:cubicBezTo>
                <a:cubicBezTo>
                  <a:pt x="238" y="201"/>
                  <a:pt x="240" y="201"/>
                  <a:pt x="242" y="205"/>
                </a:cubicBezTo>
                <a:cubicBezTo>
                  <a:pt x="242" y="205"/>
                  <a:pt x="256" y="226"/>
                  <a:pt x="255" y="236"/>
                </a:cubicBezTo>
                <a:cubicBezTo>
                  <a:pt x="255" y="237"/>
                  <a:pt x="255" y="238"/>
                  <a:pt x="255" y="238"/>
                </a:cubicBezTo>
                <a:close/>
                <a:moveTo>
                  <a:pt x="288" y="189"/>
                </a:moveTo>
                <a:cubicBezTo>
                  <a:pt x="287" y="191"/>
                  <a:pt x="286" y="193"/>
                  <a:pt x="285" y="196"/>
                </a:cubicBezTo>
                <a:cubicBezTo>
                  <a:pt x="285" y="196"/>
                  <a:pt x="285" y="196"/>
                  <a:pt x="285" y="196"/>
                </a:cubicBezTo>
                <a:cubicBezTo>
                  <a:pt x="267" y="234"/>
                  <a:pt x="267" y="234"/>
                  <a:pt x="267" y="234"/>
                </a:cubicBezTo>
                <a:cubicBezTo>
                  <a:pt x="267" y="234"/>
                  <a:pt x="267" y="233"/>
                  <a:pt x="267" y="233"/>
                </a:cubicBezTo>
                <a:cubicBezTo>
                  <a:pt x="267" y="232"/>
                  <a:pt x="267" y="232"/>
                  <a:pt x="267" y="232"/>
                </a:cubicBezTo>
                <a:cubicBezTo>
                  <a:pt x="267" y="232"/>
                  <a:pt x="267" y="232"/>
                  <a:pt x="267" y="232"/>
                </a:cubicBezTo>
                <a:cubicBezTo>
                  <a:pt x="268" y="217"/>
                  <a:pt x="246" y="185"/>
                  <a:pt x="233" y="168"/>
                </a:cubicBezTo>
                <a:cubicBezTo>
                  <a:pt x="233" y="168"/>
                  <a:pt x="233" y="168"/>
                  <a:pt x="233" y="168"/>
                </a:cubicBezTo>
                <a:cubicBezTo>
                  <a:pt x="231" y="165"/>
                  <a:pt x="229" y="163"/>
                  <a:pt x="229" y="163"/>
                </a:cubicBezTo>
                <a:cubicBezTo>
                  <a:pt x="227" y="160"/>
                  <a:pt x="227" y="155"/>
                  <a:pt x="231" y="153"/>
                </a:cubicBezTo>
                <a:cubicBezTo>
                  <a:pt x="254" y="140"/>
                  <a:pt x="254" y="140"/>
                  <a:pt x="254" y="140"/>
                </a:cubicBezTo>
                <a:cubicBezTo>
                  <a:pt x="257" y="138"/>
                  <a:pt x="262" y="139"/>
                  <a:pt x="265" y="142"/>
                </a:cubicBezTo>
                <a:cubicBezTo>
                  <a:pt x="284" y="173"/>
                  <a:pt x="284" y="173"/>
                  <a:pt x="284" y="173"/>
                </a:cubicBezTo>
                <a:cubicBezTo>
                  <a:pt x="290" y="183"/>
                  <a:pt x="288" y="189"/>
                  <a:pt x="288" y="189"/>
                </a:cubicBezTo>
                <a:close/>
              </a:path>
            </a:pathLst>
          </a:custGeom>
          <a:solidFill>
            <a:schemeClr val="accent2"/>
          </a:solidFill>
          <a:ln>
            <a:noFil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9" name="94"/>
          <p:cNvSpPr/>
          <p:nvPr>
            <p:custDataLst>
              <p:tags r:id="rId10"/>
            </p:custDataLst>
          </p:nvPr>
        </p:nvSpPr>
        <p:spPr bwMode="auto">
          <a:xfrm>
            <a:off x="1516736" y="4373185"/>
            <a:ext cx="89216" cy="48710"/>
          </a:xfrm>
          <a:custGeom>
            <a:gdLst>
              <a:gd fmla="*/ 989 w 73" name="T0"/>
              <a:gd fmla="*/ 271 h 40" name="T1"/>
              <a:gd fmla="*/ 715 w 73" name="T2"/>
              <a:gd fmla="*/ 537 h 40" name="T3"/>
              <a:gd fmla="*/ 272 w 73" name="T4"/>
              <a:gd fmla="*/ 537 h 40" name="T5"/>
              <a:gd fmla="*/ 0 w 73" name="T6"/>
              <a:gd fmla="*/ 271 h 40" name="T7"/>
              <a:gd fmla="*/ 0 w 73" name="T8"/>
              <a:gd fmla="*/ 271 h 40" name="T9"/>
              <a:gd fmla="*/ 272 w 73" name="T10"/>
              <a:gd fmla="*/ 0 h 40" name="T11"/>
              <a:gd fmla="*/ 715 w 73" name="T12"/>
              <a:gd fmla="*/ 0 h 40" name="T13"/>
              <a:gd fmla="*/ 989 w 73" name="T14"/>
              <a:gd fmla="*/ 271 h 4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0" w="73">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chemeClr val="accent4"/>
          </a:solidFill>
          <a:ln>
            <a:noFil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0" name="品 95"/>
          <p:cNvSpPr/>
          <p:nvPr>
            <p:custDataLst>
              <p:tags r:id="rId11"/>
            </p:custDataLst>
          </p:nvPr>
        </p:nvSpPr>
        <p:spPr bwMode="auto">
          <a:xfrm>
            <a:off x="1516736" y="4479321"/>
            <a:ext cx="89216" cy="48710"/>
          </a:xfrm>
          <a:custGeom>
            <a:gdLst>
              <a:gd fmla="*/ 989 w 73" name="T0"/>
              <a:gd fmla="*/ 271 h 40" name="T1"/>
              <a:gd fmla="*/ 715 w 73" name="T2"/>
              <a:gd fmla="*/ 537 h 40" name="T3"/>
              <a:gd fmla="*/ 272 w 73" name="T4"/>
              <a:gd fmla="*/ 537 h 40" name="T5"/>
              <a:gd fmla="*/ 0 w 73" name="T6"/>
              <a:gd fmla="*/ 271 h 40" name="T7"/>
              <a:gd fmla="*/ 0 w 73" name="T8"/>
              <a:gd fmla="*/ 271 h 40" name="T9"/>
              <a:gd fmla="*/ 272 w 73" name="T10"/>
              <a:gd fmla="*/ 0 h 40" name="T11"/>
              <a:gd fmla="*/ 715 w 73" name="T12"/>
              <a:gd fmla="*/ 0 h 40" name="T13"/>
              <a:gd fmla="*/ 989 w 73" name="T14"/>
              <a:gd fmla="*/ 271 h 4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0" w="73">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chemeClr val="accent4"/>
          </a:solidFill>
          <a:ln>
            <a:noFil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1" name="出品 96"/>
          <p:cNvSpPr/>
          <p:nvPr>
            <p:custDataLst>
              <p:tags r:id="rId12"/>
            </p:custDataLst>
          </p:nvPr>
        </p:nvSpPr>
        <p:spPr bwMode="auto">
          <a:xfrm>
            <a:off x="1516736" y="4583919"/>
            <a:ext cx="89216" cy="49223"/>
          </a:xfrm>
          <a:custGeom>
            <a:gdLst>
              <a:gd fmla="*/ 989 w 73" name="T0"/>
              <a:gd fmla="*/ 276 h 40" name="T1"/>
              <a:gd fmla="*/ 715 w 73" name="T2"/>
              <a:gd fmla="*/ 552 h 40" name="T3"/>
              <a:gd fmla="*/ 272 w 73" name="T4"/>
              <a:gd fmla="*/ 552 h 40" name="T5"/>
              <a:gd fmla="*/ 0 w 73" name="T6"/>
              <a:gd fmla="*/ 276 h 40" name="T7"/>
              <a:gd fmla="*/ 0 w 73" name="T8"/>
              <a:gd fmla="*/ 276 h 40" name="T9"/>
              <a:gd fmla="*/ 272 w 73" name="T10"/>
              <a:gd fmla="*/ 0 h 40" name="T11"/>
              <a:gd fmla="*/ 715 w 73" name="T12"/>
              <a:gd fmla="*/ 0 h 40" name="T13"/>
              <a:gd fmla="*/ 989 w 73" name="T14"/>
              <a:gd fmla="*/ 276 h 4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0" w="73">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chemeClr val="accent4"/>
          </a:solidFill>
          <a:ln>
            <a:noFil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2" name="品 97"/>
          <p:cNvSpPr/>
          <p:nvPr>
            <p:custDataLst>
              <p:tags r:id="rId13"/>
            </p:custDataLst>
          </p:nvPr>
        </p:nvSpPr>
        <p:spPr bwMode="auto">
          <a:xfrm>
            <a:off x="1516736" y="4690055"/>
            <a:ext cx="89216" cy="48710"/>
          </a:xfrm>
          <a:custGeom>
            <a:gdLst>
              <a:gd fmla="*/ 989 w 73" name="T0"/>
              <a:gd fmla="*/ 271 h 40" name="T1"/>
              <a:gd fmla="*/ 715 w 73" name="T2"/>
              <a:gd fmla="*/ 537 h 40" name="T3"/>
              <a:gd fmla="*/ 272 w 73" name="T4"/>
              <a:gd fmla="*/ 537 h 40" name="T5"/>
              <a:gd fmla="*/ 0 w 73" name="T6"/>
              <a:gd fmla="*/ 271 h 40" name="T7"/>
              <a:gd fmla="*/ 0 w 73" name="T8"/>
              <a:gd fmla="*/ 271 h 40" name="T9"/>
              <a:gd fmla="*/ 272 w 73" name="T10"/>
              <a:gd fmla="*/ 0 h 40" name="T11"/>
              <a:gd fmla="*/ 715 w 73" name="T12"/>
              <a:gd fmla="*/ 0 h 40" name="T13"/>
              <a:gd fmla="*/ 989 w 73" name="T14"/>
              <a:gd fmla="*/ 271 h 4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0" w="73">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chemeClr val="accent4"/>
          </a:solidFill>
          <a:ln>
            <a:noFil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3" name="98"/>
          <p:cNvSpPr/>
          <p:nvPr>
            <p:custDataLst>
              <p:tags r:id="rId14"/>
            </p:custDataLst>
          </p:nvPr>
        </p:nvSpPr>
        <p:spPr bwMode="auto">
          <a:xfrm>
            <a:off x="2051006" y="4325500"/>
            <a:ext cx="37430" cy="104085"/>
          </a:xfrm>
          <a:custGeom>
            <a:gdLst>
              <a:gd fmla="*/ 78 w 31" name="T0"/>
              <a:gd fmla="*/ 0 h 85" name="T1"/>
              <a:gd fmla="*/ 0 w 31" name="T2"/>
              <a:gd fmla="*/ 12 h 85" name="T3"/>
              <a:gd fmla="*/ 0 w 31" name="T4"/>
              <a:gd fmla="*/ 1146 h 85" name="T5"/>
              <a:gd fmla="*/ 78 w 31" name="T6"/>
              <a:gd fmla="*/ 1158 h 85" name="T7"/>
              <a:gd fmla="*/ 405 w 31" name="T8"/>
              <a:gd fmla="*/ 817 h 85" name="T9"/>
              <a:gd fmla="*/ 405 w 31" name="T10"/>
              <a:gd fmla="*/ 353 h 85" name="T11"/>
              <a:gd fmla="*/ 78 w 31" name="T12"/>
              <a:gd fmla="*/ 0 h 8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85" w="31">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solidFill>
            <a:schemeClr val="accent4"/>
          </a:solidFill>
          <a:ln>
            <a:noFil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4" name="99"/>
          <p:cNvSpPr/>
          <p:nvPr>
            <p:custDataLst>
              <p:tags r:id="rId15"/>
            </p:custDataLst>
          </p:nvPr>
        </p:nvSpPr>
        <p:spPr bwMode="auto">
          <a:xfrm>
            <a:off x="2051006" y="4434200"/>
            <a:ext cx="37430" cy="102547"/>
          </a:xfrm>
          <a:custGeom>
            <a:gdLst>
              <a:gd fmla="*/ 78 w 31" name="T0"/>
              <a:gd fmla="*/ 0 h 84" name="T1"/>
              <a:gd fmla="*/ 0 w 31" name="T2"/>
              <a:gd fmla="*/ 12 h 84" name="T3"/>
              <a:gd fmla="*/ 0 w 31" name="T4"/>
              <a:gd fmla="*/ 1133 h 84" name="T5"/>
              <a:gd fmla="*/ 78 w 31" name="T6"/>
              <a:gd fmla="*/ 1133 h 84" name="T7"/>
              <a:gd fmla="*/ 405 w 31" name="T8"/>
              <a:gd fmla="*/ 793 h 84" name="T9"/>
              <a:gd fmla="*/ 405 w 31" name="T10"/>
              <a:gd fmla="*/ 340 h 84" name="T11"/>
              <a:gd fmla="*/ 78 w 31" name="T12"/>
              <a:gd fmla="*/ 0 h 8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84" w="31">
                <a:moveTo>
                  <a:pt x="6" y="0"/>
                </a:moveTo>
                <a:cubicBezTo>
                  <a:pt x="4" y="0"/>
                  <a:pt x="2" y="0"/>
                  <a:pt x="0" y="1"/>
                </a:cubicBezTo>
                <a:cubicBezTo>
                  <a:pt x="0" y="84"/>
                  <a:pt x="0" y="84"/>
                  <a:pt x="0" y="84"/>
                </a:cubicBezTo>
                <a:cubicBezTo>
                  <a:pt x="2" y="84"/>
                  <a:pt x="4" y="84"/>
                  <a:pt x="6" y="84"/>
                </a:cubicBezTo>
                <a:cubicBezTo>
                  <a:pt x="20" y="84"/>
                  <a:pt x="31" y="73"/>
                  <a:pt x="31" y="59"/>
                </a:cubicBezTo>
                <a:cubicBezTo>
                  <a:pt x="31" y="25"/>
                  <a:pt x="31" y="25"/>
                  <a:pt x="31" y="25"/>
                </a:cubicBezTo>
                <a:cubicBezTo>
                  <a:pt x="31" y="11"/>
                  <a:pt x="20" y="0"/>
                  <a:pt x="6" y="0"/>
                </a:cubicBezTo>
                <a:close/>
              </a:path>
            </a:pathLst>
          </a:custGeom>
          <a:solidFill>
            <a:schemeClr val="accent4"/>
          </a:solidFill>
          <a:ln>
            <a:noFil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5" name="100"/>
          <p:cNvSpPr/>
          <p:nvPr>
            <p:custDataLst>
              <p:tags r:id="rId16"/>
            </p:custDataLst>
          </p:nvPr>
        </p:nvSpPr>
        <p:spPr bwMode="auto">
          <a:xfrm>
            <a:off x="2051006" y="4541362"/>
            <a:ext cx="37430" cy="103573"/>
          </a:xfrm>
          <a:custGeom>
            <a:gdLst>
              <a:gd fmla="*/ 78 w 31" name="T0"/>
              <a:gd fmla="*/ 0 h 85" name="T1"/>
              <a:gd fmla="*/ 0 w 31" name="T2"/>
              <a:gd fmla="*/ 12 h 85" name="T3"/>
              <a:gd fmla="*/ 0 w 31" name="T4"/>
              <a:gd fmla="*/ 1129 h 85" name="T5"/>
              <a:gd fmla="*/ 78 w 31" name="T6"/>
              <a:gd fmla="*/ 1141 h 85" name="T7"/>
              <a:gd fmla="*/ 405 w 31" name="T8"/>
              <a:gd fmla="*/ 808 h 85" name="T9"/>
              <a:gd fmla="*/ 405 w 31" name="T10"/>
              <a:gd fmla="*/ 349 h 85" name="T11"/>
              <a:gd fmla="*/ 78 w 31" name="T12"/>
              <a:gd fmla="*/ 0 h 8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85" w="31">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solidFill>
            <a:schemeClr val="accent4"/>
          </a:solidFill>
          <a:ln>
            <a:noFil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6" name="101"/>
          <p:cNvSpPr>
            <a:spLocks noEditPoints="1"/>
          </p:cNvSpPr>
          <p:nvPr>
            <p:custDataLst>
              <p:tags r:id="rId17"/>
            </p:custDataLst>
          </p:nvPr>
        </p:nvSpPr>
        <p:spPr bwMode="auto">
          <a:xfrm>
            <a:off x="1553140" y="4279354"/>
            <a:ext cx="486586" cy="553242"/>
          </a:xfrm>
          <a:custGeom>
            <a:gdLst>
              <a:gd fmla="*/ 4814 w 399" name="T0"/>
              <a:gd fmla="*/ 0 h 454" name="T1"/>
              <a:gd fmla="*/ 554 w 399" name="T2"/>
              <a:gd fmla="*/ 0 h 454" name="T3"/>
              <a:gd fmla="*/ 0 w 399" name="T4"/>
              <a:gd fmla="*/ 549 h 454" name="T5"/>
              <a:gd fmla="*/ 0 w 399" name="T6"/>
              <a:gd fmla="*/ 870 h 454" name="T7"/>
              <a:gd fmla="*/ 312 w 399" name="T8"/>
              <a:gd fmla="*/ 870 h 454" name="T9"/>
              <a:gd fmla="*/ 742 w 399" name="T10"/>
              <a:gd fmla="*/ 1305 h 454" name="T11"/>
              <a:gd fmla="*/ 312 w 399" name="T12"/>
              <a:gd fmla="*/ 1744 h 454" name="T13"/>
              <a:gd fmla="*/ 0 w 399" name="T14"/>
              <a:gd fmla="*/ 1744 h 454" name="T15"/>
              <a:gd fmla="*/ 0 w 399" name="T16"/>
              <a:gd fmla="*/ 2039 h 454" name="T17"/>
              <a:gd fmla="*/ 312 w 399" name="T18"/>
              <a:gd fmla="*/ 2039 h 454" name="T19"/>
              <a:gd fmla="*/ 742 w 399" name="T20"/>
              <a:gd fmla="*/ 2469 h 454" name="T21"/>
              <a:gd fmla="*/ 312 w 399" name="T22"/>
              <a:gd fmla="*/ 2897 h 454" name="T23"/>
              <a:gd fmla="*/ 0 w 399" name="T24"/>
              <a:gd fmla="*/ 2897 h 454" name="T25"/>
              <a:gd fmla="*/ 0 w 399" name="T26"/>
              <a:gd fmla="*/ 3197 h 454" name="T27"/>
              <a:gd fmla="*/ 312 w 399" name="T28"/>
              <a:gd fmla="*/ 3197 h 454" name="T29"/>
              <a:gd fmla="*/ 742 w 399" name="T30"/>
              <a:gd fmla="*/ 3627 h 454" name="T31"/>
              <a:gd fmla="*/ 312 w 399" name="T32"/>
              <a:gd fmla="*/ 4055 h 454" name="T33"/>
              <a:gd fmla="*/ 0 w 399" name="T34"/>
              <a:gd fmla="*/ 4055 h 454" name="T35"/>
              <a:gd fmla="*/ 0 w 399" name="T36"/>
              <a:gd fmla="*/ 4361 h 454" name="T37"/>
              <a:gd fmla="*/ 312 w 399" name="T38"/>
              <a:gd fmla="*/ 4361 h 454" name="T39"/>
              <a:gd fmla="*/ 742 w 399" name="T40"/>
              <a:gd fmla="*/ 4789 h 454" name="T41"/>
              <a:gd fmla="*/ 312 w 399" name="T42"/>
              <a:gd fmla="*/ 5224 h 454" name="T43"/>
              <a:gd fmla="*/ 0 w 399" name="T44"/>
              <a:gd fmla="*/ 5224 h 454" name="T45"/>
              <a:gd fmla="*/ 0 w 399" name="T46"/>
              <a:gd fmla="*/ 5547 h 454" name="T47"/>
              <a:gd fmla="*/ 554 w 399" name="T48"/>
              <a:gd fmla="*/ 6094 h 454" name="T49"/>
              <a:gd fmla="*/ 4814 w 399" name="T50"/>
              <a:gd fmla="*/ 6094 h 454" name="T51"/>
              <a:gd fmla="*/ 5368 w 399" name="T52"/>
              <a:gd fmla="*/ 5547 h 454" name="T53"/>
              <a:gd fmla="*/ 5368 w 399" name="T54"/>
              <a:gd fmla="*/ 549 h 454" name="T55"/>
              <a:gd fmla="*/ 4814 w 399" name="T56"/>
              <a:gd fmla="*/ 0 h 454" name="T57"/>
              <a:gd fmla="*/ 1979 w 399" name="T58"/>
              <a:gd fmla="*/ 780 h 454" name="T59"/>
              <a:gd fmla="*/ 2462 w 399" name="T60"/>
              <a:gd fmla="*/ 1005 h 454" name="T61"/>
              <a:gd fmla="*/ 2676 w 399" name="T62"/>
              <a:gd fmla="*/ 1580 h 454" name="T63"/>
              <a:gd fmla="*/ 2450 w 399" name="T64"/>
              <a:gd fmla="*/ 2068 h 454" name="T65"/>
              <a:gd fmla="*/ 2421 w 399" name="T66"/>
              <a:gd fmla="*/ 2080 h 454" name="T67"/>
              <a:gd fmla="*/ 1962 w 399" name="T68"/>
              <a:gd fmla="*/ 791 h 454" name="T69"/>
              <a:gd fmla="*/ 1979 w 399" name="T70"/>
              <a:gd fmla="*/ 780 h 454" name="T71"/>
              <a:gd fmla="*/ 3094 w 399" name="T72"/>
              <a:gd fmla="*/ 5157 h 454" name="T73"/>
              <a:gd fmla="*/ 1855 w 399" name="T74"/>
              <a:gd fmla="*/ 3677 h 454" name="T75"/>
              <a:gd fmla="*/ 1280 w 399" name="T76"/>
              <a:gd fmla="*/ 1842 h 454" name="T77"/>
              <a:gd fmla="*/ 1827 w 399" name="T78"/>
              <a:gd fmla="*/ 846 h 454" name="T79"/>
              <a:gd fmla="*/ 2274 w 399" name="T80"/>
              <a:gd fmla="*/ 2096 h 454" name="T81"/>
              <a:gd fmla="*/ 2245 w 399" name="T82"/>
              <a:gd fmla="*/ 2096 h 454" name="T83"/>
              <a:gd fmla="*/ 2462 w 399" name="T84"/>
              <a:gd fmla="*/ 3327 h 454" name="T85"/>
              <a:gd fmla="*/ 2462 w 399" name="T86"/>
              <a:gd fmla="*/ 3327 h 454" name="T87"/>
              <a:gd fmla="*/ 2478 w 399" name="T88"/>
              <a:gd fmla="*/ 3344 h 454" name="T89"/>
              <a:gd fmla="*/ 2478 w 399" name="T90"/>
              <a:gd fmla="*/ 3344 h 454" name="T91"/>
              <a:gd fmla="*/ 2478 w 399" name="T92"/>
              <a:gd fmla="*/ 3344 h 454" name="T93"/>
              <a:gd fmla="*/ 3406 w 399" name="T94"/>
              <a:gd fmla="*/ 4202 h 454" name="T95"/>
              <a:gd fmla="*/ 3418 w 399" name="T96"/>
              <a:gd fmla="*/ 4190 h 454" name="T97"/>
              <a:gd fmla="*/ 4226 w 399" name="T98"/>
              <a:gd fmla="*/ 5224 h 454" name="T99"/>
              <a:gd fmla="*/ 3094 w 399" name="T100"/>
              <a:gd fmla="*/ 5157 h 454" name="T101"/>
              <a:gd fmla="*/ 4362 w 399" name="T102"/>
              <a:gd fmla="*/ 5141 h 454" name="T103"/>
              <a:gd fmla="*/ 4345 w 399" name="T104"/>
              <a:gd fmla="*/ 5157 h 454" name="T105"/>
              <a:gd fmla="*/ 3513 w 399" name="T106"/>
              <a:gd fmla="*/ 4066 h 454" name="T107"/>
              <a:gd fmla="*/ 3525 w 399" name="T108"/>
              <a:gd fmla="*/ 4038 h 454" name="T109"/>
              <a:gd fmla="*/ 4062 w 399" name="T110"/>
              <a:gd fmla="*/ 4123 h 454" name="T111"/>
              <a:gd fmla="*/ 4441 w 399" name="T112"/>
              <a:gd fmla="*/ 4604 h 454" name="T113"/>
              <a:gd fmla="*/ 4362 w 399" name="T114"/>
              <a:gd fmla="*/ 5141 h 45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453" w="399">
                <a:moveTo>
                  <a:pt x="358" y="0"/>
                </a:moveTo>
                <a:cubicBezTo>
                  <a:pt x="41" y="0"/>
                  <a:pt x="41" y="0"/>
                  <a:pt x="41" y="0"/>
                </a:cubicBezTo>
                <a:cubicBezTo>
                  <a:pt x="19" y="0"/>
                  <a:pt x="0" y="18"/>
                  <a:pt x="0" y="41"/>
                </a:cubicBezTo>
                <a:cubicBezTo>
                  <a:pt x="0" y="65"/>
                  <a:pt x="0" y="65"/>
                  <a:pt x="0" y="65"/>
                </a:cubicBezTo>
                <a:cubicBezTo>
                  <a:pt x="23" y="65"/>
                  <a:pt x="23" y="65"/>
                  <a:pt x="23" y="65"/>
                </a:cubicBezTo>
                <a:cubicBezTo>
                  <a:pt x="40" y="65"/>
                  <a:pt x="55" y="80"/>
                  <a:pt x="55" y="97"/>
                </a:cubicBezTo>
                <a:cubicBezTo>
                  <a:pt x="55" y="115"/>
                  <a:pt x="40" y="129"/>
                  <a:pt x="23" y="130"/>
                </a:cubicBezTo>
                <a:cubicBezTo>
                  <a:pt x="0" y="130"/>
                  <a:pt x="0" y="130"/>
                  <a:pt x="0" y="130"/>
                </a:cubicBezTo>
                <a:cubicBezTo>
                  <a:pt x="0" y="152"/>
                  <a:pt x="0" y="152"/>
                  <a:pt x="0" y="152"/>
                </a:cubicBezTo>
                <a:cubicBezTo>
                  <a:pt x="23" y="152"/>
                  <a:pt x="23" y="152"/>
                  <a:pt x="23" y="152"/>
                </a:cubicBezTo>
                <a:cubicBezTo>
                  <a:pt x="40" y="152"/>
                  <a:pt x="55" y="166"/>
                  <a:pt x="55" y="184"/>
                </a:cubicBezTo>
                <a:cubicBezTo>
                  <a:pt x="55" y="202"/>
                  <a:pt x="40" y="216"/>
                  <a:pt x="23" y="216"/>
                </a:cubicBezTo>
                <a:cubicBezTo>
                  <a:pt x="0" y="216"/>
                  <a:pt x="0" y="216"/>
                  <a:pt x="0" y="216"/>
                </a:cubicBezTo>
                <a:cubicBezTo>
                  <a:pt x="0" y="238"/>
                  <a:pt x="0" y="238"/>
                  <a:pt x="0" y="238"/>
                </a:cubicBezTo>
                <a:cubicBezTo>
                  <a:pt x="23" y="238"/>
                  <a:pt x="23" y="238"/>
                  <a:pt x="23" y="238"/>
                </a:cubicBezTo>
                <a:cubicBezTo>
                  <a:pt x="40" y="238"/>
                  <a:pt x="55" y="253"/>
                  <a:pt x="55" y="270"/>
                </a:cubicBezTo>
                <a:cubicBezTo>
                  <a:pt x="55" y="288"/>
                  <a:pt x="40" y="302"/>
                  <a:pt x="23" y="302"/>
                </a:cubicBezTo>
                <a:cubicBezTo>
                  <a:pt x="0" y="302"/>
                  <a:pt x="0" y="302"/>
                  <a:pt x="0" y="302"/>
                </a:cubicBezTo>
                <a:cubicBezTo>
                  <a:pt x="0" y="325"/>
                  <a:pt x="0" y="325"/>
                  <a:pt x="0" y="325"/>
                </a:cubicBezTo>
                <a:cubicBezTo>
                  <a:pt x="23" y="325"/>
                  <a:pt x="23" y="325"/>
                  <a:pt x="23" y="325"/>
                </a:cubicBezTo>
                <a:cubicBezTo>
                  <a:pt x="40" y="325"/>
                  <a:pt x="55" y="339"/>
                  <a:pt x="55" y="357"/>
                </a:cubicBezTo>
                <a:cubicBezTo>
                  <a:pt x="55" y="375"/>
                  <a:pt x="40" y="389"/>
                  <a:pt x="23" y="389"/>
                </a:cubicBezTo>
                <a:cubicBezTo>
                  <a:pt x="0" y="389"/>
                  <a:pt x="0" y="389"/>
                  <a:pt x="0" y="389"/>
                </a:cubicBezTo>
                <a:cubicBezTo>
                  <a:pt x="0" y="413"/>
                  <a:pt x="0" y="413"/>
                  <a:pt x="0" y="413"/>
                </a:cubicBezTo>
                <a:cubicBezTo>
                  <a:pt x="0" y="436"/>
                  <a:pt x="19" y="454"/>
                  <a:pt x="41" y="454"/>
                </a:cubicBezTo>
                <a:cubicBezTo>
                  <a:pt x="358" y="454"/>
                  <a:pt x="358" y="454"/>
                  <a:pt x="358" y="454"/>
                </a:cubicBezTo>
                <a:cubicBezTo>
                  <a:pt x="381" y="454"/>
                  <a:pt x="399" y="436"/>
                  <a:pt x="399" y="413"/>
                </a:cubicBezTo>
                <a:cubicBezTo>
                  <a:pt x="399" y="41"/>
                  <a:pt x="399" y="41"/>
                  <a:pt x="399" y="41"/>
                </a:cubicBezTo>
                <a:cubicBezTo>
                  <a:pt x="399" y="18"/>
                  <a:pt x="381" y="0"/>
                  <a:pt x="358" y="0"/>
                </a:cubicBezTo>
                <a:close/>
                <a:moveTo>
                  <a:pt x="147" y="58"/>
                </a:moveTo>
                <a:cubicBezTo>
                  <a:pt x="161" y="53"/>
                  <a:pt x="178" y="60"/>
                  <a:pt x="183" y="75"/>
                </a:cubicBezTo>
                <a:cubicBezTo>
                  <a:pt x="199" y="118"/>
                  <a:pt x="199" y="118"/>
                  <a:pt x="199" y="118"/>
                </a:cubicBezTo>
                <a:cubicBezTo>
                  <a:pt x="204" y="133"/>
                  <a:pt x="197" y="149"/>
                  <a:pt x="182" y="154"/>
                </a:cubicBezTo>
                <a:cubicBezTo>
                  <a:pt x="182" y="155"/>
                  <a:pt x="181" y="155"/>
                  <a:pt x="180" y="155"/>
                </a:cubicBezTo>
                <a:cubicBezTo>
                  <a:pt x="163" y="123"/>
                  <a:pt x="152" y="85"/>
                  <a:pt x="146" y="59"/>
                </a:cubicBezTo>
                <a:cubicBezTo>
                  <a:pt x="146" y="58"/>
                  <a:pt x="146" y="58"/>
                  <a:pt x="147" y="58"/>
                </a:cubicBezTo>
                <a:close/>
                <a:moveTo>
                  <a:pt x="230" y="384"/>
                </a:moveTo>
                <a:cubicBezTo>
                  <a:pt x="182" y="357"/>
                  <a:pt x="142" y="280"/>
                  <a:pt x="138" y="274"/>
                </a:cubicBezTo>
                <a:cubicBezTo>
                  <a:pt x="135" y="267"/>
                  <a:pt x="92" y="192"/>
                  <a:pt x="95" y="137"/>
                </a:cubicBezTo>
                <a:cubicBezTo>
                  <a:pt x="97" y="93"/>
                  <a:pt x="123" y="72"/>
                  <a:pt x="136" y="63"/>
                </a:cubicBezTo>
                <a:cubicBezTo>
                  <a:pt x="142" y="89"/>
                  <a:pt x="153" y="124"/>
                  <a:pt x="169" y="156"/>
                </a:cubicBezTo>
                <a:cubicBezTo>
                  <a:pt x="168" y="156"/>
                  <a:pt x="168" y="156"/>
                  <a:pt x="167" y="156"/>
                </a:cubicBezTo>
                <a:cubicBezTo>
                  <a:pt x="139" y="172"/>
                  <a:pt x="178" y="240"/>
                  <a:pt x="183" y="248"/>
                </a:cubicBezTo>
                <a:cubicBezTo>
                  <a:pt x="183" y="248"/>
                  <a:pt x="183" y="248"/>
                  <a:pt x="183" y="248"/>
                </a:cubicBezTo>
                <a:cubicBezTo>
                  <a:pt x="183" y="248"/>
                  <a:pt x="184" y="249"/>
                  <a:pt x="184" y="249"/>
                </a:cubicBezTo>
                <a:cubicBezTo>
                  <a:pt x="184" y="249"/>
                  <a:pt x="184" y="249"/>
                  <a:pt x="184" y="249"/>
                </a:cubicBezTo>
                <a:cubicBezTo>
                  <a:pt x="184" y="249"/>
                  <a:pt x="184" y="249"/>
                  <a:pt x="184" y="249"/>
                </a:cubicBezTo>
                <a:cubicBezTo>
                  <a:pt x="188" y="258"/>
                  <a:pt x="224" y="328"/>
                  <a:pt x="253" y="313"/>
                </a:cubicBezTo>
                <a:cubicBezTo>
                  <a:pt x="253" y="312"/>
                  <a:pt x="254" y="312"/>
                  <a:pt x="254" y="312"/>
                </a:cubicBezTo>
                <a:cubicBezTo>
                  <a:pt x="272" y="343"/>
                  <a:pt x="296" y="370"/>
                  <a:pt x="314" y="389"/>
                </a:cubicBezTo>
                <a:cubicBezTo>
                  <a:pt x="300" y="396"/>
                  <a:pt x="268" y="406"/>
                  <a:pt x="230" y="384"/>
                </a:cubicBezTo>
                <a:close/>
                <a:moveTo>
                  <a:pt x="324" y="383"/>
                </a:moveTo>
                <a:cubicBezTo>
                  <a:pt x="324" y="383"/>
                  <a:pt x="324" y="383"/>
                  <a:pt x="323" y="384"/>
                </a:cubicBezTo>
                <a:cubicBezTo>
                  <a:pt x="304" y="364"/>
                  <a:pt x="279" y="335"/>
                  <a:pt x="261" y="303"/>
                </a:cubicBezTo>
                <a:cubicBezTo>
                  <a:pt x="261" y="302"/>
                  <a:pt x="262" y="302"/>
                  <a:pt x="262" y="301"/>
                </a:cubicBezTo>
                <a:cubicBezTo>
                  <a:pt x="275" y="292"/>
                  <a:pt x="292" y="294"/>
                  <a:pt x="302" y="307"/>
                </a:cubicBezTo>
                <a:cubicBezTo>
                  <a:pt x="330" y="343"/>
                  <a:pt x="330" y="343"/>
                  <a:pt x="330" y="343"/>
                </a:cubicBezTo>
                <a:cubicBezTo>
                  <a:pt x="339" y="356"/>
                  <a:pt x="337" y="374"/>
                  <a:pt x="324" y="383"/>
                </a:cubicBezTo>
                <a:close/>
              </a:path>
            </a:pathLst>
          </a:custGeom>
          <a:solidFill>
            <a:schemeClr val="accent4"/>
          </a:solidFill>
          <a:ln>
            <a:noFil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7" name="14"/>
          <p:cNvSpPr>
            <a:spLocks noEditPoints="1"/>
          </p:cNvSpPr>
          <p:nvPr>
            <p:custDataLst>
              <p:tags r:id="rId18"/>
            </p:custDataLst>
          </p:nvPr>
        </p:nvSpPr>
        <p:spPr bwMode="auto">
          <a:xfrm>
            <a:off x="1734583" y="5325889"/>
            <a:ext cx="169183" cy="170164"/>
          </a:xfrm>
          <a:custGeom>
            <a:gdLst>
              <a:gd fmla="*/ 2147483646 w 145" name="T0"/>
              <a:gd fmla="*/ 1281214459 h 146" name="T1"/>
              <a:gd fmla="*/ 2147483646 w 145" name="T2"/>
              <a:gd fmla="*/ 2147483646 h 146" name="T3"/>
              <a:gd fmla="*/ 2147483646 w 145" name="T4"/>
              <a:gd fmla="*/ 2147483646 h 146" name="T5"/>
              <a:gd fmla="*/ 2147483646 w 145" name="T6"/>
              <a:gd fmla="*/ 2147483646 h 146" name="T7"/>
              <a:gd fmla="*/ 2147483646 w 145" name="T8"/>
              <a:gd fmla="*/ 2147483646 h 146" name="T9"/>
              <a:gd fmla="*/ 2147483646 w 145" name="T10"/>
              <a:gd fmla="*/ 2147483646 h 146" name="T11"/>
              <a:gd fmla="*/ 2147483646 w 145" name="T12"/>
              <a:gd fmla="*/ 1010737444 h 146" name="T13"/>
              <a:gd fmla="*/ 2147483646 w 145" name="T14"/>
              <a:gd fmla="*/ 569429068 h 146" name="T15"/>
              <a:gd fmla="*/ 1226957098 w 145" name="T16"/>
              <a:gd fmla="*/ 1110386871 h 146" name="T17"/>
              <a:gd fmla="*/ 684813967 w 145" name="T18"/>
              <a:gd fmla="*/ 2147483646 h 146" name="T19"/>
              <a:gd fmla="*/ 1184154336 w 145" name="T20"/>
              <a:gd fmla="*/ 2147483646 h 146" name="T21"/>
              <a:gd fmla="*/ 2147483646 w 145" name="T22"/>
              <a:gd fmla="*/ 2147483646 h 146" name="T23"/>
              <a:gd fmla="*/ 2147483646 w 145" name="T24"/>
              <a:gd fmla="*/ 2147483646 h 146" name="T25"/>
              <a:gd fmla="*/ 2147483646 w 145" name="T26"/>
              <a:gd fmla="*/ 2147483646 h 146" name="T27"/>
              <a:gd fmla="*/ 2147483646 w 145" name="T28"/>
              <a:gd fmla="*/ 2147483646 h 146" name="T29"/>
              <a:gd fmla="*/ 713346623 w 145" name="T30"/>
              <a:gd fmla="*/ 2147483646 h 146" name="T31"/>
              <a:gd fmla="*/ 0 w 145" name="T32"/>
              <a:gd fmla="*/ 2147483646 h 146" name="T33"/>
              <a:gd fmla="*/ 741879279 w 145" name="T34"/>
              <a:gd fmla="*/ 711785392 h 146" name="T35"/>
              <a:gd fmla="*/ 2147483646 w 145" name="T36"/>
              <a:gd fmla="*/ 0 h 146" name="T37"/>
              <a:gd fmla="*/ 2147483646 w 145" name="T38"/>
              <a:gd fmla="*/ 640607230 h 146" name="T39"/>
              <a:gd fmla="*/ 2147483646 w 145" name="T40"/>
              <a:gd fmla="*/ 2135359948 h 146" name="T41"/>
              <a:gd fmla="*/ 2147483646 w 145" name="T42"/>
              <a:gd fmla="*/ 2147483646 h 146" name="T43"/>
              <a:gd fmla="*/ 2147483646 w 145" name="T44"/>
              <a:gd fmla="*/ 2147483646 h 146" name="T45"/>
              <a:gd fmla="*/ 2147483646 w 145" name="T46"/>
              <a:gd fmla="*/ 2147483646 h 146" name="T47"/>
              <a:gd fmla="*/ 2147483646 w 145" name="T48"/>
              <a:gd fmla="*/ 2147483646 h 146" name="T49"/>
              <a:gd fmla="*/ 1597896737 w 145" name="T50"/>
              <a:gd fmla="*/ 2147483646 h 146" name="T51"/>
              <a:gd fmla="*/ 1284022410 w 145" name="T52"/>
              <a:gd fmla="*/ 2147483646 h 146" name="T53"/>
              <a:gd fmla="*/ 1626429393 w 145" name="T54"/>
              <a:gd fmla="*/ 1622873409 h 146" name="T55"/>
              <a:gd fmla="*/ 2147483646 w 145" name="T56"/>
              <a:gd fmla="*/ 1252743195 h 146" name="T57"/>
              <a:gd fmla="*/ 2147483646 w 145" name="T58"/>
              <a:gd fmla="*/ 1452045821 h 146" name="T59"/>
              <a:gd fmla="*/ 2147483646 w 145" name="T60"/>
              <a:gd fmla="*/ 1281214459 h 146" name="T61"/>
              <a:gd fmla="*/ 2147483646 w 145" name="T62"/>
              <a:gd fmla="*/ 1281214459 h 146" name="T63"/>
              <a:gd fmla="*/ 2147483646 w 145" name="T64"/>
              <a:gd fmla="*/ 2147483646 h 146" name="T65"/>
              <a:gd fmla="*/ 2147483646 w 145" name="T66"/>
              <a:gd fmla="*/ 2147483646 h 146" name="T67"/>
              <a:gd fmla="*/ 2147483646 w 145" name="T68"/>
              <a:gd fmla="*/ 2147483646 h 146" name="T69"/>
              <a:gd fmla="*/ 2147483646 w 145" name="T70"/>
              <a:gd fmla="*/ 2035710521 h 146" name="T71"/>
              <a:gd fmla="*/ 2147483646 w 145" name="T72"/>
              <a:gd fmla="*/ 1893354197 h 146" name="T73"/>
              <a:gd fmla="*/ 2111503435 w 145" name="T74"/>
              <a:gd fmla="*/ 2092653050 h 146" name="T75"/>
              <a:gd fmla="*/ 1968836377 w 145" name="T76"/>
              <a:gd fmla="*/ 2147483646 h 146" name="T77"/>
              <a:gd fmla="*/ 2068704451 w 145" name="T78"/>
              <a:gd fmla="*/ 2147483646 h 146" name="T79"/>
              <a:gd fmla="*/ 2147483646 w 145" name="T80"/>
              <a:gd fmla="*/ 2147483646 h 14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46" w="145">
                <a:moveTo>
                  <a:pt x="108" y="38"/>
                </a:moveTo>
                <a:cubicBezTo>
                  <a:pt x="102" y="84"/>
                  <a:pt x="102" y="84"/>
                  <a:pt x="102" y="84"/>
                </a:cubicBezTo>
                <a:cubicBezTo>
                  <a:pt x="102" y="87"/>
                  <a:pt x="102" y="89"/>
                  <a:pt x="102" y="92"/>
                </a:cubicBezTo>
                <a:cubicBezTo>
                  <a:pt x="102" y="94"/>
                  <a:pt x="103" y="96"/>
                  <a:pt x="106" y="96"/>
                </a:cubicBezTo>
                <a:cubicBezTo>
                  <a:pt x="110" y="96"/>
                  <a:pt x="115" y="93"/>
                  <a:pt x="120" y="87"/>
                </a:cubicBezTo>
                <a:cubicBezTo>
                  <a:pt x="124" y="81"/>
                  <a:pt x="126" y="73"/>
                  <a:pt x="126" y="64"/>
                </a:cubicBezTo>
                <a:cubicBezTo>
                  <a:pt x="126" y="50"/>
                  <a:pt x="121" y="39"/>
                  <a:pt x="112" y="30"/>
                </a:cubicBezTo>
                <a:cubicBezTo>
                  <a:pt x="102" y="21"/>
                  <a:pt x="90" y="17"/>
                  <a:pt x="75" y="17"/>
                </a:cubicBezTo>
                <a:cubicBezTo>
                  <a:pt x="60" y="17"/>
                  <a:pt x="47" y="22"/>
                  <a:pt x="36" y="33"/>
                </a:cubicBezTo>
                <a:cubicBezTo>
                  <a:pt x="26" y="44"/>
                  <a:pt x="20" y="57"/>
                  <a:pt x="20" y="73"/>
                </a:cubicBezTo>
                <a:cubicBezTo>
                  <a:pt x="20" y="88"/>
                  <a:pt x="25" y="101"/>
                  <a:pt x="35" y="112"/>
                </a:cubicBezTo>
                <a:cubicBezTo>
                  <a:pt x="45" y="123"/>
                  <a:pt x="59" y="129"/>
                  <a:pt x="77" y="129"/>
                </a:cubicBezTo>
                <a:cubicBezTo>
                  <a:pt x="91" y="129"/>
                  <a:pt x="106" y="125"/>
                  <a:pt x="121" y="117"/>
                </a:cubicBezTo>
                <a:cubicBezTo>
                  <a:pt x="127" y="134"/>
                  <a:pt x="127" y="134"/>
                  <a:pt x="127" y="134"/>
                </a:cubicBezTo>
                <a:cubicBezTo>
                  <a:pt x="111" y="142"/>
                  <a:pt x="94" y="146"/>
                  <a:pt x="77" y="146"/>
                </a:cubicBezTo>
                <a:cubicBezTo>
                  <a:pt x="54" y="146"/>
                  <a:pt x="35" y="139"/>
                  <a:pt x="21" y="125"/>
                </a:cubicBezTo>
                <a:cubicBezTo>
                  <a:pt x="7" y="110"/>
                  <a:pt x="0" y="93"/>
                  <a:pt x="0" y="73"/>
                </a:cubicBezTo>
                <a:cubicBezTo>
                  <a:pt x="0" y="53"/>
                  <a:pt x="7" y="35"/>
                  <a:pt x="22" y="21"/>
                </a:cubicBezTo>
                <a:cubicBezTo>
                  <a:pt x="37" y="7"/>
                  <a:pt x="54" y="0"/>
                  <a:pt x="75" y="0"/>
                </a:cubicBezTo>
                <a:cubicBezTo>
                  <a:pt x="95" y="0"/>
                  <a:pt x="112" y="6"/>
                  <a:pt x="125" y="19"/>
                </a:cubicBezTo>
                <a:cubicBezTo>
                  <a:pt x="138" y="31"/>
                  <a:pt x="145" y="46"/>
                  <a:pt x="145" y="63"/>
                </a:cubicBezTo>
                <a:cubicBezTo>
                  <a:pt x="145" y="77"/>
                  <a:pt x="141" y="89"/>
                  <a:pt x="133" y="98"/>
                </a:cubicBezTo>
                <a:cubicBezTo>
                  <a:pt x="125" y="108"/>
                  <a:pt x="115" y="113"/>
                  <a:pt x="104" y="113"/>
                </a:cubicBezTo>
                <a:cubicBezTo>
                  <a:pt x="96" y="113"/>
                  <a:pt x="90" y="110"/>
                  <a:pt x="86" y="104"/>
                </a:cubicBezTo>
                <a:cubicBezTo>
                  <a:pt x="81" y="110"/>
                  <a:pt x="75" y="113"/>
                  <a:pt x="68" y="113"/>
                </a:cubicBezTo>
                <a:cubicBezTo>
                  <a:pt x="60" y="113"/>
                  <a:pt x="53" y="110"/>
                  <a:pt x="47" y="103"/>
                </a:cubicBezTo>
                <a:cubicBezTo>
                  <a:pt x="41" y="96"/>
                  <a:pt x="38" y="87"/>
                  <a:pt x="38" y="76"/>
                </a:cubicBezTo>
                <a:cubicBezTo>
                  <a:pt x="38" y="64"/>
                  <a:pt x="41" y="55"/>
                  <a:pt x="48" y="48"/>
                </a:cubicBezTo>
                <a:cubicBezTo>
                  <a:pt x="54" y="40"/>
                  <a:pt x="62" y="37"/>
                  <a:pt x="71" y="37"/>
                </a:cubicBezTo>
                <a:cubicBezTo>
                  <a:pt x="77" y="37"/>
                  <a:pt x="83" y="39"/>
                  <a:pt x="87" y="43"/>
                </a:cubicBezTo>
                <a:cubicBezTo>
                  <a:pt x="89" y="38"/>
                  <a:pt x="89" y="38"/>
                  <a:pt x="89" y="38"/>
                </a:cubicBezTo>
                <a:lnTo>
                  <a:pt x="108" y="38"/>
                </a:lnTo>
                <a:close/>
                <a:moveTo>
                  <a:pt x="69" y="94"/>
                </a:moveTo>
                <a:cubicBezTo>
                  <a:pt x="74" y="94"/>
                  <a:pt x="78" y="92"/>
                  <a:pt x="81" y="87"/>
                </a:cubicBezTo>
                <a:cubicBezTo>
                  <a:pt x="84" y="83"/>
                  <a:pt x="86" y="77"/>
                  <a:pt x="86" y="72"/>
                </a:cubicBezTo>
                <a:cubicBezTo>
                  <a:pt x="86" y="67"/>
                  <a:pt x="85" y="63"/>
                  <a:pt x="82" y="60"/>
                </a:cubicBezTo>
                <a:cubicBezTo>
                  <a:pt x="79" y="57"/>
                  <a:pt x="76" y="56"/>
                  <a:pt x="73" y="56"/>
                </a:cubicBezTo>
                <a:cubicBezTo>
                  <a:pt x="68" y="56"/>
                  <a:pt x="65" y="58"/>
                  <a:pt x="62" y="62"/>
                </a:cubicBezTo>
                <a:cubicBezTo>
                  <a:pt x="60" y="65"/>
                  <a:pt x="58" y="70"/>
                  <a:pt x="58" y="77"/>
                </a:cubicBezTo>
                <a:cubicBezTo>
                  <a:pt x="58" y="82"/>
                  <a:pt x="59" y="86"/>
                  <a:pt x="61" y="89"/>
                </a:cubicBezTo>
                <a:cubicBezTo>
                  <a:pt x="63" y="92"/>
                  <a:pt x="66" y="94"/>
                  <a:pt x="69" y="94"/>
                </a:cubicBezTo>
                <a:close/>
              </a:path>
            </a:pathLst>
          </a:custGeom>
          <a:solidFill>
            <a:schemeClr val="accent1">
              <a:lumMod val="75000"/>
            </a:schemeClr>
          </a:solidFill>
          <a:ln>
            <a:noFil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8" name="15"/>
          <p:cNvSpPr/>
          <p:nvPr>
            <p:custDataLst>
              <p:tags r:id="rId19"/>
            </p:custDataLst>
          </p:nvPr>
        </p:nvSpPr>
        <p:spPr bwMode="auto">
          <a:xfrm>
            <a:off x="1569323" y="5366591"/>
            <a:ext cx="30404" cy="44135"/>
          </a:xfrm>
          <a:custGeom>
            <a:gdLst>
              <a:gd fmla="*/ 0 w 26" name="T0"/>
              <a:gd fmla="*/ 664421388 h 38" name="T1"/>
              <a:gd fmla="*/ 888497617 w 26" name="T2"/>
              <a:gd fmla="*/ 1272294355 h 38" name="T3"/>
              <a:gd fmla="*/ 888497617 w 26" name="T4"/>
              <a:gd fmla="*/ 0 h 38" name="T5"/>
              <a:gd fmla="*/ 0 w 26" name="T6"/>
              <a:gd fmla="*/ 664421388 h 3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38" w="26">
                <a:moveTo>
                  <a:pt x="0" y="20"/>
                </a:moveTo>
                <a:cubicBezTo>
                  <a:pt x="6" y="29"/>
                  <a:pt x="15" y="36"/>
                  <a:pt x="26" y="38"/>
                </a:cubicBezTo>
                <a:cubicBezTo>
                  <a:pt x="26" y="0"/>
                  <a:pt x="26" y="0"/>
                  <a:pt x="26" y="0"/>
                </a:cubicBezTo>
                <a:lnTo>
                  <a:pt x="0" y="20"/>
                </a:lnTo>
                <a:close/>
              </a:path>
            </a:pathLst>
          </a:custGeom>
          <a:solidFill>
            <a:schemeClr val="accent1">
              <a:lumMod val="75000"/>
            </a:schemeClr>
          </a:solidFill>
          <a:ln>
            <a:noFil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9" name="16"/>
          <p:cNvSpPr/>
          <p:nvPr>
            <p:custDataLst>
              <p:tags r:id="rId20"/>
            </p:custDataLst>
          </p:nvPr>
        </p:nvSpPr>
        <p:spPr bwMode="auto">
          <a:xfrm>
            <a:off x="1767439" y="5192014"/>
            <a:ext cx="103472" cy="35798"/>
          </a:xfrm>
          <a:custGeom>
            <a:gdLst>
              <a:gd fmla="*/ 2011415179 w 89" name="T0"/>
              <a:gd fmla="*/ 223598359 h 31" name="T1"/>
              <a:gd fmla="*/ 977376870 w 89" name="T2"/>
              <a:gd fmla="*/ 223598359 h 31" name="T3"/>
              <a:gd fmla="*/ 0 w 89" name="T4"/>
              <a:gd fmla="*/ 1020160738 h 31" name="T5"/>
              <a:gd fmla="*/ 2147483646 w 89" name="T6"/>
              <a:gd fmla="*/ 1020160738 h 31" name="T7"/>
              <a:gd fmla="*/ 2011415179 w 89" name="T8"/>
              <a:gd fmla="*/ 223598359 h 3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1" w="89">
                <a:moveTo>
                  <a:pt x="60" y="7"/>
                </a:moveTo>
                <a:cubicBezTo>
                  <a:pt x="52" y="0"/>
                  <a:pt x="37" y="0"/>
                  <a:pt x="29" y="7"/>
                </a:cubicBezTo>
                <a:cubicBezTo>
                  <a:pt x="0" y="31"/>
                  <a:pt x="0" y="31"/>
                  <a:pt x="0" y="31"/>
                </a:cubicBezTo>
                <a:cubicBezTo>
                  <a:pt x="89" y="31"/>
                  <a:pt x="89" y="31"/>
                  <a:pt x="89" y="31"/>
                </a:cubicBezTo>
                <a:lnTo>
                  <a:pt x="60" y="7"/>
                </a:lnTo>
                <a:close/>
              </a:path>
            </a:pathLst>
          </a:custGeom>
          <a:solidFill>
            <a:schemeClr val="accent1">
              <a:lumMod val="75000"/>
            </a:schemeClr>
          </a:solidFill>
          <a:ln>
            <a:noFil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30" name="17"/>
          <p:cNvSpPr/>
          <p:nvPr>
            <p:custDataLst>
              <p:tags r:id="rId21"/>
            </p:custDataLst>
          </p:nvPr>
        </p:nvSpPr>
        <p:spPr bwMode="auto">
          <a:xfrm>
            <a:off x="2039113" y="5366591"/>
            <a:ext cx="29914" cy="44135"/>
          </a:xfrm>
          <a:custGeom>
            <a:gdLst>
              <a:gd fmla="*/ 846203965 w 26" name="T0"/>
              <a:gd fmla="*/ 664421388 h 38" name="T1"/>
              <a:gd fmla="*/ 0 w 26" name="T2"/>
              <a:gd fmla="*/ 0 h 38" name="T3"/>
              <a:gd fmla="*/ 0 w 26" name="T4"/>
              <a:gd fmla="*/ 1272294355 h 38" name="T5"/>
              <a:gd fmla="*/ 846203965 w 26" name="T6"/>
              <a:gd fmla="*/ 664421388 h 3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38" w="26">
                <a:moveTo>
                  <a:pt x="26" y="20"/>
                </a:moveTo>
                <a:cubicBezTo>
                  <a:pt x="0" y="0"/>
                  <a:pt x="0" y="0"/>
                  <a:pt x="0" y="0"/>
                </a:cubicBezTo>
                <a:cubicBezTo>
                  <a:pt x="0" y="38"/>
                  <a:pt x="0" y="38"/>
                  <a:pt x="0" y="38"/>
                </a:cubicBezTo>
                <a:cubicBezTo>
                  <a:pt x="11" y="36"/>
                  <a:pt x="20" y="29"/>
                  <a:pt x="26" y="20"/>
                </a:cubicBezTo>
                <a:close/>
              </a:path>
            </a:pathLst>
          </a:custGeom>
          <a:solidFill>
            <a:schemeClr val="accent1">
              <a:lumMod val="75000"/>
            </a:schemeClr>
          </a:solidFill>
          <a:ln>
            <a:noFil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31" name="品 18"/>
          <p:cNvSpPr/>
          <p:nvPr>
            <p:custDataLst>
              <p:tags r:id="rId22"/>
            </p:custDataLst>
          </p:nvPr>
        </p:nvSpPr>
        <p:spPr bwMode="auto">
          <a:xfrm>
            <a:off x="1599727" y="5227812"/>
            <a:ext cx="439386" cy="363376"/>
          </a:xfrm>
          <a:custGeom>
            <a:gdLst>
              <a:gd fmla="*/ 711754623 w 377" name="T0"/>
              <a:gd fmla="*/ 2147483646 h 312" name="T1"/>
              <a:gd fmla="*/ 711754623 w 377" name="T2"/>
              <a:gd fmla="*/ 1691614079 h 312" name="T3"/>
              <a:gd fmla="*/ 1010692545 w 377" name="T4"/>
              <a:gd fmla="*/ 1009282065 h 312" name="T5"/>
              <a:gd fmla="*/ 1765153125 w 377" name="T6"/>
              <a:gd fmla="*/ 710763929 h 312" name="T7"/>
              <a:gd fmla="*/ 2147483646 w 377" name="T8"/>
              <a:gd fmla="*/ 710763929 h 312" name="T9"/>
              <a:gd fmla="*/ 2147483646 w 377" name="T10"/>
              <a:gd fmla="*/ 1009282065 h 312" name="T11"/>
              <a:gd fmla="*/ 2147483646 w 377" name="T12"/>
              <a:gd fmla="*/ 1691614079 h 312" name="T13"/>
              <a:gd fmla="*/ 2147483646 w 377" name="T14"/>
              <a:gd fmla="*/ 2147483646 h 312" name="T15"/>
              <a:gd fmla="*/ 2147483646 w 377" name="T16"/>
              <a:gd fmla="*/ 2147483646 h 312" name="T17"/>
              <a:gd fmla="*/ 2147483646 w 377" name="T18"/>
              <a:gd fmla="*/ 1691614079 h 312" name="T19"/>
              <a:gd fmla="*/ 2147483646 w 377" name="T20"/>
              <a:gd fmla="*/ 0 h 312" name="T21"/>
              <a:gd fmla="*/ 1765153125 w 377" name="T22"/>
              <a:gd fmla="*/ 0 h 312" name="T23"/>
              <a:gd fmla="*/ 0 w 377" name="T24"/>
              <a:gd fmla="*/ 1691614079 h 312" name="T25"/>
              <a:gd fmla="*/ 0 w 377" name="T26"/>
              <a:gd fmla="*/ 2147483646 h 312" name="T27"/>
              <a:gd fmla="*/ 711754623 w 377" name="T28"/>
              <a:gd fmla="*/ 2147483646 h 312"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312" w="377">
                <a:moveTo>
                  <a:pt x="21" y="312"/>
                </a:moveTo>
                <a:cubicBezTo>
                  <a:pt x="21" y="50"/>
                  <a:pt x="21" y="50"/>
                  <a:pt x="21" y="50"/>
                </a:cubicBezTo>
                <a:cubicBezTo>
                  <a:pt x="21" y="42"/>
                  <a:pt x="24" y="35"/>
                  <a:pt x="30" y="30"/>
                </a:cubicBezTo>
                <a:cubicBezTo>
                  <a:pt x="35" y="24"/>
                  <a:pt x="43" y="21"/>
                  <a:pt x="52" y="21"/>
                </a:cubicBezTo>
                <a:cubicBezTo>
                  <a:pt x="325" y="21"/>
                  <a:pt x="325" y="21"/>
                  <a:pt x="325" y="21"/>
                </a:cubicBezTo>
                <a:cubicBezTo>
                  <a:pt x="334" y="21"/>
                  <a:pt x="342" y="24"/>
                  <a:pt x="347" y="30"/>
                </a:cubicBezTo>
                <a:cubicBezTo>
                  <a:pt x="353" y="35"/>
                  <a:pt x="356" y="42"/>
                  <a:pt x="356" y="50"/>
                </a:cubicBezTo>
                <a:cubicBezTo>
                  <a:pt x="356" y="312"/>
                  <a:pt x="356" y="312"/>
                  <a:pt x="356" y="312"/>
                </a:cubicBezTo>
                <a:cubicBezTo>
                  <a:pt x="377" y="312"/>
                  <a:pt x="377" y="312"/>
                  <a:pt x="377" y="312"/>
                </a:cubicBezTo>
                <a:cubicBezTo>
                  <a:pt x="377" y="50"/>
                  <a:pt x="377" y="50"/>
                  <a:pt x="377" y="50"/>
                </a:cubicBezTo>
                <a:cubicBezTo>
                  <a:pt x="377" y="22"/>
                  <a:pt x="353" y="0"/>
                  <a:pt x="325" y="0"/>
                </a:cubicBezTo>
                <a:cubicBezTo>
                  <a:pt x="52" y="0"/>
                  <a:pt x="52" y="0"/>
                  <a:pt x="52" y="0"/>
                </a:cubicBezTo>
                <a:cubicBezTo>
                  <a:pt x="24" y="0"/>
                  <a:pt x="0" y="22"/>
                  <a:pt x="0" y="50"/>
                </a:cubicBezTo>
                <a:cubicBezTo>
                  <a:pt x="0" y="312"/>
                  <a:pt x="0" y="312"/>
                  <a:pt x="0" y="312"/>
                </a:cubicBezTo>
                <a:lnTo>
                  <a:pt x="21" y="312"/>
                </a:lnTo>
                <a:close/>
              </a:path>
            </a:pathLst>
          </a:custGeom>
          <a:solidFill>
            <a:schemeClr val="accent1">
              <a:lumMod val="75000"/>
            </a:schemeClr>
          </a:solidFill>
          <a:ln>
            <a:noFil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32" name="出品 19"/>
          <p:cNvSpPr>
            <a:spLocks noEditPoints="1"/>
          </p:cNvSpPr>
          <p:nvPr>
            <p:custDataLst>
              <p:tags r:id="rId23"/>
            </p:custDataLst>
          </p:nvPr>
        </p:nvSpPr>
        <p:spPr bwMode="auto">
          <a:xfrm>
            <a:off x="1553140" y="5406313"/>
            <a:ext cx="531088" cy="327087"/>
          </a:xfrm>
          <a:custGeom>
            <a:gdLst>
              <a:gd fmla="*/ 2147483646 w 456" name="T0"/>
              <a:gd fmla="*/ 0 h 281" name="T1"/>
              <a:gd fmla="*/ 2147483646 w 456" name="T2"/>
              <a:gd fmla="*/ 2147483646 h 281" name="T3"/>
              <a:gd fmla="*/ 2147483646 w 456" name="T4"/>
              <a:gd fmla="*/ 2147483646 h 281" name="T5"/>
              <a:gd fmla="*/ 241658250 w 456" name="T6"/>
              <a:gd fmla="*/ 0 h 281" name="T7"/>
              <a:gd fmla="*/ 0 w 456" name="T8"/>
              <a:gd fmla="*/ 738362183 h 281" name="T9"/>
              <a:gd fmla="*/ 0 w 456" name="T10"/>
              <a:gd fmla="*/ 2147483646 h 281" name="T11"/>
              <a:gd fmla="*/ 1449957040 w 456" name="T12"/>
              <a:gd fmla="*/ 2147483646 h 281" name="T13"/>
              <a:gd fmla="*/ 2147483646 w 456" name="T14"/>
              <a:gd fmla="*/ 2147483646 h 281" name="T15"/>
              <a:gd fmla="*/ 2147483646 w 456" name="T16"/>
              <a:gd fmla="*/ 2147483646 h 281" name="T17"/>
              <a:gd fmla="*/ 2147483646 w 456" name="T18"/>
              <a:gd fmla="*/ 738362183 h 281" name="T19"/>
              <a:gd fmla="*/ 2147483646 w 456" name="T20"/>
              <a:gd fmla="*/ 0 h 281" name="T21"/>
              <a:gd fmla="*/ 2147483646 w 456" name="T22"/>
              <a:gd fmla="*/ 2147483646 h 281" name="T23"/>
              <a:gd fmla="*/ 1521034992 w 456" name="T24"/>
              <a:gd fmla="*/ 2147483646 h 281" name="T25"/>
              <a:gd fmla="*/ 1108788904 w 456" name="T26"/>
              <a:gd fmla="*/ 2147483646 h 281" name="T27"/>
              <a:gd fmla="*/ 1222512873 w 456" name="T28"/>
              <a:gd fmla="*/ 2147483646 h 281" name="T29"/>
              <a:gd fmla="*/ 2147483646 w 456" name="T30"/>
              <a:gd fmla="*/ 2147483646 h 281" name="T31"/>
              <a:gd fmla="*/ 2147483646 w 456" name="T32"/>
              <a:gd fmla="*/ 2147483646 h 281" name="T33"/>
              <a:gd fmla="*/ 2147483646 w 456" name="T34"/>
              <a:gd fmla="*/ 2147483646 h 281" name="T35"/>
              <a:gd fmla="*/ 2147483646 w 456" name="T36"/>
              <a:gd fmla="*/ 2147483646 h 281" name="T37"/>
              <a:gd fmla="*/ 2147483646 w 456" name="T38"/>
              <a:gd fmla="*/ 2147483646 h 281" name="T39"/>
              <a:gd fmla="*/ 2147483646 w 456" name="T40"/>
              <a:gd fmla="*/ 2147483646 h 281" name="T41"/>
              <a:gd fmla="*/ 2147483646 w 456" name="T42"/>
              <a:gd fmla="*/ 2147483646 h 281" name="T43"/>
              <a:gd fmla="*/ 2147483646 w 456" name="T44"/>
              <a:gd fmla="*/ 2147483646 h 281" name="T45"/>
              <a:gd fmla="*/ 2147483646 w 456" name="T46"/>
              <a:gd fmla="*/ 2147483646 h 281" name="T47"/>
              <a:gd fmla="*/ 2147483646 w 456" name="T48"/>
              <a:gd fmla="*/ 2147483646 h 28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281" w="456">
                <a:moveTo>
                  <a:pt x="450" y="0"/>
                </a:moveTo>
                <a:cubicBezTo>
                  <a:pt x="245" y="169"/>
                  <a:pt x="245" y="169"/>
                  <a:pt x="245" y="169"/>
                </a:cubicBezTo>
                <a:cubicBezTo>
                  <a:pt x="236" y="176"/>
                  <a:pt x="221" y="176"/>
                  <a:pt x="212" y="169"/>
                </a:cubicBezTo>
                <a:cubicBezTo>
                  <a:pt x="7" y="0"/>
                  <a:pt x="7" y="0"/>
                  <a:pt x="7" y="0"/>
                </a:cubicBezTo>
                <a:cubicBezTo>
                  <a:pt x="3" y="7"/>
                  <a:pt x="0" y="14"/>
                  <a:pt x="0" y="22"/>
                </a:cubicBezTo>
                <a:cubicBezTo>
                  <a:pt x="0" y="239"/>
                  <a:pt x="0" y="239"/>
                  <a:pt x="0" y="239"/>
                </a:cubicBezTo>
                <a:cubicBezTo>
                  <a:pt x="0" y="262"/>
                  <a:pt x="19" y="281"/>
                  <a:pt x="43" y="281"/>
                </a:cubicBezTo>
                <a:cubicBezTo>
                  <a:pt x="414" y="281"/>
                  <a:pt x="414" y="281"/>
                  <a:pt x="414" y="281"/>
                </a:cubicBezTo>
                <a:cubicBezTo>
                  <a:pt x="437" y="281"/>
                  <a:pt x="456" y="262"/>
                  <a:pt x="456" y="239"/>
                </a:cubicBezTo>
                <a:cubicBezTo>
                  <a:pt x="456" y="22"/>
                  <a:pt x="456" y="22"/>
                  <a:pt x="456" y="22"/>
                </a:cubicBezTo>
                <a:cubicBezTo>
                  <a:pt x="456" y="14"/>
                  <a:pt x="454" y="7"/>
                  <a:pt x="450" y="0"/>
                </a:cubicBezTo>
                <a:close/>
                <a:moveTo>
                  <a:pt x="151" y="182"/>
                </a:moveTo>
                <a:cubicBezTo>
                  <a:pt x="45" y="248"/>
                  <a:pt x="45" y="248"/>
                  <a:pt x="45" y="248"/>
                </a:cubicBezTo>
                <a:cubicBezTo>
                  <a:pt x="41" y="250"/>
                  <a:pt x="35" y="249"/>
                  <a:pt x="33" y="245"/>
                </a:cubicBezTo>
                <a:cubicBezTo>
                  <a:pt x="30" y="241"/>
                  <a:pt x="31" y="235"/>
                  <a:pt x="36" y="233"/>
                </a:cubicBezTo>
                <a:cubicBezTo>
                  <a:pt x="142" y="167"/>
                  <a:pt x="142" y="167"/>
                  <a:pt x="142" y="167"/>
                </a:cubicBezTo>
                <a:cubicBezTo>
                  <a:pt x="146" y="165"/>
                  <a:pt x="151" y="166"/>
                  <a:pt x="154" y="170"/>
                </a:cubicBezTo>
                <a:cubicBezTo>
                  <a:pt x="156" y="174"/>
                  <a:pt x="155" y="180"/>
                  <a:pt x="151" y="182"/>
                </a:cubicBezTo>
                <a:close/>
                <a:moveTo>
                  <a:pt x="424" y="245"/>
                </a:moveTo>
                <a:cubicBezTo>
                  <a:pt x="422" y="249"/>
                  <a:pt x="416" y="250"/>
                  <a:pt x="412" y="248"/>
                </a:cubicBezTo>
                <a:cubicBezTo>
                  <a:pt x="306" y="182"/>
                  <a:pt x="306" y="182"/>
                  <a:pt x="306" y="182"/>
                </a:cubicBezTo>
                <a:cubicBezTo>
                  <a:pt x="302" y="180"/>
                  <a:pt x="301" y="174"/>
                  <a:pt x="303" y="170"/>
                </a:cubicBezTo>
                <a:cubicBezTo>
                  <a:pt x="306" y="166"/>
                  <a:pt x="311" y="165"/>
                  <a:pt x="315" y="167"/>
                </a:cubicBezTo>
                <a:cubicBezTo>
                  <a:pt x="421" y="233"/>
                  <a:pt x="421" y="233"/>
                  <a:pt x="421" y="233"/>
                </a:cubicBezTo>
                <a:cubicBezTo>
                  <a:pt x="426" y="235"/>
                  <a:pt x="427" y="241"/>
                  <a:pt x="424" y="245"/>
                </a:cubicBezTo>
                <a:close/>
              </a:path>
            </a:pathLst>
          </a:custGeom>
          <a:solidFill>
            <a:schemeClr val="accent1">
              <a:lumMod val="75000"/>
            </a:schemeClr>
          </a:solidFill>
          <a:ln>
            <a:noFill/>
          </a:ln>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33" name="品 26"/>
          <p:cNvSpPr/>
          <p:nvPr>
            <p:custDataLst>
              <p:tags r:id="rId24"/>
            </p:custDataLst>
          </p:nvPr>
        </p:nvSpPr>
        <p:spPr>
          <a:xfrm>
            <a:off x="2619657" y="2111139"/>
            <a:ext cx="4138530" cy="579736"/>
          </a:xfrm>
          <a:prstGeom prst="roundRect">
            <a:avLst>
              <a:gd fmla="val 12912" name="adj"/>
            </a:avLst>
          </a:prstGeom>
          <a:solidFill>
            <a:sysClr lastClr="FFFFFF" val="window">
              <a:lumMod val="85000"/>
              <a:alpha val="60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34" name="27"/>
          <p:cNvSpPr/>
          <p:nvPr>
            <p:custDataLst>
              <p:tags r:id="rId25"/>
            </p:custDataLst>
          </p:nvPr>
        </p:nvSpPr>
        <p:spPr>
          <a:xfrm>
            <a:off x="2619656" y="3127885"/>
            <a:ext cx="4136616" cy="579736"/>
          </a:xfrm>
          <a:prstGeom prst="roundRect">
            <a:avLst/>
          </a:prstGeom>
          <a:solidFill>
            <a:sysClr lastClr="FFFFFF" val="window">
              <a:lumMod val="85000"/>
              <a:alpha val="60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35" name="品 28"/>
          <p:cNvSpPr/>
          <p:nvPr>
            <p:custDataLst>
              <p:tags r:id="rId26"/>
            </p:custDataLst>
          </p:nvPr>
        </p:nvSpPr>
        <p:spPr>
          <a:xfrm>
            <a:off x="2619656" y="4206567"/>
            <a:ext cx="4138531" cy="579736"/>
          </a:xfrm>
          <a:prstGeom prst="roundRect">
            <a:avLst/>
          </a:prstGeom>
          <a:solidFill>
            <a:sysClr lastClr="FFFFFF" val="window">
              <a:lumMod val="85000"/>
              <a:alpha val="60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36" name="PA_圆品 29"/>
          <p:cNvSpPr/>
          <p:nvPr>
            <p:custDataLst>
              <p:tags r:id="rId27"/>
            </p:custDataLst>
          </p:nvPr>
        </p:nvSpPr>
        <p:spPr>
          <a:xfrm>
            <a:off x="2619656" y="5192014"/>
            <a:ext cx="4136616" cy="579736"/>
          </a:xfrm>
          <a:prstGeom prst="roundRect">
            <a:avLst/>
          </a:prstGeom>
          <a:solidFill>
            <a:sysClr lastClr="FFFFFF" val="window">
              <a:lumMod val="85000"/>
              <a:alpha val="60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37" name="30"/>
          <p:cNvSpPr/>
          <p:nvPr>
            <p:custDataLst>
              <p:tags r:id="rId28"/>
            </p:custDataLst>
          </p:nvPr>
        </p:nvSpPr>
        <p:spPr>
          <a:xfrm>
            <a:off x="7654391" y="3467321"/>
            <a:ext cx="4400814" cy="1920240"/>
          </a:xfrm>
          <a:prstGeom prst="rect">
            <a:avLst/>
          </a:prstGeom>
        </p:spPr>
        <p:txBody>
          <a:bodyPr wrap="square">
            <a:spAutoFit/>
          </a:bodyPr>
          <a:lstStyle/>
          <a:p>
            <a:pPr>
              <a:lnSpc>
                <a:spcPct val="150000"/>
              </a:lnSpc>
            </a:pPr>
            <a:r>
              <a:rPr altLang="en-US" lang="zh-CN" sz="2000">
                <a:solidFill>
                  <a:schemeClr val="bg1">
                    <a:lumMod val="50000"/>
                  </a:schemeClr>
                </a:solidFill>
                <a:latin charset="-122" panose="020b0503020204020204" pitchFamily="34" typeface="微软雅黑"/>
                <a:ea charset="-122" panose="020b0503020204020204" pitchFamily="34" typeface="微软雅黑"/>
                <a:cs typeface="+mn-ea"/>
                <a:sym typeface="+mn-lt"/>
              </a:rPr>
              <a:t>点击此处添加文字说明</a:t>
            </a:r>
          </a:p>
          <a:p>
            <a:pPr>
              <a:lnSpc>
                <a:spcPct val="150000"/>
              </a:lnSpc>
            </a:pPr>
            <a:r>
              <a:rPr altLang="en-US" lang="zh-CN" sz="2000">
                <a:solidFill>
                  <a:schemeClr val="bg1">
                    <a:lumMod val="50000"/>
                  </a:schemeClr>
                </a:solidFill>
                <a:latin charset="-122" panose="020b0503020204020204" pitchFamily="34" typeface="微软雅黑"/>
                <a:ea charset="-122" panose="020b0503020204020204" pitchFamily="34" typeface="微软雅黑"/>
                <a:cs typeface="+mn-ea"/>
                <a:sym typeface="+mn-lt"/>
              </a:rPr>
              <a:t>点击此处添加文字说明</a:t>
            </a:r>
          </a:p>
          <a:p>
            <a:pPr>
              <a:lnSpc>
                <a:spcPct val="150000"/>
              </a:lnSpc>
            </a:pPr>
            <a:r>
              <a:rPr altLang="en-US" lang="zh-CN" sz="2000">
                <a:solidFill>
                  <a:schemeClr val="bg1">
                    <a:lumMod val="50000"/>
                  </a:schemeClr>
                </a:solidFill>
                <a:latin charset="-122" panose="020b0503020204020204" pitchFamily="34" typeface="微软雅黑"/>
                <a:ea charset="-122" panose="020b0503020204020204" pitchFamily="34" typeface="微软雅黑"/>
                <a:cs typeface="+mn-ea"/>
                <a:sym typeface="+mn-lt"/>
              </a:rPr>
              <a:t>点击此处添加文字说明</a:t>
            </a:r>
          </a:p>
          <a:p>
            <a:pPr>
              <a:lnSpc>
                <a:spcPct val="150000"/>
              </a:lnSpc>
            </a:pPr>
            <a:r>
              <a:rPr altLang="en-US" lang="zh-CN" sz="2000">
                <a:solidFill>
                  <a:schemeClr val="bg1">
                    <a:lumMod val="50000"/>
                  </a:schemeClr>
                </a:solidFill>
                <a:latin charset="-122" panose="020b0503020204020204" pitchFamily="34" typeface="微软雅黑"/>
                <a:ea charset="-122" panose="020b0503020204020204" pitchFamily="34" typeface="微软雅黑"/>
                <a:cs typeface="+mn-ea"/>
                <a:sym typeface="+mn-lt"/>
              </a:rPr>
              <a:t>点击此处添加文字说明</a:t>
            </a:r>
          </a:p>
        </p:txBody>
      </p:sp>
      <p:sp>
        <p:nvSpPr>
          <p:cNvPr id="38" name="34"/>
          <p:cNvSpPr/>
          <p:nvPr>
            <p:custDataLst>
              <p:tags r:id="rId29"/>
            </p:custDataLst>
          </p:nvPr>
        </p:nvSpPr>
        <p:spPr>
          <a:xfrm>
            <a:off x="2619656" y="2111139"/>
            <a:ext cx="3606085" cy="579736"/>
          </a:xfrm>
          <a:prstGeom prst="roundRect">
            <a:avLst/>
          </a:prstGeom>
          <a:solidFill>
            <a:schemeClr val="accent3"/>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39" name="品 35"/>
          <p:cNvSpPr txBox="1"/>
          <p:nvPr>
            <p:custDataLst>
              <p:tags r:id="rId30"/>
            </p:custDataLst>
          </p:nvPr>
        </p:nvSpPr>
        <p:spPr>
          <a:xfrm>
            <a:off x="5440959" y="2247352"/>
            <a:ext cx="744522" cy="36576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rPr>
              <a:t>95%</a:t>
            </a:r>
          </a:p>
        </p:txBody>
      </p:sp>
      <p:sp>
        <p:nvSpPr>
          <p:cNvPr id="40" name="36"/>
          <p:cNvSpPr/>
          <p:nvPr>
            <p:custDataLst>
              <p:tags r:id="rId31"/>
            </p:custDataLst>
          </p:nvPr>
        </p:nvSpPr>
        <p:spPr>
          <a:xfrm>
            <a:off x="2619655" y="3124930"/>
            <a:ext cx="2640171" cy="579736"/>
          </a:xfrm>
          <a:prstGeom prst="roundRect">
            <a:avLst/>
          </a:prstGeom>
          <a:solidFill>
            <a:schemeClr val="accent2"/>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41" name="37"/>
          <p:cNvSpPr txBox="1"/>
          <p:nvPr>
            <p:custDataLst>
              <p:tags r:id="rId32"/>
            </p:custDataLst>
          </p:nvPr>
        </p:nvSpPr>
        <p:spPr>
          <a:xfrm>
            <a:off x="4515305" y="3264055"/>
            <a:ext cx="744522" cy="36576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rPr>
              <a:t>75%</a:t>
            </a:r>
          </a:p>
        </p:txBody>
      </p:sp>
      <p:sp>
        <p:nvSpPr>
          <p:cNvPr id="42" name="品 38"/>
          <p:cNvSpPr/>
          <p:nvPr>
            <p:custDataLst>
              <p:tags r:id="rId33"/>
            </p:custDataLst>
          </p:nvPr>
        </p:nvSpPr>
        <p:spPr>
          <a:xfrm>
            <a:off x="2619656" y="4213808"/>
            <a:ext cx="2060622" cy="579736"/>
          </a:xfrm>
          <a:prstGeom prst="roundRect">
            <a:avLst/>
          </a:prstGeom>
          <a:solidFill>
            <a:schemeClr val="accent4"/>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43" name="39"/>
          <p:cNvSpPr txBox="1"/>
          <p:nvPr>
            <p:custDataLst>
              <p:tags r:id="rId34"/>
            </p:custDataLst>
          </p:nvPr>
        </p:nvSpPr>
        <p:spPr>
          <a:xfrm>
            <a:off x="3935756" y="4352080"/>
            <a:ext cx="744522" cy="36576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rPr>
              <a:t>55%</a:t>
            </a:r>
          </a:p>
        </p:txBody>
      </p:sp>
      <p:sp>
        <p:nvSpPr>
          <p:cNvPr id="44" name="品 40"/>
          <p:cNvSpPr/>
          <p:nvPr>
            <p:custDataLst>
              <p:tags r:id="rId35"/>
            </p:custDataLst>
          </p:nvPr>
        </p:nvSpPr>
        <p:spPr>
          <a:xfrm>
            <a:off x="2619655" y="5199057"/>
            <a:ext cx="1423341" cy="579736"/>
          </a:xfrm>
          <a:prstGeom prst="roundRect">
            <a:avLst/>
          </a:prstGeom>
          <a:solidFill>
            <a:schemeClr val="accent1">
              <a:lumMod val="75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45" name="41"/>
          <p:cNvSpPr txBox="1"/>
          <p:nvPr>
            <p:custDataLst>
              <p:tags r:id="rId36"/>
            </p:custDataLst>
          </p:nvPr>
        </p:nvSpPr>
        <p:spPr>
          <a:xfrm>
            <a:off x="3313350" y="5325888"/>
            <a:ext cx="744522" cy="36576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rPr>
              <a:t>25%</a:t>
            </a:r>
          </a:p>
        </p:txBody>
      </p:sp>
      <p:sp>
        <p:nvSpPr>
          <p:cNvPr id="46" name="14"/>
          <p:cNvSpPr txBox="1"/>
          <p:nvPr>
            <p:custDataLst>
              <p:tags r:id="rId37"/>
            </p:custDataLst>
          </p:nvPr>
        </p:nvSpPr>
        <p:spPr>
          <a:xfrm>
            <a:off x="7654391" y="2733227"/>
            <a:ext cx="3891424" cy="579120"/>
          </a:xfrm>
          <a:prstGeom prst="rect">
            <a:avLst/>
          </a:prstGeom>
          <a:noFill/>
        </p:spPr>
        <p:txBody>
          <a:bodyPr rtlCol="0" wrap="square">
            <a:spAutoFit/>
          </a:bodyPr>
          <a:lstStyle/>
          <a:p>
            <a:r>
              <a:rPr altLang="en-US" b="1" lang="zh-CN" smtClean="0" sz="3200">
                <a:solidFill>
                  <a:schemeClr val="bg1">
                    <a:lumMod val="50000"/>
                  </a:schemeClr>
                </a:solidFill>
                <a:latin charset="-122" panose="020b0503020204020204" pitchFamily="34" typeface="微软雅黑"/>
                <a:ea charset="-122" panose="020b0503020204020204" pitchFamily="34" typeface="微软雅黑"/>
              </a:rPr>
              <a:t>加入你的标题描述</a:t>
            </a:r>
          </a:p>
        </p:txBody>
      </p:sp>
    </p:spTree>
    <p:extLst>
      <p:ext uri="{BB962C8B-B14F-4D97-AF65-F5344CB8AC3E}">
        <p14:creationId val="216760165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500" id="13"/>
                                        <p:tgtEl>
                                          <p:spTgt spid="12"/>
                                        </p:tgtEl>
                                      </p:cBhvr>
                                    </p:animEffect>
                                  </p:childTnLst>
                                </p:cTn>
                              </p:par>
                              <p:par>
                                <p:cTn fill="hold" grpId="0" id="14" nodeType="withEffect" presetClass="entr" presetID="10" presetSubtype="0">
                                  <p:stCondLst>
                                    <p:cond delay="200"/>
                                  </p:stCondLst>
                                  <p:childTnLst>
                                    <p:set>
                                      <p:cBhvr>
                                        <p:cTn dur="1" fill="hold" id="15">
                                          <p:stCondLst>
                                            <p:cond delay="0"/>
                                          </p:stCondLst>
                                        </p:cTn>
                                        <p:tgtEl>
                                          <p:spTgt spid="13"/>
                                        </p:tgtEl>
                                        <p:attrNameLst>
                                          <p:attrName>style.visibility</p:attrName>
                                        </p:attrNameLst>
                                      </p:cBhvr>
                                      <p:to>
                                        <p:strVal val="visible"/>
                                      </p:to>
                                    </p:set>
                                    <p:animEffect filter="fade" transition="in">
                                      <p:cBhvr>
                                        <p:cTn dur="500" id="16"/>
                                        <p:tgtEl>
                                          <p:spTgt spid="13"/>
                                        </p:tgtEl>
                                      </p:cBhvr>
                                    </p:animEffect>
                                  </p:childTnLst>
                                </p:cTn>
                              </p:par>
                              <p:par>
                                <p:cTn fill="hold" grpId="0" id="17" nodeType="withEffect" presetClass="entr" presetID="10" presetSubtype="0">
                                  <p:stCondLst>
                                    <p:cond delay="400"/>
                                  </p:stCondLst>
                                  <p:childTnLst>
                                    <p:set>
                                      <p:cBhvr>
                                        <p:cTn dur="1" fill="hold" id="18">
                                          <p:stCondLst>
                                            <p:cond delay="0"/>
                                          </p:stCondLst>
                                        </p:cTn>
                                        <p:tgtEl>
                                          <p:spTgt spid="14"/>
                                        </p:tgtEl>
                                        <p:attrNameLst>
                                          <p:attrName>style.visibility</p:attrName>
                                        </p:attrNameLst>
                                      </p:cBhvr>
                                      <p:to>
                                        <p:strVal val="visible"/>
                                      </p:to>
                                    </p:set>
                                    <p:animEffect filter="fade" transition="in">
                                      <p:cBhvr>
                                        <p:cTn dur="500" id="19"/>
                                        <p:tgtEl>
                                          <p:spTgt spid="14"/>
                                        </p:tgtEl>
                                      </p:cBhvr>
                                    </p:animEffect>
                                  </p:childTnLst>
                                </p:cTn>
                              </p:par>
                              <p:par>
                                <p:cTn fill="hold" grpId="0" id="20" nodeType="withEffect" presetClass="entr" presetID="10" presetSubtype="0">
                                  <p:stCondLst>
                                    <p:cond delay="600"/>
                                  </p:stCondLst>
                                  <p:childTnLst>
                                    <p:set>
                                      <p:cBhvr>
                                        <p:cTn dur="1" fill="hold" id="21">
                                          <p:stCondLst>
                                            <p:cond delay="0"/>
                                          </p:stCondLst>
                                        </p:cTn>
                                        <p:tgtEl>
                                          <p:spTgt spid="15"/>
                                        </p:tgtEl>
                                        <p:attrNameLst>
                                          <p:attrName>style.visibility</p:attrName>
                                        </p:attrNameLst>
                                      </p:cBhvr>
                                      <p:to>
                                        <p:strVal val="visible"/>
                                      </p:to>
                                    </p:set>
                                    <p:animEffect filter="fade" transition="in">
                                      <p:cBhvr>
                                        <p:cTn dur="500" id="22"/>
                                        <p:tgtEl>
                                          <p:spTgt spid="15"/>
                                        </p:tgtEl>
                                      </p:cBhvr>
                                    </p:animEffect>
                                  </p:childTnLst>
                                </p:cTn>
                              </p:par>
                              <p:par>
                                <p:cTn fill="hold" grpId="0" id="23" nodeType="withEffect" presetClass="entr" presetID="10" presetSubtype="0">
                                  <p:stCondLst>
                                    <p:cond delay="800"/>
                                  </p:stCondLst>
                                  <p:childTnLst>
                                    <p:set>
                                      <p:cBhvr>
                                        <p:cTn dur="1" fill="hold" id="24">
                                          <p:stCondLst>
                                            <p:cond delay="0"/>
                                          </p:stCondLst>
                                        </p:cTn>
                                        <p:tgtEl>
                                          <p:spTgt spid="16"/>
                                        </p:tgtEl>
                                        <p:attrNameLst>
                                          <p:attrName>style.visibility</p:attrName>
                                        </p:attrNameLst>
                                      </p:cBhvr>
                                      <p:to>
                                        <p:strVal val="visible"/>
                                      </p:to>
                                    </p:set>
                                    <p:animEffect filter="fade" transition="in">
                                      <p:cBhvr>
                                        <p:cTn dur="500" id="25"/>
                                        <p:tgtEl>
                                          <p:spTgt spid="16"/>
                                        </p:tgtEl>
                                      </p:cBhvr>
                                    </p:animEffect>
                                  </p:childTnLst>
                                </p:cTn>
                              </p:par>
                              <p:par>
                                <p:cTn fill="hold" grpId="0" id="26" nodeType="withEffect" presetClass="entr" presetID="10" presetSubtype="0">
                                  <p:stCondLst>
                                    <p:cond delay="1000"/>
                                  </p:stCondLst>
                                  <p:childTnLst>
                                    <p:set>
                                      <p:cBhvr>
                                        <p:cTn dur="1" fill="hold" id="27">
                                          <p:stCondLst>
                                            <p:cond delay="0"/>
                                          </p:stCondLst>
                                        </p:cTn>
                                        <p:tgtEl>
                                          <p:spTgt spid="17"/>
                                        </p:tgtEl>
                                        <p:attrNameLst>
                                          <p:attrName>style.visibility</p:attrName>
                                        </p:attrNameLst>
                                      </p:cBhvr>
                                      <p:to>
                                        <p:strVal val="visible"/>
                                      </p:to>
                                    </p:set>
                                    <p:animEffect filter="fade" transition="in">
                                      <p:cBhvr>
                                        <p:cTn dur="500" id="28"/>
                                        <p:tgtEl>
                                          <p:spTgt spid="17"/>
                                        </p:tgtEl>
                                      </p:cBhvr>
                                    </p:animEffect>
                                  </p:childTnLst>
                                </p:cTn>
                              </p:par>
                              <p:par>
                                <p:cTn fill="hold" grpId="0" id="29" nodeType="withEffect" presetClass="entr" presetID="10" presetSubtype="0">
                                  <p:stCondLst>
                                    <p:cond delay="1200"/>
                                  </p:stCondLst>
                                  <p:childTnLst>
                                    <p:set>
                                      <p:cBhvr>
                                        <p:cTn dur="1" fill="hold" id="30">
                                          <p:stCondLst>
                                            <p:cond delay="0"/>
                                          </p:stCondLst>
                                        </p:cTn>
                                        <p:tgtEl>
                                          <p:spTgt spid="18"/>
                                        </p:tgtEl>
                                        <p:attrNameLst>
                                          <p:attrName>style.visibility</p:attrName>
                                        </p:attrNameLst>
                                      </p:cBhvr>
                                      <p:to>
                                        <p:strVal val="visible"/>
                                      </p:to>
                                    </p:set>
                                    <p:animEffect filter="fade" transition="in">
                                      <p:cBhvr>
                                        <p:cTn dur="500" id="31"/>
                                        <p:tgtEl>
                                          <p:spTgt spid="18"/>
                                        </p:tgtEl>
                                      </p:cBhvr>
                                    </p:animEffect>
                                  </p:childTnLst>
                                </p:cTn>
                              </p:par>
                              <p:par>
                                <p:cTn fill="hold" grpId="0" id="32" nodeType="withEffect" presetClass="entr" presetID="10" presetSubtype="0">
                                  <p:stCondLst>
                                    <p:cond delay="1400"/>
                                  </p:stCondLst>
                                  <p:childTnLst>
                                    <p:set>
                                      <p:cBhvr>
                                        <p:cTn dur="1" fill="hold" id="33">
                                          <p:stCondLst>
                                            <p:cond delay="0"/>
                                          </p:stCondLst>
                                        </p:cTn>
                                        <p:tgtEl>
                                          <p:spTgt spid="19"/>
                                        </p:tgtEl>
                                        <p:attrNameLst>
                                          <p:attrName>style.visibility</p:attrName>
                                        </p:attrNameLst>
                                      </p:cBhvr>
                                      <p:to>
                                        <p:strVal val="visible"/>
                                      </p:to>
                                    </p:set>
                                    <p:animEffect filter="fade" transition="in">
                                      <p:cBhvr>
                                        <p:cTn dur="500" id="34"/>
                                        <p:tgtEl>
                                          <p:spTgt spid="19"/>
                                        </p:tgtEl>
                                      </p:cBhvr>
                                    </p:animEffect>
                                  </p:childTnLst>
                                </p:cTn>
                              </p:par>
                              <p:par>
                                <p:cTn fill="hold" grpId="0" id="35" nodeType="withEffect" presetClass="entr" presetID="10" presetSubtype="0">
                                  <p:stCondLst>
                                    <p:cond delay="1600"/>
                                  </p:stCondLst>
                                  <p:childTnLst>
                                    <p:set>
                                      <p:cBhvr>
                                        <p:cTn dur="1" fill="hold" id="36">
                                          <p:stCondLst>
                                            <p:cond delay="0"/>
                                          </p:stCondLst>
                                        </p:cTn>
                                        <p:tgtEl>
                                          <p:spTgt spid="20"/>
                                        </p:tgtEl>
                                        <p:attrNameLst>
                                          <p:attrName>style.visibility</p:attrName>
                                        </p:attrNameLst>
                                      </p:cBhvr>
                                      <p:to>
                                        <p:strVal val="visible"/>
                                      </p:to>
                                    </p:set>
                                    <p:animEffect filter="fade" transition="in">
                                      <p:cBhvr>
                                        <p:cTn dur="500" id="37"/>
                                        <p:tgtEl>
                                          <p:spTgt spid="20"/>
                                        </p:tgtEl>
                                      </p:cBhvr>
                                    </p:animEffect>
                                  </p:childTnLst>
                                </p:cTn>
                              </p:par>
                              <p:par>
                                <p:cTn fill="hold" grpId="0" id="38" nodeType="withEffect" presetClass="entr" presetID="10" presetSubtype="0">
                                  <p:stCondLst>
                                    <p:cond delay="1800"/>
                                  </p:stCondLst>
                                  <p:childTnLst>
                                    <p:set>
                                      <p:cBhvr>
                                        <p:cTn dur="1" fill="hold" id="39">
                                          <p:stCondLst>
                                            <p:cond delay="0"/>
                                          </p:stCondLst>
                                        </p:cTn>
                                        <p:tgtEl>
                                          <p:spTgt spid="21"/>
                                        </p:tgtEl>
                                        <p:attrNameLst>
                                          <p:attrName>style.visibility</p:attrName>
                                        </p:attrNameLst>
                                      </p:cBhvr>
                                      <p:to>
                                        <p:strVal val="visible"/>
                                      </p:to>
                                    </p:set>
                                    <p:animEffect filter="fade" transition="in">
                                      <p:cBhvr>
                                        <p:cTn dur="500" id="40"/>
                                        <p:tgtEl>
                                          <p:spTgt spid="21"/>
                                        </p:tgtEl>
                                      </p:cBhvr>
                                    </p:animEffect>
                                  </p:childTnLst>
                                </p:cTn>
                              </p:par>
                              <p:par>
                                <p:cTn fill="hold" grpId="0" id="41" nodeType="withEffect" presetClass="entr" presetID="10" presetSubtype="0">
                                  <p:stCondLst>
                                    <p:cond delay="2000"/>
                                  </p:stCondLst>
                                  <p:childTnLst>
                                    <p:set>
                                      <p:cBhvr>
                                        <p:cTn dur="1" fill="hold" id="42">
                                          <p:stCondLst>
                                            <p:cond delay="0"/>
                                          </p:stCondLst>
                                        </p:cTn>
                                        <p:tgtEl>
                                          <p:spTgt spid="22"/>
                                        </p:tgtEl>
                                        <p:attrNameLst>
                                          <p:attrName>style.visibility</p:attrName>
                                        </p:attrNameLst>
                                      </p:cBhvr>
                                      <p:to>
                                        <p:strVal val="visible"/>
                                      </p:to>
                                    </p:set>
                                    <p:animEffect filter="fade" transition="in">
                                      <p:cBhvr>
                                        <p:cTn dur="500" id="43"/>
                                        <p:tgtEl>
                                          <p:spTgt spid="22"/>
                                        </p:tgtEl>
                                      </p:cBhvr>
                                    </p:animEffect>
                                  </p:childTnLst>
                                </p:cTn>
                              </p:par>
                              <p:par>
                                <p:cTn fill="hold" grpId="0" id="44" nodeType="withEffect" presetClass="entr" presetID="10" presetSubtype="0">
                                  <p:stCondLst>
                                    <p:cond delay="2200"/>
                                  </p:stCondLst>
                                  <p:childTnLst>
                                    <p:set>
                                      <p:cBhvr>
                                        <p:cTn dur="1" fill="hold" id="45">
                                          <p:stCondLst>
                                            <p:cond delay="0"/>
                                          </p:stCondLst>
                                        </p:cTn>
                                        <p:tgtEl>
                                          <p:spTgt spid="23"/>
                                        </p:tgtEl>
                                        <p:attrNameLst>
                                          <p:attrName>style.visibility</p:attrName>
                                        </p:attrNameLst>
                                      </p:cBhvr>
                                      <p:to>
                                        <p:strVal val="visible"/>
                                      </p:to>
                                    </p:set>
                                    <p:animEffect filter="fade" transition="in">
                                      <p:cBhvr>
                                        <p:cTn dur="500" id="46"/>
                                        <p:tgtEl>
                                          <p:spTgt spid="23"/>
                                        </p:tgtEl>
                                      </p:cBhvr>
                                    </p:animEffect>
                                  </p:childTnLst>
                                </p:cTn>
                              </p:par>
                              <p:par>
                                <p:cTn fill="hold" grpId="0" id="47" nodeType="withEffect" presetClass="entr" presetID="10" presetSubtype="0">
                                  <p:stCondLst>
                                    <p:cond delay="2400"/>
                                  </p:stCondLst>
                                  <p:childTnLst>
                                    <p:set>
                                      <p:cBhvr>
                                        <p:cTn dur="1" fill="hold" id="48">
                                          <p:stCondLst>
                                            <p:cond delay="0"/>
                                          </p:stCondLst>
                                        </p:cTn>
                                        <p:tgtEl>
                                          <p:spTgt spid="24"/>
                                        </p:tgtEl>
                                        <p:attrNameLst>
                                          <p:attrName>style.visibility</p:attrName>
                                        </p:attrNameLst>
                                      </p:cBhvr>
                                      <p:to>
                                        <p:strVal val="visible"/>
                                      </p:to>
                                    </p:set>
                                    <p:animEffect filter="fade" transition="in">
                                      <p:cBhvr>
                                        <p:cTn dur="500" id="49"/>
                                        <p:tgtEl>
                                          <p:spTgt spid="24"/>
                                        </p:tgtEl>
                                      </p:cBhvr>
                                    </p:animEffect>
                                  </p:childTnLst>
                                </p:cTn>
                              </p:par>
                              <p:par>
                                <p:cTn fill="hold" grpId="0" id="50" nodeType="withEffect" presetClass="entr" presetID="10" presetSubtype="0">
                                  <p:stCondLst>
                                    <p:cond delay="2600"/>
                                  </p:stCondLst>
                                  <p:childTnLst>
                                    <p:set>
                                      <p:cBhvr>
                                        <p:cTn dur="1" fill="hold" id="51">
                                          <p:stCondLst>
                                            <p:cond delay="0"/>
                                          </p:stCondLst>
                                        </p:cTn>
                                        <p:tgtEl>
                                          <p:spTgt spid="25"/>
                                        </p:tgtEl>
                                        <p:attrNameLst>
                                          <p:attrName>style.visibility</p:attrName>
                                        </p:attrNameLst>
                                      </p:cBhvr>
                                      <p:to>
                                        <p:strVal val="visible"/>
                                      </p:to>
                                    </p:set>
                                    <p:animEffect filter="fade" transition="in">
                                      <p:cBhvr>
                                        <p:cTn dur="500" id="52"/>
                                        <p:tgtEl>
                                          <p:spTgt spid="25"/>
                                        </p:tgtEl>
                                      </p:cBhvr>
                                    </p:animEffect>
                                  </p:childTnLst>
                                </p:cTn>
                              </p:par>
                              <p:par>
                                <p:cTn fill="hold" grpId="0" id="53" nodeType="withEffect" presetClass="entr" presetID="10" presetSubtype="0">
                                  <p:stCondLst>
                                    <p:cond delay="2800"/>
                                  </p:stCondLst>
                                  <p:childTnLst>
                                    <p:set>
                                      <p:cBhvr>
                                        <p:cTn dur="1" fill="hold" id="54">
                                          <p:stCondLst>
                                            <p:cond delay="0"/>
                                          </p:stCondLst>
                                        </p:cTn>
                                        <p:tgtEl>
                                          <p:spTgt spid="26"/>
                                        </p:tgtEl>
                                        <p:attrNameLst>
                                          <p:attrName>style.visibility</p:attrName>
                                        </p:attrNameLst>
                                      </p:cBhvr>
                                      <p:to>
                                        <p:strVal val="visible"/>
                                      </p:to>
                                    </p:set>
                                    <p:animEffect filter="fade" transition="in">
                                      <p:cBhvr>
                                        <p:cTn dur="500" id="55"/>
                                        <p:tgtEl>
                                          <p:spTgt spid="26"/>
                                        </p:tgtEl>
                                      </p:cBhvr>
                                    </p:animEffect>
                                  </p:childTnLst>
                                </p:cTn>
                              </p:par>
                              <p:par>
                                <p:cTn fill="hold" grpId="0" id="56" nodeType="withEffect" presetClass="entr" presetID="10" presetSubtype="0">
                                  <p:stCondLst>
                                    <p:cond delay="3000"/>
                                  </p:stCondLst>
                                  <p:childTnLst>
                                    <p:set>
                                      <p:cBhvr>
                                        <p:cTn dur="1" fill="hold" id="57">
                                          <p:stCondLst>
                                            <p:cond delay="0"/>
                                          </p:stCondLst>
                                        </p:cTn>
                                        <p:tgtEl>
                                          <p:spTgt spid="27"/>
                                        </p:tgtEl>
                                        <p:attrNameLst>
                                          <p:attrName>style.visibility</p:attrName>
                                        </p:attrNameLst>
                                      </p:cBhvr>
                                      <p:to>
                                        <p:strVal val="visible"/>
                                      </p:to>
                                    </p:set>
                                    <p:animEffect filter="fade" transition="in">
                                      <p:cBhvr>
                                        <p:cTn dur="500" id="58"/>
                                        <p:tgtEl>
                                          <p:spTgt spid="27"/>
                                        </p:tgtEl>
                                      </p:cBhvr>
                                    </p:animEffect>
                                  </p:childTnLst>
                                </p:cTn>
                              </p:par>
                              <p:par>
                                <p:cTn fill="hold" grpId="0" id="59" nodeType="withEffect" presetClass="entr" presetID="10" presetSubtype="0">
                                  <p:stCondLst>
                                    <p:cond delay="3200"/>
                                  </p:stCondLst>
                                  <p:childTnLst>
                                    <p:set>
                                      <p:cBhvr>
                                        <p:cTn dur="1" fill="hold" id="60">
                                          <p:stCondLst>
                                            <p:cond delay="0"/>
                                          </p:stCondLst>
                                        </p:cTn>
                                        <p:tgtEl>
                                          <p:spTgt spid="28"/>
                                        </p:tgtEl>
                                        <p:attrNameLst>
                                          <p:attrName>style.visibility</p:attrName>
                                        </p:attrNameLst>
                                      </p:cBhvr>
                                      <p:to>
                                        <p:strVal val="visible"/>
                                      </p:to>
                                    </p:set>
                                    <p:animEffect filter="fade" transition="in">
                                      <p:cBhvr>
                                        <p:cTn dur="500" id="61"/>
                                        <p:tgtEl>
                                          <p:spTgt spid="28"/>
                                        </p:tgtEl>
                                      </p:cBhvr>
                                    </p:animEffect>
                                  </p:childTnLst>
                                </p:cTn>
                              </p:par>
                              <p:par>
                                <p:cTn fill="hold" grpId="0" id="62" nodeType="withEffect" presetClass="entr" presetID="10" presetSubtype="0">
                                  <p:stCondLst>
                                    <p:cond delay="3400"/>
                                  </p:stCondLst>
                                  <p:childTnLst>
                                    <p:set>
                                      <p:cBhvr>
                                        <p:cTn dur="1" fill="hold" id="63">
                                          <p:stCondLst>
                                            <p:cond delay="0"/>
                                          </p:stCondLst>
                                        </p:cTn>
                                        <p:tgtEl>
                                          <p:spTgt spid="29"/>
                                        </p:tgtEl>
                                        <p:attrNameLst>
                                          <p:attrName>style.visibility</p:attrName>
                                        </p:attrNameLst>
                                      </p:cBhvr>
                                      <p:to>
                                        <p:strVal val="visible"/>
                                      </p:to>
                                    </p:set>
                                    <p:animEffect filter="fade" transition="in">
                                      <p:cBhvr>
                                        <p:cTn dur="500" id="64"/>
                                        <p:tgtEl>
                                          <p:spTgt spid="29"/>
                                        </p:tgtEl>
                                      </p:cBhvr>
                                    </p:animEffect>
                                  </p:childTnLst>
                                </p:cTn>
                              </p:par>
                              <p:par>
                                <p:cTn fill="hold" grpId="0" id="65" nodeType="withEffect" presetClass="entr" presetID="10" presetSubtype="0">
                                  <p:stCondLst>
                                    <p:cond delay="3600"/>
                                  </p:stCondLst>
                                  <p:childTnLst>
                                    <p:set>
                                      <p:cBhvr>
                                        <p:cTn dur="1" fill="hold" id="66">
                                          <p:stCondLst>
                                            <p:cond delay="0"/>
                                          </p:stCondLst>
                                        </p:cTn>
                                        <p:tgtEl>
                                          <p:spTgt spid="30"/>
                                        </p:tgtEl>
                                        <p:attrNameLst>
                                          <p:attrName>style.visibility</p:attrName>
                                        </p:attrNameLst>
                                      </p:cBhvr>
                                      <p:to>
                                        <p:strVal val="visible"/>
                                      </p:to>
                                    </p:set>
                                    <p:animEffect filter="fade" transition="in">
                                      <p:cBhvr>
                                        <p:cTn dur="500" id="67"/>
                                        <p:tgtEl>
                                          <p:spTgt spid="30"/>
                                        </p:tgtEl>
                                      </p:cBhvr>
                                    </p:animEffect>
                                  </p:childTnLst>
                                </p:cTn>
                              </p:par>
                              <p:par>
                                <p:cTn fill="hold" grpId="0" id="68" nodeType="withEffect" presetClass="entr" presetID="10" presetSubtype="0">
                                  <p:stCondLst>
                                    <p:cond delay="3800"/>
                                  </p:stCondLst>
                                  <p:childTnLst>
                                    <p:set>
                                      <p:cBhvr>
                                        <p:cTn dur="1" fill="hold" id="69">
                                          <p:stCondLst>
                                            <p:cond delay="0"/>
                                          </p:stCondLst>
                                        </p:cTn>
                                        <p:tgtEl>
                                          <p:spTgt spid="31"/>
                                        </p:tgtEl>
                                        <p:attrNameLst>
                                          <p:attrName>style.visibility</p:attrName>
                                        </p:attrNameLst>
                                      </p:cBhvr>
                                      <p:to>
                                        <p:strVal val="visible"/>
                                      </p:to>
                                    </p:set>
                                    <p:animEffect filter="fade" transition="in">
                                      <p:cBhvr>
                                        <p:cTn dur="500" id="70"/>
                                        <p:tgtEl>
                                          <p:spTgt spid="31"/>
                                        </p:tgtEl>
                                      </p:cBhvr>
                                    </p:animEffect>
                                  </p:childTnLst>
                                </p:cTn>
                              </p:par>
                              <p:par>
                                <p:cTn fill="hold" grpId="0" id="71" nodeType="withEffect" presetClass="entr" presetID="10" presetSubtype="0">
                                  <p:stCondLst>
                                    <p:cond delay="4000"/>
                                  </p:stCondLst>
                                  <p:childTnLst>
                                    <p:set>
                                      <p:cBhvr>
                                        <p:cTn dur="1" fill="hold" id="72">
                                          <p:stCondLst>
                                            <p:cond delay="0"/>
                                          </p:stCondLst>
                                        </p:cTn>
                                        <p:tgtEl>
                                          <p:spTgt spid="32"/>
                                        </p:tgtEl>
                                        <p:attrNameLst>
                                          <p:attrName>style.visibility</p:attrName>
                                        </p:attrNameLst>
                                      </p:cBhvr>
                                      <p:to>
                                        <p:strVal val="visible"/>
                                      </p:to>
                                    </p:set>
                                    <p:animEffect filter="fade" transition="in">
                                      <p:cBhvr>
                                        <p:cTn dur="500" id="73"/>
                                        <p:tgtEl>
                                          <p:spTgt spid="32"/>
                                        </p:tgtEl>
                                      </p:cBhvr>
                                    </p:animEffect>
                                  </p:childTnLst>
                                </p:cTn>
                              </p:par>
                              <p:par>
                                <p:cTn fill="hold" grpId="0" id="74" nodeType="withEffect" presetClass="entr" presetID="10" presetSubtype="0">
                                  <p:stCondLst>
                                    <p:cond delay="4200"/>
                                  </p:stCondLst>
                                  <p:childTnLst>
                                    <p:set>
                                      <p:cBhvr>
                                        <p:cTn dur="1" fill="hold" id="75">
                                          <p:stCondLst>
                                            <p:cond delay="0"/>
                                          </p:stCondLst>
                                        </p:cTn>
                                        <p:tgtEl>
                                          <p:spTgt spid="33"/>
                                        </p:tgtEl>
                                        <p:attrNameLst>
                                          <p:attrName>style.visibility</p:attrName>
                                        </p:attrNameLst>
                                      </p:cBhvr>
                                      <p:to>
                                        <p:strVal val="visible"/>
                                      </p:to>
                                    </p:set>
                                    <p:animEffect filter="fade" transition="in">
                                      <p:cBhvr>
                                        <p:cTn dur="500" id="76"/>
                                        <p:tgtEl>
                                          <p:spTgt spid="33"/>
                                        </p:tgtEl>
                                      </p:cBhvr>
                                    </p:animEffect>
                                  </p:childTnLst>
                                </p:cTn>
                              </p:par>
                              <p:par>
                                <p:cTn fill="hold" grpId="0" id="77" nodeType="withEffect" presetClass="entr" presetID="10" presetSubtype="0">
                                  <p:stCondLst>
                                    <p:cond delay="4400"/>
                                  </p:stCondLst>
                                  <p:childTnLst>
                                    <p:set>
                                      <p:cBhvr>
                                        <p:cTn dur="1" fill="hold" id="78">
                                          <p:stCondLst>
                                            <p:cond delay="0"/>
                                          </p:stCondLst>
                                        </p:cTn>
                                        <p:tgtEl>
                                          <p:spTgt spid="34"/>
                                        </p:tgtEl>
                                        <p:attrNameLst>
                                          <p:attrName>style.visibility</p:attrName>
                                        </p:attrNameLst>
                                      </p:cBhvr>
                                      <p:to>
                                        <p:strVal val="visible"/>
                                      </p:to>
                                    </p:set>
                                    <p:animEffect filter="fade" transition="in">
                                      <p:cBhvr>
                                        <p:cTn dur="500" id="79"/>
                                        <p:tgtEl>
                                          <p:spTgt spid="34"/>
                                        </p:tgtEl>
                                      </p:cBhvr>
                                    </p:animEffect>
                                  </p:childTnLst>
                                </p:cTn>
                              </p:par>
                              <p:par>
                                <p:cTn fill="hold" grpId="0" id="80" nodeType="withEffect" presetClass="entr" presetID="10" presetSubtype="0">
                                  <p:stCondLst>
                                    <p:cond delay="4600"/>
                                  </p:stCondLst>
                                  <p:childTnLst>
                                    <p:set>
                                      <p:cBhvr>
                                        <p:cTn dur="1" fill="hold" id="81">
                                          <p:stCondLst>
                                            <p:cond delay="0"/>
                                          </p:stCondLst>
                                        </p:cTn>
                                        <p:tgtEl>
                                          <p:spTgt spid="35"/>
                                        </p:tgtEl>
                                        <p:attrNameLst>
                                          <p:attrName>style.visibility</p:attrName>
                                        </p:attrNameLst>
                                      </p:cBhvr>
                                      <p:to>
                                        <p:strVal val="visible"/>
                                      </p:to>
                                    </p:set>
                                    <p:animEffect filter="fade" transition="in">
                                      <p:cBhvr>
                                        <p:cTn dur="500" id="82"/>
                                        <p:tgtEl>
                                          <p:spTgt spid="35"/>
                                        </p:tgtEl>
                                      </p:cBhvr>
                                    </p:animEffect>
                                  </p:childTnLst>
                                </p:cTn>
                              </p:par>
                            </p:childTnLst>
                          </p:cTn>
                        </p:par>
                      </p:childTnLst>
                    </p:cTn>
                  </p:par>
                  <p:par>
                    <p:cTn fill="hold" id="83" nodeType="clickPar">
                      <p:stCondLst>
                        <p:cond delay="indefinite"/>
                        <p:cond delay="0" evt="onBegin">
                          <p:tn val="82"/>
                        </p:cond>
                      </p:stCondLst>
                      <p:childTnLst>
                        <p:par>
                          <p:cTn fill="hold" id="84" nodeType="afterGroup">
                            <p:stCondLst>
                              <p:cond delay="0"/>
                            </p:stCondLst>
                            <p:childTnLst>
                              <p:par>
                                <p:cTn fill="hold" grpId="0" id="85" nodeType="clickEffect" presetClass="entr" presetID="10" presetSubtype="0">
                                  <p:stCondLst>
                                    <p:cond delay="0"/>
                                  </p:stCondLst>
                                  <p:childTnLst>
                                    <p:set>
                                      <p:cBhvr>
                                        <p:cTn dur="1" fill="hold" id="86">
                                          <p:stCondLst>
                                            <p:cond delay="0"/>
                                          </p:stCondLst>
                                        </p:cTn>
                                        <p:tgtEl>
                                          <p:spTgt spid="36"/>
                                        </p:tgtEl>
                                        <p:attrNameLst>
                                          <p:attrName>style.visibility</p:attrName>
                                        </p:attrNameLst>
                                      </p:cBhvr>
                                      <p:to>
                                        <p:strVal val="visible"/>
                                      </p:to>
                                    </p:set>
                                    <p:animEffect filter="fade" transition="in">
                                      <p:cBhvr>
                                        <p:cTn dur="500" id="87"/>
                                        <p:tgtEl>
                                          <p:spTgt spid="36"/>
                                        </p:tgtEl>
                                      </p:cBhvr>
                                    </p:animEffect>
                                  </p:childTnLst>
                                </p:cTn>
                              </p:par>
                              <p:par>
                                <p:cTn fill="hold" grpId="0" id="88" nodeType="withEffect" presetClass="entr" presetID="10" presetSubtype="0">
                                  <p:stCondLst>
                                    <p:cond delay="200"/>
                                  </p:stCondLst>
                                  <p:childTnLst>
                                    <p:set>
                                      <p:cBhvr>
                                        <p:cTn dur="1" fill="hold" id="89">
                                          <p:stCondLst>
                                            <p:cond delay="0"/>
                                          </p:stCondLst>
                                        </p:cTn>
                                        <p:tgtEl>
                                          <p:spTgt spid="37"/>
                                        </p:tgtEl>
                                        <p:attrNameLst>
                                          <p:attrName>style.visibility</p:attrName>
                                        </p:attrNameLst>
                                      </p:cBhvr>
                                      <p:to>
                                        <p:strVal val="visible"/>
                                      </p:to>
                                    </p:set>
                                    <p:animEffect filter="fade" transition="in">
                                      <p:cBhvr>
                                        <p:cTn dur="500" id="90"/>
                                        <p:tgtEl>
                                          <p:spTgt spid="37"/>
                                        </p:tgtEl>
                                      </p:cBhvr>
                                    </p:animEffect>
                                  </p:childTnLst>
                                </p:cTn>
                              </p:par>
                              <p:par>
                                <p:cTn fill="hold" grpId="0" id="91" nodeType="withEffect" presetClass="entr" presetID="10" presetSubtype="0">
                                  <p:stCondLst>
                                    <p:cond delay="400"/>
                                  </p:stCondLst>
                                  <p:childTnLst>
                                    <p:set>
                                      <p:cBhvr>
                                        <p:cTn dur="1" fill="hold" id="92">
                                          <p:stCondLst>
                                            <p:cond delay="0"/>
                                          </p:stCondLst>
                                        </p:cTn>
                                        <p:tgtEl>
                                          <p:spTgt spid="38"/>
                                        </p:tgtEl>
                                        <p:attrNameLst>
                                          <p:attrName>style.visibility</p:attrName>
                                        </p:attrNameLst>
                                      </p:cBhvr>
                                      <p:to>
                                        <p:strVal val="visible"/>
                                      </p:to>
                                    </p:set>
                                    <p:animEffect filter="fade" transition="in">
                                      <p:cBhvr>
                                        <p:cTn dur="500" id="93"/>
                                        <p:tgtEl>
                                          <p:spTgt spid="38"/>
                                        </p:tgtEl>
                                      </p:cBhvr>
                                    </p:animEffect>
                                  </p:childTnLst>
                                </p:cTn>
                              </p:par>
                              <p:par>
                                <p:cTn fill="hold" grpId="0" id="94" nodeType="withEffect" presetClass="entr" presetID="10" presetSubtype="0">
                                  <p:stCondLst>
                                    <p:cond delay="600"/>
                                  </p:stCondLst>
                                  <p:childTnLst>
                                    <p:set>
                                      <p:cBhvr>
                                        <p:cTn dur="1" fill="hold" id="95">
                                          <p:stCondLst>
                                            <p:cond delay="0"/>
                                          </p:stCondLst>
                                        </p:cTn>
                                        <p:tgtEl>
                                          <p:spTgt spid="39"/>
                                        </p:tgtEl>
                                        <p:attrNameLst>
                                          <p:attrName>style.visibility</p:attrName>
                                        </p:attrNameLst>
                                      </p:cBhvr>
                                      <p:to>
                                        <p:strVal val="visible"/>
                                      </p:to>
                                    </p:set>
                                    <p:animEffect filter="fade" transition="in">
                                      <p:cBhvr>
                                        <p:cTn dur="500" id="96"/>
                                        <p:tgtEl>
                                          <p:spTgt spid="39"/>
                                        </p:tgtEl>
                                      </p:cBhvr>
                                    </p:animEffect>
                                  </p:childTnLst>
                                </p:cTn>
                              </p:par>
                              <p:par>
                                <p:cTn fill="hold" grpId="0" id="97" nodeType="withEffect" presetClass="entr" presetID="10" presetSubtype="0">
                                  <p:stCondLst>
                                    <p:cond delay="800"/>
                                  </p:stCondLst>
                                  <p:childTnLst>
                                    <p:set>
                                      <p:cBhvr>
                                        <p:cTn dur="1" fill="hold" id="98">
                                          <p:stCondLst>
                                            <p:cond delay="0"/>
                                          </p:stCondLst>
                                        </p:cTn>
                                        <p:tgtEl>
                                          <p:spTgt spid="40"/>
                                        </p:tgtEl>
                                        <p:attrNameLst>
                                          <p:attrName>style.visibility</p:attrName>
                                        </p:attrNameLst>
                                      </p:cBhvr>
                                      <p:to>
                                        <p:strVal val="visible"/>
                                      </p:to>
                                    </p:set>
                                    <p:animEffect filter="fade" transition="in">
                                      <p:cBhvr>
                                        <p:cTn dur="500" id="99"/>
                                        <p:tgtEl>
                                          <p:spTgt spid="40"/>
                                        </p:tgtEl>
                                      </p:cBhvr>
                                    </p:animEffect>
                                  </p:childTnLst>
                                </p:cTn>
                              </p:par>
                              <p:par>
                                <p:cTn fill="hold" grpId="0" id="100" nodeType="withEffect" presetClass="entr" presetID="10" presetSubtype="0">
                                  <p:stCondLst>
                                    <p:cond delay="1000"/>
                                  </p:stCondLst>
                                  <p:childTnLst>
                                    <p:set>
                                      <p:cBhvr>
                                        <p:cTn dur="1" fill="hold" id="101">
                                          <p:stCondLst>
                                            <p:cond delay="0"/>
                                          </p:stCondLst>
                                        </p:cTn>
                                        <p:tgtEl>
                                          <p:spTgt spid="41"/>
                                        </p:tgtEl>
                                        <p:attrNameLst>
                                          <p:attrName>style.visibility</p:attrName>
                                        </p:attrNameLst>
                                      </p:cBhvr>
                                      <p:to>
                                        <p:strVal val="visible"/>
                                      </p:to>
                                    </p:set>
                                    <p:animEffect filter="fade" transition="in">
                                      <p:cBhvr>
                                        <p:cTn dur="500" id="102"/>
                                        <p:tgtEl>
                                          <p:spTgt spid="41"/>
                                        </p:tgtEl>
                                      </p:cBhvr>
                                    </p:animEffect>
                                  </p:childTnLst>
                                </p:cTn>
                              </p:par>
                              <p:par>
                                <p:cTn fill="hold" grpId="0" id="103" nodeType="withEffect" presetClass="entr" presetID="10" presetSubtype="0">
                                  <p:stCondLst>
                                    <p:cond delay="1200"/>
                                  </p:stCondLst>
                                  <p:childTnLst>
                                    <p:set>
                                      <p:cBhvr>
                                        <p:cTn dur="1" fill="hold" id="104">
                                          <p:stCondLst>
                                            <p:cond delay="0"/>
                                          </p:stCondLst>
                                        </p:cTn>
                                        <p:tgtEl>
                                          <p:spTgt spid="42"/>
                                        </p:tgtEl>
                                        <p:attrNameLst>
                                          <p:attrName>style.visibility</p:attrName>
                                        </p:attrNameLst>
                                      </p:cBhvr>
                                      <p:to>
                                        <p:strVal val="visible"/>
                                      </p:to>
                                    </p:set>
                                    <p:animEffect filter="fade" transition="in">
                                      <p:cBhvr>
                                        <p:cTn dur="500" id="105"/>
                                        <p:tgtEl>
                                          <p:spTgt spid="42"/>
                                        </p:tgtEl>
                                      </p:cBhvr>
                                    </p:animEffect>
                                  </p:childTnLst>
                                </p:cTn>
                              </p:par>
                              <p:par>
                                <p:cTn fill="hold" grpId="0" id="106" nodeType="withEffect" presetClass="entr" presetID="10" presetSubtype="0">
                                  <p:stCondLst>
                                    <p:cond delay="1400"/>
                                  </p:stCondLst>
                                  <p:childTnLst>
                                    <p:set>
                                      <p:cBhvr>
                                        <p:cTn dur="1" fill="hold" id="107">
                                          <p:stCondLst>
                                            <p:cond delay="0"/>
                                          </p:stCondLst>
                                        </p:cTn>
                                        <p:tgtEl>
                                          <p:spTgt spid="43"/>
                                        </p:tgtEl>
                                        <p:attrNameLst>
                                          <p:attrName>style.visibility</p:attrName>
                                        </p:attrNameLst>
                                      </p:cBhvr>
                                      <p:to>
                                        <p:strVal val="visible"/>
                                      </p:to>
                                    </p:set>
                                    <p:animEffect filter="fade" transition="in">
                                      <p:cBhvr>
                                        <p:cTn dur="500" id="108"/>
                                        <p:tgtEl>
                                          <p:spTgt spid="43"/>
                                        </p:tgtEl>
                                      </p:cBhvr>
                                    </p:animEffect>
                                  </p:childTnLst>
                                </p:cTn>
                              </p:par>
                              <p:par>
                                <p:cTn fill="hold" grpId="0" id="109" nodeType="withEffect" presetClass="entr" presetID="10" presetSubtype="0">
                                  <p:stCondLst>
                                    <p:cond delay="1600"/>
                                  </p:stCondLst>
                                  <p:childTnLst>
                                    <p:set>
                                      <p:cBhvr>
                                        <p:cTn dur="1" fill="hold" id="110">
                                          <p:stCondLst>
                                            <p:cond delay="0"/>
                                          </p:stCondLst>
                                        </p:cTn>
                                        <p:tgtEl>
                                          <p:spTgt spid="44"/>
                                        </p:tgtEl>
                                        <p:attrNameLst>
                                          <p:attrName>style.visibility</p:attrName>
                                        </p:attrNameLst>
                                      </p:cBhvr>
                                      <p:to>
                                        <p:strVal val="visible"/>
                                      </p:to>
                                    </p:set>
                                    <p:animEffect filter="fade" transition="in">
                                      <p:cBhvr>
                                        <p:cTn dur="500" id="111"/>
                                        <p:tgtEl>
                                          <p:spTgt spid="44"/>
                                        </p:tgtEl>
                                      </p:cBhvr>
                                    </p:animEffect>
                                  </p:childTnLst>
                                </p:cTn>
                              </p:par>
                              <p:par>
                                <p:cTn fill="hold" grpId="0" id="112" nodeType="withEffect" presetClass="entr" presetID="10" presetSubtype="0">
                                  <p:stCondLst>
                                    <p:cond delay="1800"/>
                                  </p:stCondLst>
                                  <p:childTnLst>
                                    <p:set>
                                      <p:cBhvr>
                                        <p:cTn dur="1" fill="hold" id="113">
                                          <p:stCondLst>
                                            <p:cond delay="0"/>
                                          </p:stCondLst>
                                        </p:cTn>
                                        <p:tgtEl>
                                          <p:spTgt spid="45"/>
                                        </p:tgtEl>
                                        <p:attrNameLst>
                                          <p:attrName>style.visibility</p:attrName>
                                        </p:attrNameLst>
                                      </p:cBhvr>
                                      <p:to>
                                        <p:strVal val="visible"/>
                                      </p:to>
                                    </p:set>
                                    <p:animEffect filter="fade" transition="in">
                                      <p:cBhvr>
                                        <p:cTn dur="500" id="114"/>
                                        <p:tgtEl>
                                          <p:spTgt spid="45"/>
                                        </p:tgtEl>
                                      </p:cBhvr>
                                    </p:animEffect>
                                  </p:childTnLst>
                                </p:cTn>
                              </p:par>
                              <p:par>
                                <p:cTn fill="hold" grpId="0" id="115" nodeType="withEffect" presetClass="entr" presetID="10" presetSubtype="0">
                                  <p:stCondLst>
                                    <p:cond delay="2000"/>
                                  </p:stCondLst>
                                  <p:childTnLst>
                                    <p:set>
                                      <p:cBhvr>
                                        <p:cTn dur="1" fill="hold" id="116">
                                          <p:stCondLst>
                                            <p:cond delay="0"/>
                                          </p:stCondLst>
                                        </p:cTn>
                                        <p:tgtEl>
                                          <p:spTgt spid="46"/>
                                        </p:tgtEl>
                                        <p:attrNameLst>
                                          <p:attrName>style.visibility</p:attrName>
                                        </p:attrNameLst>
                                      </p:cBhvr>
                                      <p:to>
                                        <p:strVal val="visible"/>
                                      </p:to>
                                    </p:set>
                                    <p:animEffect filter="fade" transition="in">
                                      <p:cBhvr>
                                        <p:cTn dur="500" id="117"/>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4" y="515938"/>
                <a:ext cx="3129262" cy="533392"/>
              </a:xfrm>
              <a:prstGeom prst="rect">
                <a:avLst/>
              </a:prstGeom>
              <a:noFill/>
              <a:ln w="9525">
                <a:noFill/>
                <a:miter/>
              </a:ln>
            </p:spPr>
            <p:txBody>
              <a:bodyPr bIns="45716" lIns="91431" rIns="91431" tIns="45716" wrap="none">
                <a:spAutoFit/>
              </a:bodyPr>
              <a:lstStyle/>
              <a:p>
                <a:pPr eaLnBrk="1" hangingPunct="1" lvl="0">
                  <a:buNone/>
                </a:pPr>
                <a:r>
                  <a:rPr altLang="en-US" lang="zh-CN" smtClean="0" sz="2900">
                    <a:solidFill>
                      <a:schemeClr val="bg1">
                        <a:lumMod val="50000"/>
                      </a:schemeClr>
                    </a:solidFill>
                    <a:latin charset="0" pitchFamily="34" typeface="Arial"/>
                    <a:ea charset="-122" panose="020b0503020204020204" pitchFamily="34" typeface="微软雅黑"/>
                    <a:sym charset="0" pitchFamily="34" typeface="Arial"/>
                  </a:rPr>
                  <a:t>加入你的标题描述</a:t>
                </a:r>
              </a:p>
            </p:txBody>
          </p:sp>
          <p:grpSp>
            <p:nvGrpSpPr>
              <p:cNvPr id="8" name="组合 26"/>
              <p:cNvGrpSpPr/>
              <p:nvPr/>
            </p:nvGrpSpPr>
            <p:grpSpPr>
              <a:xfrm>
                <a:off x="5043488" y="569913"/>
                <a:ext cx="263525" cy="395287"/>
                <a:chExt cx="213756" cy="427512"/>
              </a:xfrm>
            </p:grpSpPr>
            <p:sp>
              <p:nvSpPr>
                <p:cNvPr id="9" name="直接连接符 27"/>
                <p:cNvSpPr/>
                <p:nvPr/>
              </p:nvSpPr>
              <p:spPr>
                <a:xfrm>
                  <a:off x="0" y="0"/>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sp>
              <p:nvSpPr>
                <p:cNvPr id="10" name="直接连接符 28"/>
                <p:cNvSpPr/>
                <p:nvPr/>
              </p:nvSpPr>
              <p:spPr>
                <a:xfrm flipH="1">
                  <a:off x="0" y="213756"/>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grpSp>
        </p:grpSp>
      </p:grpSp>
      <p:grpSp>
        <p:nvGrpSpPr>
          <p:cNvPr id="12" name="Group 35"/>
          <p:cNvGrpSpPr/>
          <p:nvPr/>
        </p:nvGrpSpPr>
        <p:grpSpPr>
          <a:xfrm>
            <a:off x="2560764" y="2224723"/>
            <a:ext cx="3186112" cy="707886"/>
            <a:chOff x="3533220" y="2094454"/>
            <a:chExt cx="3186112" cy="707886"/>
          </a:xfrm>
        </p:grpSpPr>
        <p:sp>
          <p:nvSpPr>
            <p:cNvPr id="13" name="Oval 12"/>
            <p:cNvSpPr/>
            <p:nvPr/>
          </p:nvSpPr>
          <p:spPr>
            <a:xfrm>
              <a:off x="3533220" y="2162647"/>
              <a:ext cx="571500" cy="571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bg1">
                      <a:lumMod val="50000"/>
                    </a:schemeClr>
                  </a:solidFill>
                  <a:latin charset="0" pitchFamily="2" typeface="FontAwesome"/>
                </a:rPr>
                <a:t></a:t>
              </a:r>
            </a:p>
          </p:txBody>
        </p:sp>
        <p:sp>
          <p:nvSpPr>
            <p:cNvPr id="14" name="Rectangle 13"/>
            <p:cNvSpPr/>
            <p:nvPr/>
          </p:nvSpPr>
          <p:spPr>
            <a:xfrm>
              <a:off x="4309507" y="2094453"/>
              <a:ext cx="2409825" cy="701040"/>
            </a:xfrm>
            <a:prstGeom prst="rect">
              <a:avLst/>
            </a:prstGeom>
          </p:spPr>
          <p:txBody>
            <a:bodyPr wrap="square">
              <a:spAutoFit/>
            </a:bodyPr>
            <a:lstStyle/>
            <a:p>
              <a:r>
                <a:rPr b="1" lang="en-US" smtClean="0" sz="1000">
                  <a:solidFill>
                    <a:schemeClr val="bg1">
                      <a:lumMod val="50000"/>
                    </a:schemeClr>
                  </a:solidFill>
                  <a:latin charset="0" pitchFamily="34" typeface="Open Sans"/>
                  <a:ea charset="0" panose="020f0502020204030204" pitchFamily="34" typeface="Calibri"/>
                </a:rPr>
                <a:t>COSTUMER SYSTEM</a:t>
              </a:r>
            </a:p>
            <a:p>
              <a:endParaRPr b="1" lang="en-US" smtClean="0" sz="1000">
                <a:solidFill>
                  <a:schemeClr val="bg1">
                    <a:lumMod val="50000"/>
                  </a:schemeClr>
                </a:solidFill>
                <a:latin charset="0" pitchFamily="34" typeface="Open Sans"/>
                <a:ea charset="0" panose="020f0502020204030204" pitchFamily="34" typeface="Calibri"/>
              </a:endParaRPr>
            </a:p>
            <a:p>
              <a:r>
                <a:rPr b="1" lang="en-US" smtClean="0" sz="1000">
                  <a:solidFill>
                    <a:schemeClr val="bg1">
                      <a:lumMod val="50000"/>
                    </a:schemeClr>
                  </a:solidFill>
                  <a:latin charset="0" pitchFamily="34" typeface="Open Sans"/>
                  <a:ea charset="0" panose="020f0502020204030204" pitchFamily="34" typeface="Calibri"/>
                </a:rPr>
                <a:t>Lid est laborum dolo rumes fugats untras. Lid est laborum dolo rumes.</a:t>
              </a:r>
            </a:p>
          </p:txBody>
        </p:sp>
      </p:grpSp>
      <p:grpSp>
        <p:nvGrpSpPr>
          <p:cNvPr id="15" name="Group 34"/>
          <p:cNvGrpSpPr/>
          <p:nvPr/>
        </p:nvGrpSpPr>
        <p:grpSpPr>
          <a:xfrm>
            <a:off x="2560764" y="3644420"/>
            <a:ext cx="3186112" cy="707886"/>
            <a:chOff x="3533220" y="3514151"/>
            <a:chExt cx="3186112" cy="707886"/>
          </a:xfrm>
        </p:grpSpPr>
        <p:sp>
          <p:nvSpPr>
            <p:cNvPr id="16" name="Oval 14"/>
            <p:cNvSpPr/>
            <p:nvPr/>
          </p:nvSpPr>
          <p:spPr>
            <a:xfrm>
              <a:off x="3533220" y="3582344"/>
              <a:ext cx="571500" cy="5715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bg1">
                      <a:lumMod val="50000"/>
                    </a:schemeClr>
                  </a:solidFill>
                  <a:latin charset="0" pitchFamily="2" typeface="FontAwesome"/>
                </a:rPr>
                <a:t></a:t>
              </a:r>
            </a:p>
          </p:txBody>
        </p:sp>
        <p:sp>
          <p:nvSpPr>
            <p:cNvPr id="17" name="Rectangle 15"/>
            <p:cNvSpPr/>
            <p:nvPr/>
          </p:nvSpPr>
          <p:spPr>
            <a:xfrm>
              <a:off x="4309507" y="3514151"/>
              <a:ext cx="2409825" cy="701040"/>
            </a:xfrm>
            <a:prstGeom prst="rect">
              <a:avLst/>
            </a:prstGeom>
          </p:spPr>
          <p:txBody>
            <a:bodyPr wrap="square">
              <a:spAutoFit/>
            </a:bodyPr>
            <a:lstStyle/>
            <a:p>
              <a:r>
                <a:rPr b="1" lang="en-US" smtClean="0" sz="1000">
                  <a:solidFill>
                    <a:schemeClr val="bg1">
                      <a:lumMod val="50000"/>
                    </a:schemeClr>
                  </a:solidFill>
                  <a:latin charset="0" pitchFamily="34" typeface="Open Sans"/>
                  <a:ea charset="0" panose="020f0502020204030204" pitchFamily="34" typeface="Calibri"/>
                </a:rPr>
                <a:t>SAFETY &amp; SECURITY</a:t>
              </a:r>
            </a:p>
            <a:p>
              <a:endParaRPr b="1" lang="en-US" smtClean="0" sz="1000">
                <a:solidFill>
                  <a:schemeClr val="bg1">
                    <a:lumMod val="50000"/>
                  </a:schemeClr>
                </a:solidFill>
                <a:latin charset="0" pitchFamily="34" typeface="Open Sans"/>
                <a:ea charset="0" panose="020f0502020204030204" pitchFamily="34" typeface="Calibri"/>
              </a:endParaRPr>
            </a:p>
            <a:p>
              <a:r>
                <a:rPr b="1" lang="en-US" smtClean="0" sz="1000">
                  <a:solidFill>
                    <a:schemeClr val="bg1">
                      <a:lumMod val="50000"/>
                    </a:schemeClr>
                  </a:solidFill>
                  <a:latin charset="0" pitchFamily="34" typeface="Open Sans"/>
                  <a:ea charset="0" panose="020f0502020204030204" pitchFamily="34" typeface="Calibri"/>
                </a:rPr>
                <a:t>Lid est laborum dolo rumes fugats untras. Lid est laborum dolo rumes.</a:t>
              </a:r>
            </a:p>
          </p:txBody>
        </p:sp>
      </p:grpSp>
      <p:grpSp>
        <p:nvGrpSpPr>
          <p:cNvPr id="18" name="Group 36"/>
          <p:cNvGrpSpPr/>
          <p:nvPr/>
        </p:nvGrpSpPr>
        <p:grpSpPr>
          <a:xfrm>
            <a:off x="2560764" y="5064117"/>
            <a:ext cx="3186112" cy="707886"/>
            <a:chOff x="3533220" y="5196728"/>
            <a:chExt cx="3186112" cy="707886"/>
          </a:xfrm>
        </p:grpSpPr>
        <p:sp>
          <p:nvSpPr>
            <p:cNvPr id="19" name="Oval 19"/>
            <p:cNvSpPr/>
            <p:nvPr/>
          </p:nvSpPr>
          <p:spPr>
            <a:xfrm>
              <a:off x="3533220" y="5264921"/>
              <a:ext cx="571500" cy="571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bg1">
                      <a:lumMod val="50000"/>
                    </a:schemeClr>
                  </a:solidFill>
                  <a:latin charset="0" pitchFamily="2" typeface="FontAwesome"/>
                </a:rPr>
                <a:t></a:t>
              </a:r>
            </a:p>
          </p:txBody>
        </p:sp>
        <p:sp>
          <p:nvSpPr>
            <p:cNvPr id="20" name="Rectangle 20"/>
            <p:cNvSpPr/>
            <p:nvPr/>
          </p:nvSpPr>
          <p:spPr>
            <a:xfrm>
              <a:off x="4309507" y="5196729"/>
              <a:ext cx="2409825" cy="701040"/>
            </a:xfrm>
            <a:prstGeom prst="rect">
              <a:avLst/>
            </a:prstGeom>
          </p:spPr>
          <p:txBody>
            <a:bodyPr wrap="square">
              <a:spAutoFit/>
            </a:bodyPr>
            <a:lstStyle/>
            <a:p>
              <a:r>
                <a:rPr b="1" lang="en-US" smtClean="0" sz="1000">
                  <a:solidFill>
                    <a:schemeClr val="bg1">
                      <a:lumMod val="50000"/>
                    </a:schemeClr>
                  </a:solidFill>
                  <a:latin charset="0" pitchFamily="34" typeface="Open Sans"/>
                  <a:ea charset="0" panose="020f0502020204030204" pitchFamily="34" typeface="Calibri"/>
                </a:rPr>
                <a:t>AWESOME APPLLICATIONS</a:t>
              </a:r>
            </a:p>
            <a:p>
              <a:endParaRPr b="1" lang="en-US" smtClean="0" sz="1000">
                <a:solidFill>
                  <a:schemeClr val="bg1">
                    <a:lumMod val="50000"/>
                  </a:schemeClr>
                </a:solidFill>
                <a:latin charset="0" pitchFamily="34" typeface="Open Sans"/>
                <a:ea charset="0" panose="020f0502020204030204" pitchFamily="34" typeface="Calibri"/>
              </a:endParaRPr>
            </a:p>
            <a:p>
              <a:r>
                <a:rPr b="1" lang="en-US" smtClean="0" sz="1000">
                  <a:solidFill>
                    <a:schemeClr val="bg1">
                      <a:lumMod val="50000"/>
                    </a:schemeClr>
                  </a:solidFill>
                  <a:latin charset="0" pitchFamily="34" typeface="Open Sans"/>
                  <a:ea charset="0" panose="020f0502020204030204" pitchFamily="34" typeface="Calibri"/>
                </a:rPr>
                <a:t>Lid est laborum dolo rumes fugats untras. Lid est laborum dolo rumes.</a:t>
              </a:r>
            </a:p>
          </p:txBody>
        </p:sp>
      </p:grpSp>
      <p:sp>
        <p:nvSpPr>
          <p:cNvPr id="21" name="Rectangle 22"/>
          <p:cNvSpPr/>
          <p:nvPr/>
        </p:nvSpPr>
        <p:spPr>
          <a:xfrm>
            <a:off x="6536932" y="2812324"/>
            <a:ext cx="2286000" cy="514350"/>
          </a:xfrm>
          <a:prstGeom prst="rect">
            <a:avLst/>
          </a:prstGeom>
          <a:solidFill>
            <a:srgbClr val="F778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lang="en-US" smtClean="0" sz="1000">
                <a:latin charset="0" pitchFamily="34" typeface="Open Sans"/>
                <a:ea charset="0" panose="020b0606030504020204" pitchFamily="34" typeface="Open Sans"/>
                <a:cs charset="0" panose="020b0606030504020204" pitchFamily="34" typeface="Open Sans"/>
              </a:rPr>
              <a:t>OUR COMPANY</a:t>
            </a:r>
          </a:p>
        </p:txBody>
      </p:sp>
      <p:sp>
        <p:nvSpPr>
          <p:cNvPr id="22" name="Rectangle 23"/>
          <p:cNvSpPr/>
          <p:nvPr/>
        </p:nvSpPr>
        <p:spPr>
          <a:xfrm>
            <a:off x="8822932" y="2812324"/>
            <a:ext cx="1435126" cy="514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lang="en-US" smtClean="0" sz="1000">
                <a:latin charset="0" pitchFamily="34" typeface="Open Sans"/>
                <a:ea charset="0" panose="020b0606030504020204" pitchFamily="34" typeface="Open Sans"/>
                <a:cs charset="0" panose="020b0606030504020204" pitchFamily="34" typeface="Open Sans"/>
              </a:rPr>
              <a:t>COMPETITIVE</a:t>
            </a:r>
          </a:p>
        </p:txBody>
      </p:sp>
      <p:sp>
        <p:nvSpPr>
          <p:cNvPr id="23" name="Rectangle 24"/>
          <p:cNvSpPr/>
          <p:nvPr/>
        </p:nvSpPr>
        <p:spPr>
          <a:xfrm>
            <a:off x="6546136" y="3832073"/>
            <a:ext cx="2276796" cy="2072640"/>
          </a:xfrm>
          <a:prstGeom prst="rect">
            <a:avLst/>
          </a:prstGeom>
        </p:spPr>
        <p:txBody>
          <a:bodyPr wrap="square">
            <a:spAutoFit/>
          </a:bodyPr>
          <a:lstStyle/>
          <a:p>
            <a:pPr algn="just"/>
            <a:r>
              <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rPr>
              <a:t>OUR COMPANY</a:t>
            </a:r>
          </a:p>
          <a:p>
            <a:pPr algn="just"/>
            <a:endPar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endParaRPr>
          </a:p>
          <a:p>
            <a:pPr algn="just"/>
            <a:r>
              <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rPr>
              <a:t>Lorem ipsum dolor sit amet, consectetur adipiscing elit. Nam viverra euismod odio, gravida pellentesque urna varius vitae. </a:t>
            </a:r>
          </a:p>
          <a:p>
            <a:pPr algn="just"/>
            <a:endPar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endParaRPr>
          </a:p>
          <a:p>
            <a:pPr algn="just"/>
            <a:r>
              <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rPr>
              <a:t>Sed dui lorem, adipiscing in adipiscing et, interdum nec metus. Mauris ultricies, justo eu convallis placerat, felis.</a:t>
            </a:r>
          </a:p>
          <a:p>
            <a:pPr algn="just"/>
            <a:endPar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endParaRPr>
          </a:p>
          <a:p>
            <a:pPr algn="just"/>
            <a:r>
              <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rPr>
              <a:t>Marketing Team</a:t>
            </a:r>
          </a:p>
        </p:txBody>
      </p:sp>
      <p:sp>
        <p:nvSpPr>
          <p:cNvPr id="24" name="Rectangle 25"/>
          <p:cNvSpPr/>
          <p:nvPr/>
        </p:nvSpPr>
        <p:spPr>
          <a:xfrm>
            <a:off x="9056135" y="3832073"/>
            <a:ext cx="1510268" cy="2072640"/>
          </a:xfrm>
          <a:prstGeom prst="rect">
            <a:avLst/>
          </a:prstGeom>
        </p:spPr>
        <p:txBody>
          <a:bodyPr wrap="square">
            <a:spAutoFit/>
          </a:bodyPr>
          <a:lstStyle/>
          <a:p>
            <a:pPr algn="just"/>
            <a:r>
              <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rPr>
              <a:t>COMPETITIVE</a:t>
            </a:r>
          </a:p>
          <a:p>
            <a:pPr algn="just"/>
            <a:endPar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endParaRPr>
          </a:p>
          <a:p>
            <a:pPr algn="just"/>
            <a:r>
              <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rPr>
              <a:t>Lorem ipsum dolor sit amet, consectetur adipiscing elit. Nam viverra euismod odio, gravida pellentesque urna varius vitae. </a:t>
            </a:r>
          </a:p>
          <a:p>
            <a:pPr algn="just"/>
            <a:endPar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endParaRPr>
          </a:p>
          <a:p>
            <a:pPr algn="just"/>
            <a:endPar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endParaRPr>
          </a:p>
          <a:p>
            <a:pPr algn="just"/>
            <a:endPar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endParaRPr>
          </a:p>
          <a:p>
            <a:pPr algn="just"/>
            <a:endPar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endParaRPr>
          </a:p>
          <a:p>
            <a:pPr algn="just"/>
            <a:r>
              <a:rPr b="1" lang="en-US" smtClean="0" sz="1000">
                <a:solidFill>
                  <a:schemeClr val="bg1">
                    <a:lumMod val="50000"/>
                  </a:schemeClr>
                </a:solidFill>
                <a:latin charset="0" pitchFamily="34" typeface="Open Sans"/>
                <a:ea charset="0" panose="020b0606030504020204" pitchFamily="34" typeface="Open Sans"/>
                <a:cs charset="0" panose="020b0606030504020204" pitchFamily="34" typeface="Open Sans"/>
              </a:rPr>
              <a:t>Management Team</a:t>
            </a:r>
          </a:p>
        </p:txBody>
      </p:sp>
      <p:sp>
        <p:nvSpPr>
          <p:cNvPr id="25" name="TextBox 18"/>
          <p:cNvSpPr txBox="1"/>
          <p:nvPr/>
        </p:nvSpPr>
        <p:spPr>
          <a:xfrm>
            <a:off x="6546137" y="2348614"/>
            <a:ext cx="1755100" cy="518160"/>
          </a:xfrm>
          <a:prstGeom prst="rect">
            <a:avLst/>
          </a:prstGeom>
          <a:noFill/>
        </p:spPr>
        <p:txBody>
          <a:bodyPr rtlCol="0" wrap="none">
            <a:spAutoFit/>
          </a:bodyPr>
          <a:lstStyle/>
          <a:p>
            <a:r>
              <a:rPr b="1" lang="en-US" smtClean="0" sz="1400">
                <a:solidFill>
                  <a:schemeClr val="bg1">
                    <a:lumMod val="50000"/>
                  </a:schemeClr>
                </a:solidFill>
                <a:latin charset="0" pitchFamily="34" typeface="Open Sans"/>
                <a:ea charset="0" panose="020b0606030504020204" pitchFamily="34" typeface="Open Sans"/>
                <a:cs charset="0" panose="020b0606030504020204" pitchFamily="34" typeface="Open Sans"/>
              </a:rPr>
              <a:t>64%</a:t>
            </a:r>
          </a:p>
          <a:p>
            <a:r>
              <a:rPr b="1" lang="en-US" smtClean="0" sz="1400">
                <a:solidFill>
                  <a:schemeClr val="bg1">
                    <a:lumMod val="50000"/>
                  </a:schemeClr>
                </a:solidFill>
                <a:latin charset="0" pitchFamily="34" typeface="Open Sans"/>
                <a:ea charset="0" panose="020b0606030504020204" pitchFamily="34" typeface="Open Sans"/>
                <a:cs charset="0" panose="020b0606030504020204" pitchFamily="34" typeface="Open Sans"/>
              </a:rPr>
              <a:t>IMPLEMENTATION</a:t>
            </a:r>
          </a:p>
        </p:txBody>
      </p:sp>
      <p:sp>
        <p:nvSpPr>
          <p:cNvPr id="26" name="TextBox 19"/>
          <p:cNvSpPr txBox="1"/>
          <p:nvPr/>
        </p:nvSpPr>
        <p:spPr>
          <a:xfrm>
            <a:off x="8822933" y="2348614"/>
            <a:ext cx="1755100" cy="518160"/>
          </a:xfrm>
          <a:prstGeom prst="rect">
            <a:avLst/>
          </a:prstGeom>
          <a:noFill/>
        </p:spPr>
        <p:txBody>
          <a:bodyPr rtlCol="0" wrap="none">
            <a:spAutoFit/>
          </a:bodyPr>
          <a:lstStyle/>
          <a:p>
            <a:r>
              <a:rPr b="1" lang="en-US" smtClean="0" sz="1400">
                <a:solidFill>
                  <a:schemeClr val="bg1">
                    <a:lumMod val="50000"/>
                  </a:schemeClr>
                </a:solidFill>
                <a:latin charset="0" pitchFamily="34" typeface="Open Sans"/>
                <a:ea charset="0" panose="020b0606030504020204" pitchFamily="34" typeface="Open Sans"/>
                <a:cs charset="0" panose="020b0606030504020204" pitchFamily="34" typeface="Open Sans"/>
              </a:rPr>
              <a:t>30%</a:t>
            </a:r>
          </a:p>
          <a:p>
            <a:r>
              <a:rPr b="1" lang="en-US" smtClean="0" sz="1400">
                <a:solidFill>
                  <a:schemeClr val="bg1">
                    <a:lumMod val="50000"/>
                  </a:schemeClr>
                </a:solidFill>
                <a:latin charset="0" pitchFamily="34" typeface="Open Sans"/>
                <a:ea charset="0" panose="020b0606030504020204" pitchFamily="34" typeface="Open Sans"/>
                <a:cs charset="0" panose="020b0606030504020204" pitchFamily="34" typeface="Open Sans"/>
              </a:rPr>
              <a:t>IMPLEMENTATION</a:t>
            </a:r>
          </a:p>
        </p:txBody>
      </p:sp>
    </p:spTree>
    <p:extLst>
      <p:ext uri="{BB962C8B-B14F-4D97-AF65-F5344CB8AC3E}">
        <p14:creationId val="101489464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250" id="13"/>
                                        <p:tgtEl>
                                          <p:spTgt spid="12"/>
                                        </p:tgtEl>
                                      </p:cBhvr>
                                    </p:animEffect>
                                    <p:anim calcmode="lin" valueType="num">
                                      <p:cBhvr>
                                        <p:cTn dur="250" fill="hold" id="14"/>
                                        <p:tgtEl>
                                          <p:spTgt spid="12"/>
                                        </p:tgtEl>
                                        <p:attrNameLst>
                                          <p:attrName>ppt_x</p:attrName>
                                        </p:attrNameLst>
                                      </p:cBhvr>
                                      <p:tavLst>
                                        <p:tav tm="0">
                                          <p:val>
                                            <p:strVal val="#ppt_x"/>
                                          </p:val>
                                        </p:tav>
                                        <p:tav tm="100000">
                                          <p:val>
                                            <p:strVal val="#ppt_x"/>
                                          </p:val>
                                        </p:tav>
                                      </p:tavLst>
                                    </p:anim>
                                    <p:anim calcmode="lin" valueType="num">
                                      <p:cBhvr>
                                        <p:cTn dur="250" fill="hold" id="15"/>
                                        <p:tgtEl>
                                          <p:spTgt spid="1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750"/>
                            </p:stCondLst>
                            <p:childTnLst>
                              <p:par>
                                <p:cTn fill="hold" id="17" nodeType="afterEffect" presetClass="entr" presetID="42" presetSubtype="0">
                                  <p:stCondLst>
                                    <p:cond delay="0"/>
                                  </p:stCondLst>
                                  <p:childTnLst>
                                    <p:set>
                                      <p:cBhvr>
                                        <p:cTn dur="1" fill="hold" id="18">
                                          <p:stCondLst>
                                            <p:cond delay="0"/>
                                          </p:stCondLst>
                                        </p:cTn>
                                        <p:tgtEl>
                                          <p:spTgt spid="15"/>
                                        </p:tgtEl>
                                        <p:attrNameLst>
                                          <p:attrName>style.visibility</p:attrName>
                                        </p:attrNameLst>
                                      </p:cBhvr>
                                      <p:to>
                                        <p:strVal val="visible"/>
                                      </p:to>
                                    </p:set>
                                    <p:animEffect filter="fade" transition="in">
                                      <p:cBhvr>
                                        <p:cTn dur="250" id="19"/>
                                        <p:tgtEl>
                                          <p:spTgt spid="15"/>
                                        </p:tgtEl>
                                      </p:cBhvr>
                                    </p:animEffect>
                                    <p:anim calcmode="lin" valueType="num">
                                      <p:cBhvr>
                                        <p:cTn dur="250" fill="hold" id="20"/>
                                        <p:tgtEl>
                                          <p:spTgt spid="15"/>
                                        </p:tgtEl>
                                        <p:attrNameLst>
                                          <p:attrName>ppt_x</p:attrName>
                                        </p:attrNameLst>
                                      </p:cBhvr>
                                      <p:tavLst>
                                        <p:tav tm="0">
                                          <p:val>
                                            <p:strVal val="#ppt_x"/>
                                          </p:val>
                                        </p:tav>
                                        <p:tav tm="100000">
                                          <p:val>
                                            <p:strVal val="#ppt_x"/>
                                          </p:val>
                                        </p:tav>
                                      </p:tavLst>
                                    </p:anim>
                                    <p:anim calcmode="lin" valueType="num">
                                      <p:cBhvr>
                                        <p:cTn dur="250" fill="hold" id="21"/>
                                        <p:tgtEl>
                                          <p:spTgt spid="15"/>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000"/>
                            </p:stCondLst>
                            <p:childTnLst>
                              <p:par>
                                <p:cTn fill="hold" id="23" nodeType="afterEffect" presetClass="entr" presetID="42" presetSubtype="0">
                                  <p:stCondLst>
                                    <p:cond delay="0"/>
                                  </p:stCondLst>
                                  <p:childTnLst>
                                    <p:set>
                                      <p:cBhvr>
                                        <p:cTn dur="1" fill="hold" id="24">
                                          <p:stCondLst>
                                            <p:cond delay="0"/>
                                          </p:stCondLst>
                                        </p:cTn>
                                        <p:tgtEl>
                                          <p:spTgt spid="18"/>
                                        </p:tgtEl>
                                        <p:attrNameLst>
                                          <p:attrName>style.visibility</p:attrName>
                                        </p:attrNameLst>
                                      </p:cBhvr>
                                      <p:to>
                                        <p:strVal val="visible"/>
                                      </p:to>
                                    </p:set>
                                    <p:animEffect filter="fade" transition="in">
                                      <p:cBhvr>
                                        <p:cTn dur="250" id="25"/>
                                        <p:tgtEl>
                                          <p:spTgt spid="18"/>
                                        </p:tgtEl>
                                      </p:cBhvr>
                                    </p:animEffect>
                                    <p:anim calcmode="lin" valueType="num">
                                      <p:cBhvr>
                                        <p:cTn dur="250" fill="hold" id="26"/>
                                        <p:tgtEl>
                                          <p:spTgt spid="18"/>
                                        </p:tgtEl>
                                        <p:attrNameLst>
                                          <p:attrName>ppt_x</p:attrName>
                                        </p:attrNameLst>
                                      </p:cBhvr>
                                      <p:tavLst>
                                        <p:tav tm="0">
                                          <p:val>
                                            <p:strVal val="#ppt_x"/>
                                          </p:val>
                                        </p:tav>
                                        <p:tav tm="100000">
                                          <p:val>
                                            <p:strVal val="#ppt_x"/>
                                          </p:val>
                                        </p:tav>
                                      </p:tavLst>
                                    </p:anim>
                                    <p:anim calcmode="lin" valueType="num">
                                      <p:cBhvr>
                                        <p:cTn dur="250" fill="hold" id="27"/>
                                        <p:tgtEl>
                                          <p:spTgt spid="18"/>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250"/>
                            </p:stCondLst>
                            <p:childTnLst>
                              <p:par>
                                <p:cTn fill="hold" grpId="0" id="29" nodeType="afterEffect" presetClass="entr" presetID="42" presetSubtype="0">
                                  <p:stCondLst>
                                    <p:cond delay="0"/>
                                  </p:stCondLst>
                                  <p:childTnLst>
                                    <p:set>
                                      <p:cBhvr>
                                        <p:cTn dur="1" fill="hold" id="30">
                                          <p:stCondLst>
                                            <p:cond delay="0"/>
                                          </p:stCondLst>
                                        </p:cTn>
                                        <p:tgtEl>
                                          <p:spTgt spid="21"/>
                                        </p:tgtEl>
                                        <p:attrNameLst>
                                          <p:attrName>style.visibility</p:attrName>
                                        </p:attrNameLst>
                                      </p:cBhvr>
                                      <p:to>
                                        <p:strVal val="visible"/>
                                      </p:to>
                                    </p:set>
                                    <p:animEffect filter="fade" transition="in">
                                      <p:cBhvr>
                                        <p:cTn dur="250" id="31"/>
                                        <p:tgtEl>
                                          <p:spTgt spid="21"/>
                                        </p:tgtEl>
                                      </p:cBhvr>
                                    </p:animEffect>
                                    <p:anim calcmode="lin" valueType="num">
                                      <p:cBhvr>
                                        <p:cTn dur="250" fill="hold" id="32"/>
                                        <p:tgtEl>
                                          <p:spTgt spid="21"/>
                                        </p:tgtEl>
                                        <p:attrNameLst>
                                          <p:attrName>ppt_x</p:attrName>
                                        </p:attrNameLst>
                                      </p:cBhvr>
                                      <p:tavLst>
                                        <p:tav tm="0">
                                          <p:val>
                                            <p:strVal val="#ppt_x"/>
                                          </p:val>
                                        </p:tav>
                                        <p:tav tm="100000">
                                          <p:val>
                                            <p:strVal val="#ppt_x"/>
                                          </p:val>
                                        </p:tav>
                                      </p:tavLst>
                                    </p:anim>
                                    <p:anim calcmode="lin" valueType="num">
                                      <p:cBhvr>
                                        <p:cTn dur="250" fill="hold" id="33"/>
                                        <p:tgtEl>
                                          <p:spTgt spid="21"/>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500"/>
                            </p:stCondLst>
                            <p:childTnLst>
                              <p:par>
                                <p:cTn fill="hold" grpId="0" id="35" nodeType="afterEffect" presetClass="entr" presetID="42" presetSubtype="0">
                                  <p:stCondLst>
                                    <p:cond delay="0"/>
                                  </p:stCondLst>
                                  <p:childTnLst>
                                    <p:set>
                                      <p:cBhvr>
                                        <p:cTn dur="1" fill="hold" id="36">
                                          <p:stCondLst>
                                            <p:cond delay="0"/>
                                          </p:stCondLst>
                                        </p:cTn>
                                        <p:tgtEl>
                                          <p:spTgt spid="22"/>
                                        </p:tgtEl>
                                        <p:attrNameLst>
                                          <p:attrName>style.visibility</p:attrName>
                                        </p:attrNameLst>
                                      </p:cBhvr>
                                      <p:to>
                                        <p:strVal val="visible"/>
                                      </p:to>
                                    </p:set>
                                    <p:animEffect filter="fade" transition="in">
                                      <p:cBhvr>
                                        <p:cTn dur="250" id="37"/>
                                        <p:tgtEl>
                                          <p:spTgt spid="22"/>
                                        </p:tgtEl>
                                      </p:cBhvr>
                                    </p:animEffect>
                                    <p:anim calcmode="lin" valueType="num">
                                      <p:cBhvr>
                                        <p:cTn dur="250" fill="hold" id="38"/>
                                        <p:tgtEl>
                                          <p:spTgt spid="22"/>
                                        </p:tgtEl>
                                        <p:attrNameLst>
                                          <p:attrName>ppt_x</p:attrName>
                                        </p:attrNameLst>
                                      </p:cBhvr>
                                      <p:tavLst>
                                        <p:tav tm="0">
                                          <p:val>
                                            <p:strVal val="#ppt_x"/>
                                          </p:val>
                                        </p:tav>
                                        <p:tav tm="100000">
                                          <p:val>
                                            <p:strVal val="#ppt_x"/>
                                          </p:val>
                                        </p:tav>
                                      </p:tavLst>
                                    </p:anim>
                                    <p:anim calcmode="lin" valueType="num">
                                      <p:cBhvr>
                                        <p:cTn dur="250" fill="hold" id="39"/>
                                        <p:tgtEl>
                                          <p:spTgt spid="22"/>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1750"/>
                            </p:stCondLst>
                            <p:childTnLst>
                              <p:par>
                                <p:cTn fill="hold" grpId="0" id="41" nodeType="afterEffect" presetClass="entr" presetID="42" presetSubtype="0">
                                  <p:stCondLst>
                                    <p:cond delay="0"/>
                                  </p:stCondLst>
                                  <p:childTnLst>
                                    <p:set>
                                      <p:cBhvr>
                                        <p:cTn dur="1" fill="hold" id="42">
                                          <p:stCondLst>
                                            <p:cond delay="0"/>
                                          </p:stCondLst>
                                        </p:cTn>
                                        <p:tgtEl>
                                          <p:spTgt spid="23"/>
                                        </p:tgtEl>
                                        <p:attrNameLst>
                                          <p:attrName>style.visibility</p:attrName>
                                        </p:attrNameLst>
                                      </p:cBhvr>
                                      <p:to>
                                        <p:strVal val="visible"/>
                                      </p:to>
                                    </p:set>
                                    <p:animEffect filter="fade" transition="in">
                                      <p:cBhvr>
                                        <p:cTn dur="250" id="43"/>
                                        <p:tgtEl>
                                          <p:spTgt spid="23"/>
                                        </p:tgtEl>
                                      </p:cBhvr>
                                    </p:animEffect>
                                    <p:anim calcmode="lin" valueType="num">
                                      <p:cBhvr>
                                        <p:cTn dur="250" fill="hold" id="44"/>
                                        <p:tgtEl>
                                          <p:spTgt spid="23"/>
                                        </p:tgtEl>
                                        <p:attrNameLst>
                                          <p:attrName>ppt_x</p:attrName>
                                        </p:attrNameLst>
                                      </p:cBhvr>
                                      <p:tavLst>
                                        <p:tav tm="0">
                                          <p:val>
                                            <p:strVal val="#ppt_x"/>
                                          </p:val>
                                        </p:tav>
                                        <p:tav tm="100000">
                                          <p:val>
                                            <p:strVal val="#ppt_x"/>
                                          </p:val>
                                        </p:tav>
                                      </p:tavLst>
                                    </p:anim>
                                    <p:anim calcmode="lin" valueType="num">
                                      <p:cBhvr>
                                        <p:cTn dur="250" fill="hold" id="45"/>
                                        <p:tgtEl>
                                          <p:spTgt spid="23"/>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2000"/>
                            </p:stCondLst>
                            <p:childTnLst>
                              <p:par>
                                <p:cTn fill="hold" grpId="0" id="47" nodeType="afterEffect" presetClass="entr" presetID="42" presetSubtype="0">
                                  <p:stCondLst>
                                    <p:cond delay="0"/>
                                  </p:stCondLst>
                                  <p:childTnLst>
                                    <p:set>
                                      <p:cBhvr>
                                        <p:cTn dur="1" fill="hold" id="48">
                                          <p:stCondLst>
                                            <p:cond delay="0"/>
                                          </p:stCondLst>
                                        </p:cTn>
                                        <p:tgtEl>
                                          <p:spTgt spid="24"/>
                                        </p:tgtEl>
                                        <p:attrNameLst>
                                          <p:attrName>style.visibility</p:attrName>
                                        </p:attrNameLst>
                                      </p:cBhvr>
                                      <p:to>
                                        <p:strVal val="visible"/>
                                      </p:to>
                                    </p:set>
                                    <p:animEffect filter="fade" transition="in">
                                      <p:cBhvr>
                                        <p:cTn dur="250" id="49"/>
                                        <p:tgtEl>
                                          <p:spTgt spid="24"/>
                                        </p:tgtEl>
                                      </p:cBhvr>
                                    </p:animEffect>
                                    <p:anim calcmode="lin" valueType="num">
                                      <p:cBhvr>
                                        <p:cTn dur="250" fill="hold" id="50"/>
                                        <p:tgtEl>
                                          <p:spTgt spid="24"/>
                                        </p:tgtEl>
                                        <p:attrNameLst>
                                          <p:attrName>ppt_x</p:attrName>
                                        </p:attrNameLst>
                                      </p:cBhvr>
                                      <p:tavLst>
                                        <p:tav tm="0">
                                          <p:val>
                                            <p:strVal val="#ppt_x"/>
                                          </p:val>
                                        </p:tav>
                                        <p:tav tm="100000">
                                          <p:val>
                                            <p:strVal val="#ppt_x"/>
                                          </p:val>
                                        </p:tav>
                                      </p:tavLst>
                                    </p:anim>
                                    <p:anim calcmode="lin" valueType="num">
                                      <p:cBhvr>
                                        <p:cTn dur="250" fill="hold" id="51"/>
                                        <p:tgtEl>
                                          <p:spTgt spid="24"/>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2250"/>
                            </p:stCondLst>
                            <p:childTnLst>
                              <p:par>
                                <p:cTn fill="hold" grpId="0" id="53" nodeType="afterEffect" presetClass="entr" presetID="42" presetSubtype="0">
                                  <p:stCondLst>
                                    <p:cond delay="0"/>
                                  </p:stCondLst>
                                  <p:childTnLst>
                                    <p:set>
                                      <p:cBhvr>
                                        <p:cTn dur="1" fill="hold" id="54">
                                          <p:stCondLst>
                                            <p:cond delay="0"/>
                                          </p:stCondLst>
                                        </p:cTn>
                                        <p:tgtEl>
                                          <p:spTgt spid="25"/>
                                        </p:tgtEl>
                                        <p:attrNameLst>
                                          <p:attrName>style.visibility</p:attrName>
                                        </p:attrNameLst>
                                      </p:cBhvr>
                                      <p:to>
                                        <p:strVal val="visible"/>
                                      </p:to>
                                    </p:set>
                                    <p:animEffect filter="fade" transition="in">
                                      <p:cBhvr>
                                        <p:cTn dur="250" id="55"/>
                                        <p:tgtEl>
                                          <p:spTgt spid="25"/>
                                        </p:tgtEl>
                                      </p:cBhvr>
                                    </p:animEffect>
                                    <p:anim calcmode="lin" valueType="num">
                                      <p:cBhvr>
                                        <p:cTn dur="250" fill="hold" id="56"/>
                                        <p:tgtEl>
                                          <p:spTgt spid="25"/>
                                        </p:tgtEl>
                                        <p:attrNameLst>
                                          <p:attrName>ppt_x</p:attrName>
                                        </p:attrNameLst>
                                      </p:cBhvr>
                                      <p:tavLst>
                                        <p:tav tm="0">
                                          <p:val>
                                            <p:strVal val="#ppt_x"/>
                                          </p:val>
                                        </p:tav>
                                        <p:tav tm="100000">
                                          <p:val>
                                            <p:strVal val="#ppt_x"/>
                                          </p:val>
                                        </p:tav>
                                      </p:tavLst>
                                    </p:anim>
                                    <p:anim calcmode="lin" valueType="num">
                                      <p:cBhvr>
                                        <p:cTn dur="250" fill="hold" id="57"/>
                                        <p:tgtEl>
                                          <p:spTgt spid="25"/>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2500"/>
                            </p:stCondLst>
                            <p:childTnLst>
                              <p:par>
                                <p:cTn fill="hold" grpId="0" id="59" nodeType="afterEffect" presetClass="entr" presetID="42" presetSubtype="0">
                                  <p:stCondLst>
                                    <p:cond delay="0"/>
                                  </p:stCondLst>
                                  <p:childTnLst>
                                    <p:set>
                                      <p:cBhvr>
                                        <p:cTn dur="1" fill="hold" id="60">
                                          <p:stCondLst>
                                            <p:cond delay="0"/>
                                          </p:stCondLst>
                                        </p:cTn>
                                        <p:tgtEl>
                                          <p:spTgt spid="26"/>
                                        </p:tgtEl>
                                        <p:attrNameLst>
                                          <p:attrName>style.visibility</p:attrName>
                                        </p:attrNameLst>
                                      </p:cBhvr>
                                      <p:to>
                                        <p:strVal val="visible"/>
                                      </p:to>
                                    </p:set>
                                    <p:animEffect filter="fade" transition="in">
                                      <p:cBhvr>
                                        <p:cTn dur="250" id="61"/>
                                        <p:tgtEl>
                                          <p:spTgt spid="26"/>
                                        </p:tgtEl>
                                      </p:cBhvr>
                                    </p:animEffect>
                                    <p:anim calcmode="lin" valueType="num">
                                      <p:cBhvr>
                                        <p:cTn dur="250" fill="hold" id="62"/>
                                        <p:tgtEl>
                                          <p:spTgt spid="26"/>
                                        </p:tgtEl>
                                        <p:attrNameLst>
                                          <p:attrName>ppt_x</p:attrName>
                                        </p:attrNameLst>
                                      </p:cBhvr>
                                      <p:tavLst>
                                        <p:tav tm="0">
                                          <p:val>
                                            <p:strVal val="#ppt_x"/>
                                          </p:val>
                                        </p:tav>
                                        <p:tav tm="100000">
                                          <p:val>
                                            <p:strVal val="#ppt_x"/>
                                          </p:val>
                                        </p:tav>
                                      </p:tavLst>
                                    </p:anim>
                                    <p:anim calcmode="lin" valueType="num">
                                      <p:cBhvr>
                                        <p:cTn dur="250" fill="hold" id="63"/>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4" y="515938"/>
                <a:ext cx="3129262" cy="533392"/>
              </a:xfrm>
              <a:prstGeom prst="rect">
                <a:avLst/>
              </a:prstGeom>
              <a:noFill/>
              <a:ln w="9525">
                <a:noFill/>
                <a:miter/>
              </a:ln>
            </p:spPr>
            <p:txBody>
              <a:bodyPr bIns="45716" lIns="91431" rIns="91431" tIns="45716" wrap="none">
                <a:spAutoFit/>
              </a:bodyPr>
              <a:lstStyle/>
              <a:p>
                <a:pPr eaLnBrk="1" hangingPunct="1" lvl="0">
                  <a:buNone/>
                </a:pPr>
                <a:r>
                  <a:rPr altLang="en-US" lang="zh-CN" smtClean="0" sz="2900">
                    <a:solidFill>
                      <a:schemeClr val="bg1">
                        <a:lumMod val="50000"/>
                      </a:schemeClr>
                    </a:solidFill>
                    <a:latin charset="0" pitchFamily="34" typeface="Arial"/>
                    <a:ea charset="-122" panose="020b0503020204020204" pitchFamily="34" typeface="微软雅黑"/>
                    <a:sym charset="0" pitchFamily="34" typeface="Arial"/>
                  </a:rPr>
                  <a:t>加入你的标题描述</a:t>
                </a:r>
              </a:p>
            </p:txBody>
          </p:sp>
          <p:grpSp>
            <p:nvGrpSpPr>
              <p:cNvPr id="8" name="组合 26"/>
              <p:cNvGrpSpPr/>
              <p:nvPr/>
            </p:nvGrpSpPr>
            <p:grpSpPr>
              <a:xfrm>
                <a:off x="5043488" y="569913"/>
                <a:ext cx="263525" cy="395287"/>
                <a:chExt cx="213756" cy="427512"/>
              </a:xfrm>
            </p:grpSpPr>
            <p:sp>
              <p:nvSpPr>
                <p:cNvPr id="9" name="直接连接符 27"/>
                <p:cNvSpPr/>
                <p:nvPr/>
              </p:nvSpPr>
              <p:spPr>
                <a:xfrm>
                  <a:off x="0" y="0"/>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sp>
              <p:nvSpPr>
                <p:cNvPr id="10" name="直接连接符 28"/>
                <p:cNvSpPr/>
                <p:nvPr/>
              </p:nvSpPr>
              <p:spPr>
                <a:xfrm flipH="1">
                  <a:off x="0" y="213756"/>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grpSp>
        </p:grpSp>
      </p:grpSp>
      <p:sp>
        <p:nvSpPr>
          <p:cNvPr id="12" name="直接连接符 90"/>
          <p:cNvSpPr/>
          <p:nvPr/>
        </p:nvSpPr>
        <p:spPr>
          <a:xfrm>
            <a:off x="1536700" y="3267075"/>
            <a:ext cx="1989138" cy="1588"/>
          </a:xfrm>
          <a:prstGeom prst="line">
            <a:avLst/>
          </a:prstGeom>
          <a:ln cap="flat" cmpd="sng" w="12700">
            <a:solidFill>
              <a:srgbClr val="9DA8B1"/>
            </a:solidFill>
            <a:prstDash val="solid"/>
            <a:miter/>
            <a:headEnd len="med" type="none" w="med"/>
            <a:tailEnd len="med" type="none" w="med"/>
          </a:ln>
        </p:spPr>
        <p:txBody>
          <a:bodyPr/>
          <a:lstStyle/>
          <a:p>
            <a:endParaRPr altLang="en-US" lang="zh-CN">
              <a:solidFill>
                <a:schemeClr val="bg1">
                  <a:lumMod val="50000"/>
                </a:schemeClr>
              </a:solidFill>
            </a:endParaRPr>
          </a:p>
        </p:txBody>
      </p:sp>
      <p:sp>
        <p:nvSpPr>
          <p:cNvPr id="13" name="直接连接符 91"/>
          <p:cNvSpPr/>
          <p:nvPr/>
        </p:nvSpPr>
        <p:spPr>
          <a:xfrm>
            <a:off x="1536700" y="4708525"/>
            <a:ext cx="1989138" cy="1588"/>
          </a:xfrm>
          <a:prstGeom prst="line">
            <a:avLst/>
          </a:prstGeom>
          <a:ln cap="flat" cmpd="sng" w="12700">
            <a:solidFill>
              <a:srgbClr val="9DA8B1"/>
            </a:solidFill>
            <a:prstDash val="solid"/>
            <a:miter/>
            <a:headEnd len="med" type="none" w="med"/>
            <a:tailEnd len="med" type="none" w="med"/>
          </a:ln>
        </p:spPr>
        <p:txBody>
          <a:bodyPr/>
          <a:lstStyle/>
          <a:p>
            <a:endParaRPr altLang="en-US" lang="zh-CN">
              <a:solidFill>
                <a:schemeClr val="bg1">
                  <a:lumMod val="50000"/>
                </a:schemeClr>
              </a:solidFill>
            </a:endParaRPr>
          </a:p>
        </p:txBody>
      </p:sp>
      <p:sp>
        <p:nvSpPr>
          <p:cNvPr id="14" name="矩形 92"/>
          <p:cNvSpPr/>
          <p:nvPr/>
        </p:nvSpPr>
        <p:spPr>
          <a:xfrm>
            <a:off x="1441450" y="1873250"/>
            <a:ext cx="1470025" cy="426712"/>
          </a:xfrm>
          <a:prstGeom prst="rect">
            <a:avLst/>
          </a:prstGeom>
          <a:noFill/>
          <a:ln w="9525">
            <a:noFill/>
            <a:miter/>
          </a:ln>
        </p:spPr>
        <p:txBody>
          <a:bodyPr bIns="45716" lIns="91431" rIns="91431" tIns="45716">
            <a:spAutoFit/>
          </a:bodyPr>
          <a:lstStyle/>
          <a:p>
            <a:pPr eaLnBrk="1" hangingPunct="1" lvl="0">
              <a:buNone/>
            </a:pPr>
            <a:r>
              <a:rPr altLang="en-US" b="1" lang="zh-CN" sz="22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15" name="矩形 47"/>
          <p:cNvSpPr/>
          <p:nvPr/>
        </p:nvSpPr>
        <p:spPr>
          <a:xfrm>
            <a:off x="1444625" y="2289175"/>
            <a:ext cx="2266950" cy="859528"/>
          </a:xfrm>
          <a:prstGeom prst="rect">
            <a:avLst/>
          </a:prstGeom>
          <a:noFill/>
          <a:ln w="9525">
            <a:noFill/>
            <a:miter/>
          </a:ln>
        </p:spPr>
        <p:txBody>
          <a:bodyPr bIns="45716" lIns="91431" rIns="91431" tIns="45716">
            <a:spAutoFit/>
          </a:bodyPr>
          <a:lstStyle/>
          <a:p>
            <a:pPr eaLnBrk="1" hangingPunct="1" lvl="0">
              <a:lnSpc>
                <a:spcPct val="120000"/>
              </a:lnSpc>
              <a:buNone/>
            </a:pPr>
            <a:r>
              <a:rPr altLang="en-US" lang="zh-CN" sz="14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在此录入上述图表的描述说明，在此录入上述图表的描述说明。</a:t>
            </a:r>
          </a:p>
        </p:txBody>
      </p:sp>
      <p:sp>
        <p:nvSpPr>
          <p:cNvPr id="16" name="矩形 94"/>
          <p:cNvSpPr/>
          <p:nvPr/>
        </p:nvSpPr>
        <p:spPr>
          <a:xfrm>
            <a:off x="1441450" y="3348038"/>
            <a:ext cx="1470025" cy="426712"/>
          </a:xfrm>
          <a:prstGeom prst="rect">
            <a:avLst/>
          </a:prstGeom>
          <a:noFill/>
          <a:ln w="9525">
            <a:noFill/>
            <a:miter/>
          </a:ln>
        </p:spPr>
        <p:txBody>
          <a:bodyPr bIns="45716" lIns="91431" rIns="91431" tIns="45716">
            <a:spAutoFit/>
          </a:bodyPr>
          <a:lstStyle/>
          <a:p>
            <a:pPr eaLnBrk="1" hangingPunct="1" lvl="0">
              <a:buNone/>
            </a:pPr>
            <a:r>
              <a:rPr altLang="en-US" b="1" lang="zh-CN" sz="22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17" name="矩形 47"/>
          <p:cNvSpPr/>
          <p:nvPr/>
        </p:nvSpPr>
        <p:spPr>
          <a:xfrm>
            <a:off x="1444625" y="3762375"/>
            <a:ext cx="2266950" cy="859528"/>
          </a:xfrm>
          <a:prstGeom prst="rect">
            <a:avLst/>
          </a:prstGeom>
          <a:noFill/>
          <a:ln w="9525">
            <a:noFill/>
            <a:miter/>
          </a:ln>
        </p:spPr>
        <p:txBody>
          <a:bodyPr bIns="45716" lIns="91431" rIns="91431" tIns="45716">
            <a:spAutoFit/>
          </a:bodyPr>
          <a:lstStyle/>
          <a:p>
            <a:pPr eaLnBrk="1" hangingPunct="1" lvl="0">
              <a:lnSpc>
                <a:spcPct val="120000"/>
              </a:lnSpc>
              <a:buNone/>
            </a:pPr>
            <a:r>
              <a:rPr altLang="en-US" lang="zh-CN" sz="14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在此录入上述图表的描述说明，在此录入上述图表的描述说明。</a:t>
            </a:r>
          </a:p>
        </p:txBody>
      </p:sp>
      <p:sp>
        <p:nvSpPr>
          <p:cNvPr id="18" name="矩形 96"/>
          <p:cNvSpPr/>
          <p:nvPr/>
        </p:nvSpPr>
        <p:spPr>
          <a:xfrm>
            <a:off x="1441450" y="4821238"/>
            <a:ext cx="1470025" cy="426712"/>
          </a:xfrm>
          <a:prstGeom prst="rect">
            <a:avLst/>
          </a:prstGeom>
          <a:noFill/>
          <a:ln w="9525">
            <a:noFill/>
            <a:miter/>
          </a:ln>
        </p:spPr>
        <p:txBody>
          <a:bodyPr bIns="45716" lIns="91431" rIns="91431" tIns="45716">
            <a:spAutoFit/>
          </a:bodyPr>
          <a:lstStyle/>
          <a:p>
            <a:pPr eaLnBrk="1" hangingPunct="1" lvl="0">
              <a:buNone/>
            </a:pPr>
            <a:r>
              <a:rPr altLang="en-US" b="1" lang="zh-CN" sz="22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19" name="矩形 47"/>
          <p:cNvSpPr/>
          <p:nvPr/>
        </p:nvSpPr>
        <p:spPr>
          <a:xfrm>
            <a:off x="1444625" y="5235575"/>
            <a:ext cx="2266950" cy="859528"/>
          </a:xfrm>
          <a:prstGeom prst="rect">
            <a:avLst/>
          </a:prstGeom>
          <a:noFill/>
          <a:ln w="9525">
            <a:noFill/>
            <a:miter/>
          </a:ln>
        </p:spPr>
        <p:txBody>
          <a:bodyPr bIns="45716" lIns="91431" rIns="91431" tIns="45716">
            <a:spAutoFit/>
          </a:bodyPr>
          <a:lstStyle/>
          <a:p>
            <a:pPr eaLnBrk="1" hangingPunct="1" lvl="0">
              <a:lnSpc>
                <a:spcPct val="120000"/>
              </a:lnSpc>
              <a:buNone/>
            </a:pPr>
            <a:r>
              <a:rPr altLang="en-US" lang="zh-CN" sz="14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在此录入上述图表的描述说明，在此录入上述图表的描述说明。</a:t>
            </a:r>
          </a:p>
        </p:txBody>
      </p:sp>
      <p:grpSp>
        <p:nvGrpSpPr>
          <p:cNvPr id="20" name="组合 98"/>
          <p:cNvGrpSpPr/>
          <p:nvPr/>
        </p:nvGrpSpPr>
        <p:grpSpPr>
          <a:xfrm>
            <a:off x="3851275" y="4076700"/>
            <a:ext cx="2195513" cy="1895475"/>
            <a:chExt cx="2331720" cy="1752600"/>
          </a:xfrm>
        </p:grpSpPr>
        <p:sp>
          <p:nvSpPr>
            <p:cNvPr id="21" name="文本框 99"/>
            <p:cNvSpPr/>
            <p:nvPr/>
          </p:nvSpPr>
          <p:spPr>
            <a:xfrm>
              <a:off x="121859" y="719623"/>
              <a:ext cx="2088001" cy="310008"/>
            </a:xfrm>
            <a:prstGeom prst="rect">
              <a:avLst/>
            </a:prstGeom>
            <a:noFill/>
            <a:ln w="9525">
              <a:noFill/>
              <a:miter/>
            </a:ln>
          </p:spPr>
          <p:txBody>
            <a:bodyPr>
              <a:spAutoFit/>
            </a:bodyPr>
            <a:lstStyle/>
            <a:p>
              <a:pPr algn="ctr" eaLnBrk="1" hangingPunct="1" lvl="0">
                <a:buNone/>
              </a:pPr>
              <a:r>
                <a:rPr altLang="zh-CN" lang="en-US" sz="1600">
                  <a:solidFill>
                    <a:schemeClr val="bg1">
                      <a:lumMod val="50000"/>
                    </a:schemeClr>
                  </a:solidFill>
                  <a:latin charset="0" pitchFamily="34" typeface="Arial"/>
                  <a:ea charset="-122" panose="020b0503020204020204" pitchFamily="34" typeface="微软雅黑"/>
                  <a:sym charset="0" pitchFamily="34" typeface="Arial"/>
                </a:rPr>
                <a:t>TEXT HERE</a:t>
              </a:r>
            </a:p>
          </p:txBody>
        </p:sp>
        <p:sp>
          <p:nvSpPr>
            <p:cNvPr id="22" name="文本框 100"/>
            <p:cNvSpPr/>
            <p:nvPr/>
          </p:nvSpPr>
          <p:spPr>
            <a:xfrm>
              <a:off x="121859" y="1260484"/>
              <a:ext cx="2088001" cy="310008"/>
            </a:xfrm>
            <a:prstGeom prst="rect">
              <a:avLst/>
            </a:prstGeom>
            <a:noFill/>
            <a:ln w="9525">
              <a:noFill/>
              <a:miter/>
            </a:ln>
          </p:spPr>
          <p:txBody>
            <a:bodyPr>
              <a:spAutoFit/>
            </a:bodyPr>
            <a:lstStyle/>
            <a:p>
              <a:pPr algn="ctr" eaLnBrk="1" hangingPunct="1" lvl="0">
                <a:buNone/>
              </a:pPr>
              <a:r>
                <a:rPr altLang="zh-CN" lang="en-US" sz="1600">
                  <a:solidFill>
                    <a:schemeClr val="bg1">
                      <a:lumMod val="50000"/>
                    </a:schemeClr>
                  </a:solidFill>
                  <a:latin charset="0" pitchFamily="34" typeface="Arial"/>
                  <a:ea charset="-122" panose="020b0503020204020204" pitchFamily="34" typeface="微软雅黑"/>
                  <a:sym charset="0" pitchFamily="34" typeface="Arial"/>
                </a:rPr>
                <a:t>TEXT HERE</a:t>
              </a:r>
            </a:p>
          </p:txBody>
        </p:sp>
        <p:sp>
          <p:nvSpPr>
            <p:cNvPr id="23" name="文本框 101"/>
            <p:cNvSpPr/>
            <p:nvPr/>
          </p:nvSpPr>
          <p:spPr>
            <a:xfrm>
              <a:off x="121859" y="178764"/>
              <a:ext cx="2088001" cy="310008"/>
            </a:xfrm>
            <a:prstGeom prst="rect">
              <a:avLst/>
            </a:prstGeom>
            <a:noFill/>
            <a:ln w="9525">
              <a:noFill/>
              <a:miter/>
            </a:ln>
          </p:spPr>
          <p:txBody>
            <a:bodyPr>
              <a:spAutoFit/>
            </a:bodyPr>
            <a:lstStyle/>
            <a:p>
              <a:pPr algn="ctr" eaLnBrk="1" hangingPunct="1" lvl="0">
                <a:buNone/>
              </a:pPr>
              <a:r>
                <a:rPr altLang="zh-CN" lang="en-US" sz="1600">
                  <a:solidFill>
                    <a:schemeClr val="bg1">
                      <a:lumMod val="50000"/>
                    </a:schemeClr>
                  </a:solidFill>
                  <a:latin charset="0" pitchFamily="34" typeface="Arial"/>
                  <a:ea charset="-122" panose="020b0503020204020204" pitchFamily="34" typeface="微软雅黑"/>
                  <a:sym charset="0" pitchFamily="34" typeface="Arial"/>
                </a:rPr>
                <a:t>TEXT HERE</a:t>
              </a:r>
            </a:p>
          </p:txBody>
        </p:sp>
        <p:sp>
          <p:nvSpPr>
            <p:cNvPr id="24" name="矩形 102"/>
            <p:cNvSpPr/>
            <p:nvPr/>
          </p:nvSpPr>
          <p:spPr>
            <a:xfrm>
              <a:off x="0" y="0"/>
              <a:ext cx="2331720" cy="1752600"/>
            </a:xfrm>
            <a:prstGeom prst="rect">
              <a:avLst/>
            </a:prstGeom>
            <a:noFill/>
            <a:ln cap="flat" cmpd="sng" w="12700">
              <a:solidFill>
                <a:srgbClr val="9DA8B1"/>
              </a:solidFill>
              <a:prstDash val="solid"/>
              <a:miter/>
              <a:headEnd len="med" type="none" w="med"/>
              <a:tailEnd len="med" type="none" w="med"/>
            </a:ln>
          </p:spPr>
          <p:txBody>
            <a:bodyPr anchor="ctr"/>
            <a:lstStyle/>
            <a:p>
              <a:pPr algn="ctr" eaLnBrk="1" hangingPunct="1" lvl="0">
                <a:buNone/>
              </a:pPr>
              <a:endParaRPr altLang="zh-CN" lang="zh-CN" sz="2400">
                <a:solidFill>
                  <a:schemeClr val="bg1">
                    <a:lumMod val="50000"/>
                  </a:schemeClr>
                </a:solidFill>
                <a:latin charset="0" pitchFamily="34" typeface="Arial"/>
                <a:ea charset="-122" panose="020b0503020204020204" pitchFamily="34" typeface="微软雅黑"/>
                <a:sym charset="0" pitchFamily="34" typeface="Arial"/>
              </a:endParaRPr>
            </a:p>
          </p:txBody>
        </p:sp>
        <p:sp>
          <p:nvSpPr>
            <p:cNvPr id="25" name="直接连接符 103"/>
            <p:cNvSpPr/>
            <p:nvPr/>
          </p:nvSpPr>
          <p:spPr>
            <a:xfrm>
              <a:off x="121860" y="604882"/>
              <a:ext cx="2088000" cy="1"/>
            </a:xfrm>
            <a:prstGeom prst="line">
              <a:avLst/>
            </a:prstGeom>
            <a:ln cap="flat" cmpd="sng" w="12700">
              <a:solidFill>
                <a:srgbClr val="9DA8B1"/>
              </a:solidFill>
              <a:prstDash val="solid"/>
              <a:miter/>
              <a:headEnd len="med" type="none" w="med"/>
              <a:tailEnd len="med" type="none" w="med"/>
            </a:ln>
          </p:spPr>
          <p:txBody>
            <a:bodyPr/>
            <a:lstStyle/>
            <a:p>
              <a:endParaRPr altLang="en-US" lang="zh-CN">
                <a:solidFill>
                  <a:schemeClr val="bg1">
                    <a:lumMod val="50000"/>
                  </a:schemeClr>
                </a:solidFill>
              </a:endParaRPr>
            </a:p>
          </p:txBody>
        </p:sp>
        <p:sp>
          <p:nvSpPr>
            <p:cNvPr id="26" name="直接连接符 104"/>
            <p:cNvSpPr/>
            <p:nvPr/>
          </p:nvSpPr>
          <p:spPr>
            <a:xfrm>
              <a:off x="121860" y="1150992"/>
              <a:ext cx="2088000" cy="1"/>
            </a:xfrm>
            <a:prstGeom prst="line">
              <a:avLst/>
            </a:prstGeom>
            <a:ln cap="flat" cmpd="sng" w="12700">
              <a:solidFill>
                <a:srgbClr val="9DA8B1"/>
              </a:solidFill>
              <a:prstDash val="solid"/>
              <a:miter/>
              <a:headEnd len="med" type="none" w="med"/>
              <a:tailEnd len="med" type="none" w="med"/>
            </a:ln>
          </p:spPr>
          <p:txBody>
            <a:bodyPr/>
            <a:lstStyle/>
            <a:p>
              <a:endParaRPr altLang="en-US" lang="zh-CN">
                <a:solidFill>
                  <a:schemeClr val="bg1">
                    <a:lumMod val="50000"/>
                  </a:schemeClr>
                </a:solidFill>
              </a:endParaRPr>
            </a:p>
          </p:txBody>
        </p:sp>
      </p:grpSp>
      <p:grpSp>
        <p:nvGrpSpPr>
          <p:cNvPr id="27" name="组合 105"/>
          <p:cNvGrpSpPr/>
          <p:nvPr/>
        </p:nvGrpSpPr>
        <p:grpSpPr>
          <a:xfrm>
            <a:off x="6302375" y="4076700"/>
            <a:ext cx="2195513" cy="1895475"/>
            <a:chExt cx="2331720" cy="1752600"/>
          </a:xfrm>
        </p:grpSpPr>
        <p:sp>
          <p:nvSpPr>
            <p:cNvPr id="28" name="文本框 106"/>
            <p:cNvSpPr/>
            <p:nvPr/>
          </p:nvSpPr>
          <p:spPr>
            <a:xfrm>
              <a:off x="121859" y="719624"/>
              <a:ext cx="2088001" cy="310008"/>
            </a:xfrm>
            <a:prstGeom prst="rect">
              <a:avLst/>
            </a:prstGeom>
            <a:noFill/>
            <a:ln w="9525">
              <a:noFill/>
              <a:miter/>
            </a:ln>
          </p:spPr>
          <p:txBody>
            <a:bodyPr>
              <a:spAutoFit/>
            </a:bodyPr>
            <a:lstStyle/>
            <a:p>
              <a:pPr algn="ctr" eaLnBrk="1" hangingPunct="1" lvl="0">
                <a:buNone/>
              </a:pPr>
              <a:r>
                <a:rPr altLang="zh-CN" lang="en-US" sz="1600">
                  <a:solidFill>
                    <a:schemeClr val="bg1">
                      <a:lumMod val="50000"/>
                    </a:schemeClr>
                  </a:solidFill>
                  <a:latin charset="0" pitchFamily="34" typeface="Arial"/>
                  <a:ea charset="-122" panose="020b0503020204020204" pitchFamily="34" typeface="微软雅黑"/>
                  <a:sym charset="0" pitchFamily="34" typeface="Arial"/>
                </a:rPr>
                <a:t>TEXT HERE</a:t>
              </a:r>
            </a:p>
          </p:txBody>
        </p:sp>
        <p:sp>
          <p:nvSpPr>
            <p:cNvPr id="29" name="文本框 107"/>
            <p:cNvSpPr/>
            <p:nvPr/>
          </p:nvSpPr>
          <p:spPr>
            <a:xfrm>
              <a:off x="121859" y="1260484"/>
              <a:ext cx="2088001" cy="310008"/>
            </a:xfrm>
            <a:prstGeom prst="rect">
              <a:avLst/>
            </a:prstGeom>
            <a:noFill/>
            <a:ln w="9525">
              <a:noFill/>
              <a:miter/>
            </a:ln>
          </p:spPr>
          <p:txBody>
            <a:bodyPr>
              <a:spAutoFit/>
            </a:bodyPr>
            <a:lstStyle/>
            <a:p>
              <a:pPr algn="ctr" eaLnBrk="1" hangingPunct="1" lvl="0">
                <a:buNone/>
              </a:pPr>
              <a:r>
                <a:rPr altLang="zh-CN" lang="en-US" sz="1600">
                  <a:solidFill>
                    <a:schemeClr val="bg1">
                      <a:lumMod val="50000"/>
                    </a:schemeClr>
                  </a:solidFill>
                  <a:latin charset="0" pitchFamily="34" typeface="Arial"/>
                  <a:ea charset="-122" panose="020b0503020204020204" pitchFamily="34" typeface="微软雅黑"/>
                  <a:sym charset="0" pitchFamily="34" typeface="Arial"/>
                </a:rPr>
                <a:t>TEXT HERE</a:t>
              </a:r>
            </a:p>
          </p:txBody>
        </p:sp>
        <p:sp>
          <p:nvSpPr>
            <p:cNvPr id="30" name="文本框 108"/>
            <p:cNvSpPr/>
            <p:nvPr/>
          </p:nvSpPr>
          <p:spPr>
            <a:xfrm>
              <a:off x="121859" y="178764"/>
              <a:ext cx="2088001" cy="310008"/>
            </a:xfrm>
            <a:prstGeom prst="rect">
              <a:avLst/>
            </a:prstGeom>
            <a:noFill/>
            <a:ln w="9525">
              <a:noFill/>
              <a:miter/>
            </a:ln>
          </p:spPr>
          <p:txBody>
            <a:bodyPr>
              <a:spAutoFit/>
            </a:bodyPr>
            <a:lstStyle/>
            <a:p>
              <a:pPr algn="ctr" eaLnBrk="1" hangingPunct="1" lvl="0">
                <a:buNone/>
              </a:pPr>
              <a:r>
                <a:rPr altLang="zh-CN" lang="en-US" sz="1600">
                  <a:solidFill>
                    <a:schemeClr val="bg1">
                      <a:lumMod val="50000"/>
                    </a:schemeClr>
                  </a:solidFill>
                  <a:latin charset="0" pitchFamily="34" typeface="Arial"/>
                  <a:ea charset="-122" panose="020b0503020204020204" pitchFamily="34" typeface="微软雅黑"/>
                  <a:sym charset="0" pitchFamily="34" typeface="Arial"/>
                </a:rPr>
                <a:t>TEXT HERE</a:t>
              </a:r>
            </a:p>
          </p:txBody>
        </p:sp>
        <p:sp>
          <p:nvSpPr>
            <p:cNvPr id="31" name="矩形 109"/>
            <p:cNvSpPr/>
            <p:nvPr/>
          </p:nvSpPr>
          <p:spPr>
            <a:xfrm>
              <a:off x="0" y="0"/>
              <a:ext cx="2331720" cy="1752600"/>
            </a:xfrm>
            <a:prstGeom prst="rect">
              <a:avLst/>
            </a:prstGeom>
            <a:noFill/>
            <a:ln cap="flat" cmpd="sng" w="12700">
              <a:solidFill>
                <a:srgbClr val="9DA8B1"/>
              </a:solidFill>
              <a:prstDash val="solid"/>
              <a:miter/>
              <a:headEnd len="med" type="none" w="med"/>
              <a:tailEnd len="med" type="none" w="med"/>
            </a:ln>
          </p:spPr>
          <p:txBody>
            <a:bodyPr anchor="ctr"/>
            <a:lstStyle/>
            <a:p>
              <a:pPr algn="ctr" eaLnBrk="1" hangingPunct="1" lvl="0">
                <a:buNone/>
              </a:pPr>
              <a:endParaRPr altLang="zh-CN" lang="zh-CN" sz="2400">
                <a:solidFill>
                  <a:schemeClr val="bg1">
                    <a:lumMod val="50000"/>
                  </a:schemeClr>
                </a:solidFill>
                <a:latin charset="0" pitchFamily="34" typeface="Arial"/>
                <a:ea charset="-122" panose="020b0503020204020204" pitchFamily="34" typeface="微软雅黑"/>
                <a:sym charset="0" pitchFamily="34" typeface="Arial"/>
              </a:endParaRPr>
            </a:p>
          </p:txBody>
        </p:sp>
        <p:sp>
          <p:nvSpPr>
            <p:cNvPr id="32" name="直接连接符 110"/>
            <p:cNvSpPr/>
            <p:nvPr/>
          </p:nvSpPr>
          <p:spPr>
            <a:xfrm>
              <a:off x="121860" y="604882"/>
              <a:ext cx="2088000" cy="1"/>
            </a:xfrm>
            <a:prstGeom prst="line">
              <a:avLst/>
            </a:prstGeom>
            <a:ln cap="flat" cmpd="sng" w="12700">
              <a:solidFill>
                <a:srgbClr val="9DA8B1"/>
              </a:solidFill>
              <a:prstDash val="solid"/>
              <a:miter/>
              <a:headEnd len="med" type="none" w="med"/>
              <a:tailEnd len="med" type="none" w="med"/>
            </a:ln>
          </p:spPr>
          <p:txBody>
            <a:bodyPr/>
            <a:lstStyle/>
            <a:p>
              <a:endParaRPr altLang="en-US" lang="zh-CN">
                <a:solidFill>
                  <a:schemeClr val="bg1">
                    <a:lumMod val="50000"/>
                  </a:schemeClr>
                </a:solidFill>
              </a:endParaRPr>
            </a:p>
          </p:txBody>
        </p:sp>
        <p:sp>
          <p:nvSpPr>
            <p:cNvPr id="33" name="直接连接符 111"/>
            <p:cNvSpPr/>
            <p:nvPr/>
          </p:nvSpPr>
          <p:spPr>
            <a:xfrm>
              <a:off x="121860" y="1150992"/>
              <a:ext cx="2088000" cy="1"/>
            </a:xfrm>
            <a:prstGeom prst="line">
              <a:avLst/>
            </a:prstGeom>
            <a:ln cap="flat" cmpd="sng" w="12700">
              <a:solidFill>
                <a:srgbClr val="9DA8B1"/>
              </a:solidFill>
              <a:prstDash val="solid"/>
              <a:miter/>
              <a:headEnd len="med" type="none" w="med"/>
              <a:tailEnd len="med" type="none" w="med"/>
            </a:ln>
          </p:spPr>
          <p:txBody>
            <a:bodyPr/>
            <a:lstStyle/>
            <a:p>
              <a:endParaRPr altLang="en-US" lang="zh-CN">
                <a:solidFill>
                  <a:schemeClr val="bg1">
                    <a:lumMod val="50000"/>
                  </a:schemeClr>
                </a:solidFill>
              </a:endParaRPr>
            </a:p>
          </p:txBody>
        </p:sp>
      </p:grpSp>
      <p:grpSp>
        <p:nvGrpSpPr>
          <p:cNvPr id="34" name="组合 112"/>
          <p:cNvGrpSpPr/>
          <p:nvPr/>
        </p:nvGrpSpPr>
        <p:grpSpPr>
          <a:xfrm>
            <a:off x="8710613" y="4076700"/>
            <a:ext cx="2195512" cy="1895475"/>
            <a:chExt cx="2331720" cy="1752600"/>
          </a:xfrm>
        </p:grpSpPr>
        <p:sp>
          <p:nvSpPr>
            <p:cNvPr id="35" name="文本框 113"/>
            <p:cNvSpPr/>
            <p:nvPr/>
          </p:nvSpPr>
          <p:spPr>
            <a:xfrm>
              <a:off x="121861" y="719624"/>
              <a:ext cx="2088001" cy="310008"/>
            </a:xfrm>
            <a:prstGeom prst="rect">
              <a:avLst/>
            </a:prstGeom>
            <a:noFill/>
            <a:ln w="9525">
              <a:noFill/>
              <a:miter/>
            </a:ln>
          </p:spPr>
          <p:txBody>
            <a:bodyPr>
              <a:spAutoFit/>
            </a:bodyPr>
            <a:lstStyle/>
            <a:p>
              <a:pPr algn="ctr" eaLnBrk="1" hangingPunct="1" lvl="0">
                <a:buNone/>
              </a:pPr>
              <a:r>
                <a:rPr altLang="zh-CN" lang="en-US" sz="1600">
                  <a:solidFill>
                    <a:schemeClr val="bg1">
                      <a:lumMod val="50000"/>
                    </a:schemeClr>
                  </a:solidFill>
                  <a:latin charset="0" pitchFamily="34" typeface="Arial"/>
                  <a:ea charset="-122" panose="020b0503020204020204" pitchFamily="34" typeface="微软雅黑"/>
                  <a:sym charset="0" pitchFamily="34" typeface="Arial"/>
                </a:rPr>
                <a:t>TEXT HERE</a:t>
              </a:r>
            </a:p>
          </p:txBody>
        </p:sp>
        <p:sp>
          <p:nvSpPr>
            <p:cNvPr id="36" name="文本框 114"/>
            <p:cNvSpPr/>
            <p:nvPr/>
          </p:nvSpPr>
          <p:spPr>
            <a:xfrm>
              <a:off x="121861" y="1260484"/>
              <a:ext cx="2088001" cy="310008"/>
            </a:xfrm>
            <a:prstGeom prst="rect">
              <a:avLst/>
            </a:prstGeom>
            <a:noFill/>
            <a:ln w="9525">
              <a:noFill/>
              <a:miter/>
            </a:ln>
          </p:spPr>
          <p:txBody>
            <a:bodyPr>
              <a:spAutoFit/>
            </a:bodyPr>
            <a:lstStyle/>
            <a:p>
              <a:pPr algn="ctr" eaLnBrk="1" hangingPunct="1" lvl="0">
                <a:buNone/>
              </a:pPr>
              <a:r>
                <a:rPr altLang="zh-CN" lang="en-US" sz="1600">
                  <a:solidFill>
                    <a:schemeClr val="bg1">
                      <a:lumMod val="50000"/>
                    </a:schemeClr>
                  </a:solidFill>
                  <a:latin charset="0" pitchFamily="34" typeface="Arial"/>
                  <a:ea charset="-122" panose="020b0503020204020204" pitchFamily="34" typeface="微软雅黑"/>
                  <a:sym charset="0" pitchFamily="34" typeface="Arial"/>
                </a:rPr>
                <a:t>TEXT HERE</a:t>
              </a:r>
            </a:p>
          </p:txBody>
        </p:sp>
        <p:sp>
          <p:nvSpPr>
            <p:cNvPr id="37" name="文本框 115"/>
            <p:cNvSpPr/>
            <p:nvPr/>
          </p:nvSpPr>
          <p:spPr>
            <a:xfrm>
              <a:off x="121861" y="178764"/>
              <a:ext cx="2088001" cy="310008"/>
            </a:xfrm>
            <a:prstGeom prst="rect">
              <a:avLst/>
            </a:prstGeom>
            <a:noFill/>
            <a:ln w="9525">
              <a:noFill/>
              <a:miter/>
            </a:ln>
          </p:spPr>
          <p:txBody>
            <a:bodyPr>
              <a:spAutoFit/>
            </a:bodyPr>
            <a:lstStyle/>
            <a:p>
              <a:pPr algn="ctr" eaLnBrk="1" hangingPunct="1" lvl="0">
                <a:buNone/>
              </a:pPr>
              <a:r>
                <a:rPr altLang="zh-CN" lang="en-US" sz="1600">
                  <a:solidFill>
                    <a:schemeClr val="bg1">
                      <a:lumMod val="50000"/>
                    </a:schemeClr>
                  </a:solidFill>
                  <a:latin charset="0" pitchFamily="34" typeface="Arial"/>
                  <a:ea charset="-122" panose="020b0503020204020204" pitchFamily="34" typeface="微软雅黑"/>
                  <a:sym charset="0" pitchFamily="34" typeface="Arial"/>
                </a:rPr>
                <a:t>TEXT HERE</a:t>
              </a:r>
            </a:p>
          </p:txBody>
        </p:sp>
        <p:sp>
          <p:nvSpPr>
            <p:cNvPr id="38" name="矩形 116"/>
            <p:cNvSpPr/>
            <p:nvPr/>
          </p:nvSpPr>
          <p:spPr>
            <a:xfrm>
              <a:off x="0" y="0"/>
              <a:ext cx="2331720" cy="1752600"/>
            </a:xfrm>
            <a:prstGeom prst="rect">
              <a:avLst/>
            </a:prstGeom>
            <a:noFill/>
            <a:ln cap="flat" cmpd="sng" w="12700">
              <a:solidFill>
                <a:srgbClr val="9DA8B1"/>
              </a:solidFill>
              <a:prstDash val="solid"/>
              <a:miter/>
              <a:headEnd len="med" type="none" w="med"/>
              <a:tailEnd len="med" type="none" w="med"/>
            </a:ln>
          </p:spPr>
          <p:txBody>
            <a:bodyPr anchor="ctr"/>
            <a:lstStyle/>
            <a:p>
              <a:pPr algn="ctr" eaLnBrk="1" hangingPunct="1" lvl="0">
                <a:buNone/>
              </a:pPr>
              <a:endParaRPr altLang="zh-CN" lang="zh-CN" sz="2400">
                <a:solidFill>
                  <a:schemeClr val="bg1">
                    <a:lumMod val="50000"/>
                  </a:schemeClr>
                </a:solidFill>
                <a:latin charset="0" pitchFamily="34" typeface="Arial"/>
                <a:ea charset="-122" panose="020b0503020204020204" pitchFamily="34" typeface="微软雅黑"/>
                <a:sym charset="0" pitchFamily="34" typeface="Arial"/>
              </a:endParaRPr>
            </a:p>
          </p:txBody>
        </p:sp>
        <p:sp>
          <p:nvSpPr>
            <p:cNvPr id="39" name="直接连接符 117"/>
            <p:cNvSpPr/>
            <p:nvPr/>
          </p:nvSpPr>
          <p:spPr>
            <a:xfrm>
              <a:off x="121860" y="604882"/>
              <a:ext cx="2088000" cy="1"/>
            </a:xfrm>
            <a:prstGeom prst="line">
              <a:avLst/>
            </a:prstGeom>
            <a:ln cap="flat" cmpd="sng" w="12700">
              <a:solidFill>
                <a:srgbClr val="9DA8B1"/>
              </a:solidFill>
              <a:prstDash val="solid"/>
              <a:miter/>
              <a:headEnd len="med" type="none" w="med"/>
              <a:tailEnd len="med" type="none" w="med"/>
            </a:ln>
          </p:spPr>
          <p:txBody>
            <a:bodyPr/>
            <a:lstStyle/>
            <a:p>
              <a:endParaRPr altLang="en-US" lang="zh-CN">
                <a:solidFill>
                  <a:schemeClr val="bg1">
                    <a:lumMod val="50000"/>
                  </a:schemeClr>
                </a:solidFill>
              </a:endParaRPr>
            </a:p>
          </p:txBody>
        </p:sp>
        <p:sp>
          <p:nvSpPr>
            <p:cNvPr id="40" name="直接连接符 118"/>
            <p:cNvSpPr/>
            <p:nvPr/>
          </p:nvSpPr>
          <p:spPr>
            <a:xfrm>
              <a:off x="121860" y="1150992"/>
              <a:ext cx="2088000" cy="1"/>
            </a:xfrm>
            <a:prstGeom prst="line">
              <a:avLst/>
            </a:prstGeom>
            <a:ln cap="flat" cmpd="sng" w="12700">
              <a:solidFill>
                <a:srgbClr val="9DA8B1"/>
              </a:solidFill>
              <a:prstDash val="solid"/>
              <a:miter/>
              <a:headEnd len="med" type="none" w="med"/>
              <a:tailEnd len="med" type="none" w="med"/>
            </a:ln>
          </p:spPr>
          <p:txBody>
            <a:bodyPr/>
            <a:lstStyle/>
            <a:p>
              <a:endParaRPr altLang="en-US" lang="zh-CN">
                <a:solidFill>
                  <a:schemeClr val="bg1">
                    <a:lumMod val="50000"/>
                  </a:schemeClr>
                </a:solidFill>
              </a:endParaRPr>
            </a:p>
          </p:txBody>
        </p:sp>
      </p:grpSp>
      <p:grpSp>
        <p:nvGrpSpPr>
          <p:cNvPr id="41" name="组合 119"/>
          <p:cNvGrpSpPr/>
          <p:nvPr/>
        </p:nvGrpSpPr>
        <p:grpSpPr>
          <a:xfrm>
            <a:off x="3851275" y="2003425"/>
            <a:ext cx="2195513" cy="2074863"/>
            <a:chExt cx="2331720" cy="1920240"/>
          </a:xfrm>
          <a:solidFill>
            <a:srgbClr val="6EB106"/>
          </a:solidFill>
        </p:grpSpPr>
        <p:sp>
          <p:nvSpPr>
            <p:cNvPr id="42" name="矩形 120"/>
            <p:cNvSpPr/>
            <p:nvPr/>
          </p:nvSpPr>
          <p:spPr>
            <a:xfrm>
              <a:off x="0" y="0"/>
              <a:ext cx="2331720" cy="1920240"/>
            </a:xfrm>
            <a:prstGeom prst="rect">
              <a:avLst/>
            </a:prstGeom>
            <a:solidFill>
              <a:schemeClr val="accent1">
                <a:lumMod val="75000"/>
              </a:schemeClr>
            </a:solidFill>
            <a:ln w="9525">
              <a:noFill/>
              <a:miter/>
            </a:ln>
          </p:spPr>
          <p:txBody>
            <a:bodyPr anchor="ctr"/>
            <a:lstStyle/>
            <a:p>
              <a:pPr algn="ctr" eaLnBrk="1" hangingPunct="1" lvl="0">
                <a:buNone/>
              </a:pPr>
              <a:endParaRPr altLang="zh-CN" lang="zh-CN" sz="2400">
                <a:solidFill>
                  <a:schemeClr val="bg1">
                    <a:lumMod val="50000"/>
                  </a:schemeClr>
                </a:solidFill>
                <a:latin charset="0" pitchFamily="34" typeface="Arial"/>
                <a:ea charset="-122" panose="020b0503020204020204" pitchFamily="34" typeface="微软雅黑"/>
                <a:sym charset="0" pitchFamily="34" typeface="Arial"/>
              </a:endParaRPr>
            </a:p>
          </p:txBody>
        </p:sp>
        <p:sp>
          <p:nvSpPr>
            <p:cNvPr id="43" name="Freeform 151"/>
            <p:cNvSpPr>
              <a:spLocks noEditPoints="1"/>
            </p:cNvSpPr>
            <p:nvPr/>
          </p:nvSpPr>
          <p:spPr>
            <a:xfrm>
              <a:off x="656771" y="337024"/>
              <a:ext cx="984095" cy="863594"/>
            </a:xfrm>
            <a:custGeom>
              <a:gdLst>
                <a:gd fmla="*/ 0 w 123" name="txL"/>
                <a:gd fmla="*/ 0 h 129" name="txT"/>
                <a:gd fmla="*/ 123 w 123" name="txR"/>
                <a:gd fmla="*/ 129 h 129" name="txB"/>
              </a:gd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b="txB" l="txL" r="txR" t="txT"/>
              <a:pathLst>
                <a:path h="129" w="123">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solidFill>
            <a:ln w="9525">
              <a:noFill/>
            </a:ln>
          </p:spPr>
          <p:txBody>
            <a:bodyPr/>
            <a:lstStyle/>
            <a:p>
              <a:endParaRPr altLang="en-US" lang="zh-CN">
                <a:solidFill>
                  <a:schemeClr val="bg1">
                    <a:lumMod val="50000"/>
                  </a:schemeClr>
                </a:solidFill>
              </a:endParaRPr>
            </a:p>
          </p:txBody>
        </p:sp>
        <p:sp>
          <p:nvSpPr>
            <p:cNvPr id="44" name="文本框 122"/>
            <p:cNvSpPr/>
            <p:nvPr/>
          </p:nvSpPr>
          <p:spPr>
            <a:xfrm>
              <a:off x="121859" y="1442827"/>
              <a:ext cx="2088001" cy="338503"/>
            </a:xfrm>
            <a:prstGeom prst="rect">
              <a:avLst/>
            </a:prstGeom>
            <a:solidFill>
              <a:schemeClr val="bg1"/>
            </a:solidFill>
            <a:ln w="9525">
              <a:noFill/>
              <a:miter/>
            </a:ln>
          </p:spPr>
          <p:txBody>
            <a:bodyPr>
              <a:spAutoFit/>
            </a:bodyPr>
            <a:lstStyle/>
            <a:p>
              <a:pPr algn="ctr" eaLnBrk="1" hangingPunct="1" lvl="0">
                <a:buNone/>
              </a:pPr>
              <a:r>
                <a:rPr altLang="zh-CN" lang="en-US">
                  <a:solidFill>
                    <a:schemeClr val="bg1">
                      <a:lumMod val="50000"/>
                    </a:schemeClr>
                  </a:solidFill>
                  <a:latin charset="0" pitchFamily="34" typeface="Arial"/>
                  <a:ea charset="-122" panose="020b0503020204020204" pitchFamily="34" typeface="微软雅黑"/>
                  <a:sym charset="0" pitchFamily="34" typeface="Arial"/>
                </a:rPr>
                <a:t>TEXT HERE</a:t>
              </a:r>
            </a:p>
          </p:txBody>
        </p:sp>
      </p:grpSp>
      <p:grpSp>
        <p:nvGrpSpPr>
          <p:cNvPr id="45" name="组合 123"/>
          <p:cNvGrpSpPr/>
          <p:nvPr/>
        </p:nvGrpSpPr>
        <p:grpSpPr>
          <a:xfrm>
            <a:off x="6318250" y="2003425"/>
            <a:ext cx="2195513" cy="2074863"/>
            <a:chExt cx="2331720" cy="1920240"/>
          </a:xfrm>
          <a:solidFill>
            <a:srgbClr val="6EB106"/>
          </a:solidFill>
        </p:grpSpPr>
        <p:sp>
          <p:nvSpPr>
            <p:cNvPr id="46" name="矩形 124"/>
            <p:cNvSpPr/>
            <p:nvPr/>
          </p:nvSpPr>
          <p:spPr>
            <a:xfrm>
              <a:off x="0" y="0"/>
              <a:ext cx="2331720" cy="1920240"/>
            </a:xfrm>
            <a:prstGeom prst="rect">
              <a:avLst/>
            </a:prstGeom>
            <a:solidFill>
              <a:schemeClr val="accent3"/>
            </a:solidFill>
            <a:ln w="9525">
              <a:noFill/>
              <a:miter/>
            </a:ln>
          </p:spPr>
          <p:txBody>
            <a:bodyPr anchor="ctr"/>
            <a:lstStyle/>
            <a:p>
              <a:pPr algn="ctr" eaLnBrk="1" hangingPunct="1" lvl="0">
                <a:buNone/>
              </a:pPr>
              <a:endParaRPr altLang="zh-CN" lang="zh-CN" sz="2400">
                <a:solidFill>
                  <a:schemeClr val="bg1">
                    <a:lumMod val="50000"/>
                  </a:schemeClr>
                </a:solidFill>
                <a:latin charset="0" pitchFamily="34" typeface="Arial"/>
                <a:ea charset="-122" panose="020b0503020204020204" pitchFamily="34" typeface="微软雅黑"/>
                <a:sym charset="0" pitchFamily="34" typeface="Arial"/>
              </a:endParaRPr>
            </a:p>
          </p:txBody>
        </p:sp>
        <p:sp>
          <p:nvSpPr>
            <p:cNvPr id="47" name="文本框 125"/>
            <p:cNvSpPr/>
            <p:nvPr/>
          </p:nvSpPr>
          <p:spPr>
            <a:xfrm>
              <a:off x="106620" y="1442826"/>
              <a:ext cx="2088001" cy="338503"/>
            </a:xfrm>
            <a:prstGeom prst="rect">
              <a:avLst/>
            </a:prstGeom>
            <a:solidFill>
              <a:schemeClr val="bg1"/>
            </a:solidFill>
            <a:ln w="9525">
              <a:noFill/>
              <a:miter/>
            </a:ln>
          </p:spPr>
          <p:txBody>
            <a:bodyPr>
              <a:spAutoFit/>
            </a:bodyPr>
            <a:lstStyle/>
            <a:p>
              <a:pPr algn="ctr" eaLnBrk="1" hangingPunct="1" lvl="0">
                <a:buNone/>
              </a:pPr>
              <a:r>
                <a:rPr altLang="zh-CN" lang="en-US">
                  <a:solidFill>
                    <a:schemeClr val="bg1">
                      <a:lumMod val="50000"/>
                    </a:schemeClr>
                  </a:solidFill>
                  <a:latin charset="0" pitchFamily="34" typeface="Arial"/>
                  <a:ea charset="-122" panose="020b0503020204020204" pitchFamily="34" typeface="微软雅黑"/>
                  <a:sym charset="0" pitchFamily="34" typeface="Arial"/>
                </a:rPr>
                <a:t>TEXT HERE</a:t>
              </a:r>
            </a:p>
          </p:txBody>
        </p:sp>
      </p:grpSp>
      <p:grpSp>
        <p:nvGrpSpPr>
          <p:cNvPr id="48" name="组合 126"/>
          <p:cNvGrpSpPr/>
          <p:nvPr/>
        </p:nvGrpSpPr>
        <p:grpSpPr>
          <a:xfrm>
            <a:off x="8718550" y="2003425"/>
            <a:ext cx="2195513" cy="2074863"/>
            <a:chExt cx="2331720" cy="1920240"/>
          </a:xfrm>
          <a:solidFill>
            <a:srgbClr val="6EB106"/>
          </a:solidFill>
        </p:grpSpPr>
        <p:sp>
          <p:nvSpPr>
            <p:cNvPr id="49" name="矩形 127"/>
            <p:cNvSpPr/>
            <p:nvPr/>
          </p:nvSpPr>
          <p:spPr>
            <a:xfrm>
              <a:off x="0" y="0"/>
              <a:ext cx="2331720" cy="1920240"/>
            </a:xfrm>
            <a:prstGeom prst="rect">
              <a:avLst/>
            </a:prstGeom>
            <a:solidFill>
              <a:schemeClr val="accent4"/>
            </a:solidFill>
            <a:ln w="9525">
              <a:noFill/>
              <a:miter/>
            </a:ln>
          </p:spPr>
          <p:txBody>
            <a:bodyPr anchor="ctr"/>
            <a:lstStyle/>
            <a:p>
              <a:pPr algn="ctr" eaLnBrk="1" hangingPunct="1" lvl="0">
                <a:buNone/>
              </a:pPr>
              <a:endParaRPr altLang="zh-CN" lang="zh-CN" sz="2400">
                <a:solidFill>
                  <a:schemeClr val="bg1">
                    <a:lumMod val="50000"/>
                  </a:schemeClr>
                </a:solidFill>
                <a:latin charset="0" pitchFamily="34" typeface="Arial"/>
                <a:ea charset="-122" panose="020b0503020204020204" pitchFamily="34" typeface="微软雅黑"/>
                <a:sym charset="0" pitchFamily="34" typeface="Arial"/>
              </a:endParaRPr>
            </a:p>
          </p:txBody>
        </p:sp>
        <p:sp>
          <p:nvSpPr>
            <p:cNvPr id="50" name="Freeform 145"/>
            <p:cNvSpPr>
              <a:spLocks noEditPoints="1"/>
            </p:cNvSpPr>
            <p:nvPr/>
          </p:nvSpPr>
          <p:spPr>
            <a:xfrm>
              <a:off x="686559" y="373833"/>
              <a:ext cx="958600" cy="826785"/>
            </a:xfrm>
            <a:custGeom>
              <a:gdLst>
                <a:gd fmla="*/ 0 w 111" name="txL"/>
                <a:gd fmla="*/ 0 h 111" name="txT"/>
                <a:gd fmla="*/ 111 w 111" name="txR"/>
                <a:gd fmla="*/ 111 h 111" name="txB"/>
              </a:gd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b="txB" l="txL" r="txR" t="txT"/>
              <a:pathLst>
                <a:path h="110" w="110">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w="9525">
              <a:noFill/>
            </a:ln>
          </p:spPr>
          <p:txBody>
            <a:bodyPr/>
            <a:lstStyle/>
            <a:p>
              <a:endParaRPr altLang="en-US" lang="zh-CN">
                <a:solidFill>
                  <a:schemeClr val="bg1">
                    <a:lumMod val="50000"/>
                  </a:schemeClr>
                </a:solidFill>
              </a:endParaRPr>
            </a:p>
          </p:txBody>
        </p:sp>
        <p:sp>
          <p:nvSpPr>
            <p:cNvPr id="51" name="文本框 129"/>
            <p:cNvSpPr/>
            <p:nvPr/>
          </p:nvSpPr>
          <p:spPr>
            <a:xfrm>
              <a:off x="114240" y="1442826"/>
              <a:ext cx="2088001" cy="338503"/>
            </a:xfrm>
            <a:prstGeom prst="rect">
              <a:avLst/>
            </a:prstGeom>
            <a:solidFill>
              <a:schemeClr val="bg1"/>
            </a:solidFill>
            <a:ln w="9525">
              <a:noFill/>
              <a:miter/>
            </a:ln>
          </p:spPr>
          <p:txBody>
            <a:bodyPr>
              <a:spAutoFit/>
            </a:bodyPr>
            <a:lstStyle/>
            <a:p>
              <a:pPr algn="ctr" eaLnBrk="1" hangingPunct="1" lvl="0">
                <a:buNone/>
              </a:pPr>
              <a:r>
                <a:rPr altLang="zh-CN" lang="en-US">
                  <a:solidFill>
                    <a:schemeClr val="bg1">
                      <a:lumMod val="50000"/>
                    </a:schemeClr>
                  </a:solidFill>
                  <a:latin charset="0" pitchFamily="34" typeface="Arial"/>
                  <a:ea charset="-122" panose="020b0503020204020204" pitchFamily="34" typeface="微软雅黑"/>
                  <a:sym charset="0" pitchFamily="34" typeface="Arial"/>
                </a:rPr>
                <a:t>TEXT HERE</a:t>
              </a:r>
            </a:p>
          </p:txBody>
        </p:sp>
      </p:grpSp>
      <p:sp>
        <p:nvSpPr>
          <p:cNvPr id="52" name="Freeform 123"/>
          <p:cNvSpPr>
            <a:spLocks noEditPoints="1"/>
          </p:cNvSpPr>
          <p:nvPr/>
        </p:nvSpPr>
        <p:spPr>
          <a:xfrm>
            <a:off x="7011988" y="2586038"/>
            <a:ext cx="806450" cy="569912"/>
          </a:xfrm>
          <a:custGeom>
            <a:gdLst>
              <a:gd fmla="*/ 0 w 61" name="txL"/>
              <a:gd fmla="*/ 0 h 40" name="txT"/>
              <a:gd fmla="*/ 61 w 61" name="txR"/>
              <a:gd fmla="*/ 40 h 40" name="txB"/>
            </a:gdLst>
            <a:cxnLst>
              <a:cxn ang="0">
                <a:pos x="0" y="2147483646"/>
              </a:cxn>
              <a:cxn ang="0">
                <a:pos x="0" y="2147483646"/>
              </a:cxn>
              <a:cxn ang="0">
                <a:pos x="0" y="2147483646"/>
              </a:cxn>
              <a:cxn ang="0">
                <a:pos x="0"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b="txB" l="txL" r="txR" t="txT"/>
            <a:pathLst>
              <a:path h="40" w="61">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2F2F2">
              <a:alpha val="100000"/>
            </a:srgbClr>
          </a:solidFill>
          <a:ln w="9525">
            <a:noFill/>
          </a:ln>
        </p:spPr>
        <p:txBody>
          <a:bodyPr/>
          <a:lstStyle/>
          <a:p>
            <a:endParaRPr altLang="en-US" lang="zh-CN"/>
          </a:p>
        </p:txBody>
      </p:sp>
    </p:spTree>
    <p:extLst>
      <p:ext uri="{BB962C8B-B14F-4D97-AF65-F5344CB8AC3E}">
        <p14:creationId val="74592586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16" presetSubtype="21">
                                  <p:stCondLst>
                                    <p:cond delay="250"/>
                                  </p:stCondLst>
                                  <p:childTnLst>
                                    <p:set>
                                      <p:cBhvr>
                                        <p:cTn dur="1" fill="hold" id="12">
                                          <p:stCondLst>
                                            <p:cond delay="0"/>
                                          </p:stCondLst>
                                        </p:cTn>
                                        <p:tgtEl>
                                          <p:spTgt spid="48"/>
                                        </p:tgtEl>
                                        <p:attrNameLst>
                                          <p:attrName>style.visibility</p:attrName>
                                        </p:attrNameLst>
                                      </p:cBhvr>
                                      <p:to>
                                        <p:strVal val="visible"/>
                                      </p:to>
                                    </p:set>
                                    <p:animEffect filter="barn(inVertical)">
                                      <p:cBhvr>
                                        <p:cTn dur="500" id="13"/>
                                        <p:tgtEl>
                                          <p:spTgt spid="48"/>
                                        </p:tgtEl>
                                      </p:cBhvr>
                                    </p:animEffect>
                                  </p:childTnLst>
                                </p:cTn>
                              </p:par>
                              <p:par>
                                <p:cTn fill="hold" id="14" nodeType="withEffect" presetClass="entr" presetID="16" presetSubtype="21">
                                  <p:stCondLst>
                                    <p:cond delay="250"/>
                                  </p:stCondLst>
                                  <p:childTnLst>
                                    <p:set>
                                      <p:cBhvr>
                                        <p:cTn dur="1" fill="hold" id="15">
                                          <p:stCondLst>
                                            <p:cond delay="0"/>
                                          </p:stCondLst>
                                        </p:cTn>
                                        <p:tgtEl>
                                          <p:spTgt spid="34"/>
                                        </p:tgtEl>
                                        <p:attrNameLst>
                                          <p:attrName>style.visibility</p:attrName>
                                        </p:attrNameLst>
                                      </p:cBhvr>
                                      <p:to>
                                        <p:strVal val="visible"/>
                                      </p:to>
                                    </p:set>
                                    <p:animEffect filter="barn(inVertical)">
                                      <p:cBhvr>
                                        <p:cTn dur="500" id="16"/>
                                        <p:tgtEl>
                                          <p:spTgt spid="34"/>
                                        </p:tgtEl>
                                      </p:cBhvr>
                                    </p:animEffect>
                                  </p:childTnLst>
                                </p:cTn>
                              </p:par>
                              <p:par>
                                <p:cTn fill="hold" id="17" nodeType="withEffect" presetClass="entr" presetID="16" presetSubtype="21">
                                  <p:stCondLst>
                                    <p:cond delay="1250"/>
                                  </p:stCondLst>
                                  <p:childTnLst>
                                    <p:set>
                                      <p:cBhvr>
                                        <p:cTn dur="1" fill="hold" id="18">
                                          <p:stCondLst>
                                            <p:cond delay="0"/>
                                          </p:stCondLst>
                                        </p:cTn>
                                        <p:tgtEl>
                                          <p:spTgt spid="45"/>
                                        </p:tgtEl>
                                        <p:attrNameLst>
                                          <p:attrName>style.visibility</p:attrName>
                                        </p:attrNameLst>
                                      </p:cBhvr>
                                      <p:to>
                                        <p:strVal val="visible"/>
                                      </p:to>
                                    </p:set>
                                    <p:animEffect filter="barn(inVertical)">
                                      <p:cBhvr>
                                        <p:cTn dur="500" id="19"/>
                                        <p:tgtEl>
                                          <p:spTgt spid="45"/>
                                        </p:tgtEl>
                                      </p:cBhvr>
                                    </p:animEffect>
                                  </p:childTnLst>
                                </p:cTn>
                              </p:par>
                              <p:par>
                                <p:cTn fill="hold" id="20" nodeType="withEffect" presetClass="entr" presetID="16" presetSubtype="21">
                                  <p:stCondLst>
                                    <p:cond delay="1500"/>
                                  </p:stCondLst>
                                  <p:childTnLst>
                                    <p:set>
                                      <p:cBhvr>
                                        <p:cTn dur="1" fill="hold" id="21">
                                          <p:stCondLst>
                                            <p:cond delay="0"/>
                                          </p:stCondLst>
                                        </p:cTn>
                                        <p:tgtEl>
                                          <p:spTgt spid="52"/>
                                        </p:tgtEl>
                                        <p:attrNameLst>
                                          <p:attrName>style.visibility</p:attrName>
                                        </p:attrNameLst>
                                      </p:cBhvr>
                                      <p:to>
                                        <p:strVal val="visible"/>
                                      </p:to>
                                    </p:set>
                                    <p:animEffect filter="barn(inVertical)">
                                      <p:cBhvr>
                                        <p:cTn dur="250" id="22"/>
                                        <p:tgtEl>
                                          <p:spTgt spid="52"/>
                                        </p:tgtEl>
                                      </p:cBhvr>
                                    </p:animEffect>
                                  </p:childTnLst>
                                </p:cTn>
                              </p:par>
                              <p:par>
                                <p:cTn fill="hold" id="23" nodeType="withEffect" presetClass="entr" presetID="16" presetSubtype="21">
                                  <p:stCondLst>
                                    <p:cond delay="1250"/>
                                  </p:stCondLst>
                                  <p:childTnLst>
                                    <p:set>
                                      <p:cBhvr>
                                        <p:cTn dur="1" fill="hold" id="24">
                                          <p:stCondLst>
                                            <p:cond delay="0"/>
                                          </p:stCondLst>
                                        </p:cTn>
                                        <p:tgtEl>
                                          <p:spTgt spid="27"/>
                                        </p:tgtEl>
                                        <p:attrNameLst>
                                          <p:attrName>style.visibility</p:attrName>
                                        </p:attrNameLst>
                                      </p:cBhvr>
                                      <p:to>
                                        <p:strVal val="visible"/>
                                      </p:to>
                                    </p:set>
                                    <p:animEffect filter="barn(inVertical)">
                                      <p:cBhvr>
                                        <p:cTn dur="500" id="25"/>
                                        <p:tgtEl>
                                          <p:spTgt spid="27"/>
                                        </p:tgtEl>
                                      </p:cBhvr>
                                    </p:animEffect>
                                  </p:childTnLst>
                                </p:cTn>
                              </p:par>
                              <p:par>
                                <p:cTn fill="hold" id="26" nodeType="withEffect" presetClass="entr" presetID="16" presetSubtype="21">
                                  <p:stCondLst>
                                    <p:cond delay="2250"/>
                                  </p:stCondLst>
                                  <p:childTnLst>
                                    <p:set>
                                      <p:cBhvr>
                                        <p:cTn dur="1" fill="hold" id="27">
                                          <p:stCondLst>
                                            <p:cond delay="0"/>
                                          </p:stCondLst>
                                        </p:cTn>
                                        <p:tgtEl>
                                          <p:spTgt spid="41"/>
                                        </p:tgtEl>
                                        <p:attrNameLst>
                                          <p:attrName>style.visibility</p:attrName>
                                        </p:attrNameLst>
                                      </p:cBhvr>
                                      <p:to>
                                        <p:strVal val="visible"/>
                                      </p:to>
                                    </p:set>
                                    <p:animEffect filter="barn(inVertical)">
                                      <p:cBhvr>
                                        <p:cTn dur="500" id="28"/>
                                        <p:tgtEl>
                                          <p:spTgt spid="41"/>
                                        </p:tgtEl>
                                      </p:cBhvr>
                                    </p:animEffect>
                                  </p:childTnLst>
                                </p:cTn>
                              </p:par>
                              <p:par>
                                <p:cTn fill="hold" id="29" nodeType="withEffect" presetClass="entr" presetID="16" presetSubtype="21">
                                  <p:stCondLst>
                                    <p:cond delay="2250"/>
                                  </p:stCondLst>
                                  <p:childTnLst>
                                    <p:set>
                                      <p:cBhvr>
                                        <p:cTn dur="1" fill="hold" id="30">
                                          <p:stCondLst>
                                            <p:cond delay="0"/>
                                          </p:stCondLst>
                                        </p:cTn>
                                        <p:tgtEl>
                                          <p:spTgt spid="20"/>
                                        </p:tgtEl>
                                        <p:attrNameLst>
                                          <p:attrName>style.visibility</p:attrName>
                                        </p:attrNameLst>
                                      </p:cBhvr>
                                      <p:to>
                                        <p:strVal val="visible"/>
                                      </p:to>
                                    </p:set>
                                    <p:animEffect filter="barn(inVertical)">
                                      <p:cBhvr>
                                        <p:cTn dur="500" id="31"/>
                                        <p:tgtEl>
                                          <p:spTgt spid="20"/>
                                        </p:tgtEl>
                                      </p:cBhvr>
                                    </p:animEffect>
                                  </p:childTnLst>
                                </p:cTn>
                              </p:par>
                            </p:childTnLst>
                          </p:cTn>
                        </p:par>
                        <p:par>
                          <p:cTn fill="hold" id="32" nodeType="afterGroup">
                            <p:stCondLst>
                              <p:cond delay="3250"/>
                            </p:stCondLst>
                            <p:childTnLst>
                              <p:par>
                                <p:cTn fill="hold" id="33" nodeType="afterEffect" presetClass="entr" presetID="14" presetSubtype="10">
                                  <p:stCondLst>
                                    <p:cond delay="0"/>
                                  </p:stCondLst>
                                  <p:childTnLst>
                                    <p:set>
                                      <p:cBhvr>
                                        <p:cTn dur="1" fill="hold" id="34">
                                          <p:stCondLst>
                                            <p:cond delay="0"/>
                                          </p:stCondLst>
                                        </p:cTn>
                                        <p:tgtEl>
                                          <p:spTgt spid="12"/>
                                        </p:tgtEl>
                                        <p:attrNameLst>
                                          <p:attrName>style.visibility</p:attrName>
                                        </p:attrNameLst>
                                      </p:cBhvr>
                                      <p:to>
                                        <p:strVal val="visible"/>
                                      </p:to>
                                    </p:set>
                                    <p:animEffect filter="randombar(horizontal)">
                                      <p:cBhvr>
                                        <p:cTn dur="500" id="35"/>
                                        <p:tgtEl>
                                          <p:spTgt spid="12"/>
                                        </p:tgtEl>
                                      </p:cBhvr>
                                    </p:animEffect>
                                  </p:childTnLst>
                                </p:cTn>
                              </p:par>
                              <p:par>
                                <p:cTn fill="hold" id="36" nodeType="withEffect" presetClass="entr" presetID="14" presetSubtype="10">
                                  <p:stCondLst>
                                    <p:cond delay="0"/>
                                  </p:stCondLst>
                                  <p:childTnLst>
                                    <p:set>
                                      <p:cBhvr>
                                        <p:cTn dur="1" fill="hold" id="37">
                                          <p:stCondLst>
                                            <p:cond delay="0"/>
                                          </p:stCondLst>
                                        </p:cTn>
                                        <p:tgtEl>
                                          <p:spTgt spid="13"/>
                                        </p:tgtEl>
                                        <p:attrNameLst>
                                          <p:attrName>style.visibility</p:attrName>
                                        </p:attrNameLst>
                                      </p:cBhvr>
                                      <p:to>
                                        <p:strVal val="visible"/>
                                      </p:to>
                                    </p:set>
                                    <p:animEffect filter="randombar(horizontal)">
                                      <p:cBhvr>
                                        <p:cTn dur="500" id="38"/>
                                        <p:tgtEl>
                                          <p:spTgt spid="13"/>
                                        </p:tgtEl>
                                      </p:cBhvr>
                                    </p:animEffect>
                                  </p:childTnLst>
                                </p:cTn>
                              </p:par>
                              <p:par>
                                <p:cTn fill="hold" grpId="0" id="39" nodeType="withEffect" presetClass="entr" presetID="14" presetSubtype="10">
                                  <p:stCondLst>
                                    <p:cond delay="0"/>
                                  </p:stCondLst>
                                  <p:childTnLst>
                                    <p:set>
                                      <p:cBhvr>
                                        <p:cTn dur="1" fill="hold" id="40">
                                          <p:stCondLst>
                                            <p:cond delay="0"/>
                                          </p:stCondLst>
                                        </p:cTn>
                                        <p:tgtEl>
                                          <p:spTgt spid="14"/>
                                        </p:tgtEl>
                                        <p:attrNameLst>
                                          <p:attrName>style.visibility</p:attrName>
                                        </p:attrNameLst>
                                      </p:cBhvr>
                                      <p:to>
                                        <p:strVal val="visible"/>
                                      </p:to>
                                    </p:set>
                                    <p:animEffect filter="randombar(horizontal)">
                                      <p:cBhvr>
                                        <p:cTn dur="500" id="41"/>
                                        <p:tgtEl>
                                          <p:spTgt spid="14"/>
                                        </p:tgtEl>
                                      </p:cBhvr>
                                    </p:animEffect>
                                  </p:childTnLst>
                                </p:cTn>
                              </p:par>
                              <p:par>
                                <p:cTn fill="hold" grpId="0" id="42" nodeType="withEffect" presetClass="entr" presetID="14" presetSubtype="10">
                                  <p:stCondLst>
                                    <p:cond delay="0"/>
                                  </p:stCondLst>
                                  <p:childTnLst>
                                    <p:set>
                                      <p:cBhvr>
                                        <p:cTn dur="1" fill="hold" id="43">
                                          <p:stCondLst>
                                            <p:cond delay="0"/>
                                          </p:stCondLst>
                                        </p:cTn>
                                        <p:tgtEl>
                                          <p:spTgt spid="15"/>
                                        </p:tgtEl>
                                        <p:attrNameLst>
                                          <p:attrName>style.visibility</p:attrName>
                                        </p:attrNameLst>
                                      </p:cBhvr>
                                      <p:to>
                                        <p:strVal val="visible"/>
                                      </p:to>
                                    </p:set>
                                    <p:animEffect filter="randombar(horizontal)">
                                      <p:cBhvr>
                                        <p:cTn dur="500" id="44"/>
                                        <p:tgtEl>
                                          <p:spTgt spid="15"/>
                                        </p:tgtEl>
                                      </p:cBhvr>
                                    </p:animEffect>
                                  </p:childTnLst>
                                </p:cTn>
                              </p:par>
                              <p:par>
                                <p:cTn fill="hold" grpId="0" id="45" nodeType="withEffect" presetClass="entr" presetID="14" presetSubtype="10">
                                  <p:stCondLst>
                                    <p:cond delay="0"/>
                                  </p:stCondLst>
                                  <p:childTnLst>
                                    <p:set>
                                      <p:cBhvr>
                                        <p:cTn dur="1" fill="hold" id="46">
                                          <p:stCondLst>
                                            <p:cond delay="0"/>
                                          </p:stCondLst>
                                        </p:cTn>
                                        <p:tgtEl>
                                          <p:spTgt spid="16"/>
                                        </p:tgtEl>
                                        <p:attrNameLst>
                                          <p:attrName>style.visibility</p:attrName>
                                        </p:attrNameLst>
                                      </p:cBhvr>
                                      <p:to>
                                        <p:strVal val="visible"/>
                                      </p:to>
                                    </p:set>
                                    <p:animEffect filter="randombar(horizontal)">
                                      <p:cBhvr>
                                        <p:cTn dur="500" id="47"/>
                                        <p:tgtEl>
                                          <p:spTgt spid="16"/>
                                        </p:tgtEl>
                                      </p:cBhvr>
                                    </p:animEffect>
                                  </p:childTnLst>
                                </p:cTn>
                              </p:par>
                              <p:par>
                                <p:cTn fill="hold" grpId="0" id="48" nodeType="withEffect" presetClass="entr" presetID="14" presetSubtype="10">
                                  <p:stCondLst>
                                    <p:cond delay="0"/>
                                  </p:stCondLst>
                                  <p:childTnLst>
                                    <p:set>
                                      <p:cBhvr>
                                        <p:cTn dur="1" fill="hold" id="49">
                                          <p:stCondLst>
                                            <p:cond delay="0"/>
                                          </p:stCondLst>
                                        </p:cTn>
                                        <p:tgtEl>
                                          <p:spTgt spid="17"/>
                                        </p:tgtEl>
                                        <p:attrNameLst>
                                          <p:attrName>style.visibility</p:attrName>
                                        </p:attrNameLst>
                                      </p:cBhvr>
                                      <p:to>
                                        <p:strVal val="visible"/>
                                      </p:to>
                                    </p:set>
                                    <p:animEffect filter="randombar(horizontal)">
                                      <p:cBhvr>
                                        <p:cTn dur="500" id="50"/>
                                        <p:tgtEl>
                                          <p:spTgt spid="17"/>
                                        </p:tgtEl>
                                      </p:cBhvr>
                                    </p:animEffect>
                                  </p:childTnLst>
                                </p:cTn>
                              </p:par>
                              <p:par>
                                <p:cTn fill="hold" grpId="0" id="51" nodeType="withEffect" presetClass="entr" presetID="14" presetSubtype="10">
                                  <p:stCondLst>
                                    <p:cond delay="0"/>
                                  </p:stCondLst>
                                  <p:childTnLst>
                                    <p:set>
                                      <p:cBhvr>
                                        <p:cTn dur="1" fill="hold" id="52">
                                          <p:stCondLst>
                                            <p:cond delay="0"/>
                                          </p:stCondLst>
                                        </p:cTn>
                                        <p:tgtEl>
                                          <p:spTgt spid="18"/>
                                        </p:tgtEl>
                                        <p:attrNameLst>
                                          <p:attrName>style.visibility</p:attrName>
                                        </p:attrNameLst>
                                      </p:cBhvr>
                                      <p:to>
                                        <p:strVal val="visible"/>
                                      </p:to>
                                    </p:set>
                                    <p:animEffect filter="randombar(horizontal)">
                                      <p:cBhvr>
                                        <p:cTn dur="500" id="53"/>
                                        <p:tgtEl>
                                          <p:spTgt spid="18"/>
                                        </p:tgtEl>
                                      </p:cBhvr>
                                    </p:animEffect>
                                  </p:childTnLst>
                                </p:cTn>
                              </p:par>
                              <p:par>
                                <p:cTn fill="hold" grpId="0" id="54" nodeType="withEffect" presetClass="entr" presetID="14" presetSubtype="10">
                                  <p:stCondLst>
                                    <p:cond delay="0"/>
                                  </p:stCondLst>
                                  <p:childTnLst>
                                    <p:set>
                                      <p:cBhvr>
                                        <p:cTn dur="1" fill="hold" id="55">
                                          <p:stCondLst>
                                            <p:cond delay="0"/>
                                          </p:stCondLst>
                                        </p:cTn>
                                        <p:tgtEl>
                                          <p:spTgt spid="19"/>
                                        </p:tgtEl>
                                        <p:attrNameLst>
                                          <p:attrName>style.visibility</p:attrName>
                                        </p:attrNameLst>
                                      </p:cBhvr>
                                      <p:to>
                                        <p:strVal val="visible"/>
                                      </p:to>
                                    </p:set>
                                    <p:animEffect filter="randombar(horizontal)">
                                      <p:cBhvr>
                                        <p:cTn dur="500" id="5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19"/>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4" y="515938"/>
                <a:ext cx="3129262" cy="533392"/>
              </a:xfrm>
              <a:prstGeom prst="rect">
                <a:avLst/>
              </a:prstGeom>
              <a:noFill/>
              <a:ln w="9525">
                <a:noFill/>
                <a:miter/>
              </a:ln>
            </p:spPr>
            <p:txBody>
              <a:bodyPr bIns="45716" lIns="91431" rIns="91431" tIns="45716" wrap="none">
                <a:spAutoFit/>
              </a:bodyPr>
              <a:lstStyle/>
              <a:p>
                <a:pPr eaLnBrk="1" hangingPunct="1" lvl="0">
                  <a:buNone/>
                </a:pPr>
                <a:r>
                  <a:rPr altLang="en-US" lang="zh-CN" smtClean="0" sz="2900">
                    <a:solidFill>
                      <a:schemeClr val="bg1">
                        <a:lumMod val="50000"/>
                      </a:schemeClr>
                    </a:solidFill>
                    <a:latin charset="0" pitchFamily="34" typeface="Arial"/>
                    <a:ea charset="-122" panose="020b0503020204020204" pitchFamily="34" typeface="微软雅黑"/>
                    <a:sym charset="0" pitchFamily="34" typeface="Arial"/>
                  </a:rPr>
                  <a:t>加入你的标题描述</a:t>
                </a:r>
              </a:p>
            </p:txBody>
          </p:sp>
          <p:grpSp>
            <p:nvGrpSpPr>
              <p:cNvPr id="8" name="组合 26"/>
              <p:cNvGrpSpPr/>
              <p:nvPr/>
            </p:nvGrpSpPr>
            <p:grpSpPr>
              <a:xfrm>
                <a:off x="5043488" y="569913"/>
                <a:ext cx="263525" cy="395287"/>
                <a:chExt cx="213756" cy="427512"/>
              </a:xfrm>
            </p:grpSpPr>
            <p:sp>
              <p:nvSpPr>
                <p:cNvPr id="9" name="直接连接符 27"/>
                <p:cNvSpPr/>
                <p:nvPr/>
              </p:nvSpPr>
              <p:spPr>
                <a:xfrm>
                  <a:off x="0" y="0"/>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sp>
              <p:nvSpPr>
                <p:cNvPr id="10" name="直接连接符 28"/>
                <p:cNvSpPr/>
                <p:nvPr/>
              </p:nvSpPr>
              <p:spPr>
                <a:xfrm flipH="1">
                  <a:off x="0" y="213756"/>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grpSp>
        </p:grpSp>
      </p:grpSp>
      <p:sp>
        <p:nvSpPr>
          <p:cNvPr id="12" name="Rectangle 89"/>
          <p:cNvSpPr/>
          <p:nvPr/>
        </p:nvSpPr>
        <p:spPr>
          <a:xfrm>
            <a:off x="1165328" y="46610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itchFamily="34" typeface="Arial"/>
              <a:ea charset="-122" panose="020b0503020204020204" pitchFamily="34" typeface="微软雅黑"/>
              <a:cs typeface="+mn-ea"/>
              <a:sym charset="0" pitchFamily="34" typeface="Arial"/>
            </a:endParaRPr>
          </a:p>
        </p:txBody>
      </p:sp>
      <p:grpSp>
        <p:nvGrpSpPr>
          <p:cNvPr id="13" name="Group 137"/>
          <p:cNvGrpSpPr/>
          <p:nvPr/>
        </p:nvGrpSpPr>
        <p:grpSpPr>
          <a:xfrm>
            <a:off x="1502228" y="2303735"/>
            <a:ext cx="301358" cy="2317121"/>
            <a:chOff x="1074408" y="1485901"/>
            <a:chExt cx="214311" cy="1647821"/>
          </a:xfrm>
          <a:solidFill>
            <a:schemeClr val="accent3"/>
          </a:solidFill>
        </p:grpSpPr>
        <p:cxnSp>
          <p:nvCxnSpPr>
            <p:cNvPr id="14" name="Straight Connector 90"/>
            <p:cNvCxnSpPr/>
            <p:nvPr/>
          </p:nvCxnSpPr>
          <p:spPr>
            <a:xfrm flipV="1" rot="16200000">
              <a:off x="359569" y="2302205"/>
              <a:ext cx="1638299" cy="5691"/>
            </a:xfrm>
            <a:prstGeom prst="line">
              <a:avLst/>
            </a:prstGeom>
            <a:grpFill/>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15" name="Rounded Rectangle 94"/>
            <p:cNvSpPr/>
            <p:nvPr/>
          </p:nvSpPr>
          <p:spPr>
            <a:xfrm>
              <a:off x="1074408" y="2190750"/>
              <a:ext cx="214311" cy="9429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itchFamily="34" typeface="Arial"/>
                <a:ea charset="-122" panose="020b0503020204020204" pitchFamily="34" typeface="微软雅黑"/>
                <a:cs typeface="+mn-ea"/>
                <a:sym charset="0" pitchFamily="34" typeface="Arial"/>
              </a:endParaRPr>
            </a:p>
          </p:txBody>
        </p:sp>
      </p:grpSp>
      <p:grpSp>
        <p:nvGrpSpPr>
          <p:cNvPr id="16" name="Group 138"/>
          <p:cNvGrpSpPr/>
          <p:nvPr/>
        </p:nvGrpSpPr>
        <p:grpSpPr>
          <a:xfrm>
            <a:off x="2035839" y="2303735"/>
            <a:ext cx="301358" cy="2317121"/>
            <a:chOff x="1447800" y="1485901"/>
            <a:chExt cx="214311" cy="1647821"/>
          </a:xfrm>
          <a:solidFill>
            <a:schemeClr val="accent1">
              <a:lumMod val="75000"/>
            </a:schemeClr>
          </a:solidFill>
        </p:grpSpPr>
        <p:cxnSp>
          <p:nvCxnSpPr>
            <p:cNvPr id="17" name="Straight Connector 97"/>
            <p:cNvCxnSpPr/>
            <p:nvPr/>
          </p:nvCxnSpPr>
          <p:spPr>
            <a:xfrm flipV="1" rot="16200000">
              <a:off x="732961" y="2302205"/>
              <a:ext cx="1638299" cy="5691"/>
            </a:xfrm>
            <a:prstGeom prst="line">
              <a:avLst/>
            </a:prstGeom>
            <a:grpFill/>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18" name="Rounded Rectangle 100"/>
            <p:cNvSpPr/>
            <p:nvPr/>
          </p:nvSpPr>
          <p:spPr>
            <a:xfrm>
              <a:off x="1447800" y="1962150"/>
              <a:ext cx="214311" cy="11715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itchFamily="34" typeface="Arial"/>
                <a:ea charset="-122" panose="020b0503020204020204" pitchFamily="34" typeface="微软雅黑"/>
                <a:cs typeface="+mn-ea"/>
                <a:sym charset="0" pitchFamily="34" typeface="Arial"/>
              </a:endParaRPr>
            </a:p>
          </p:txBody>
        </p:sp>
      </p:grpSp>
      <p:grpSp>
        <p:nvGrpSpPr>
          <p:cNvPr id="19" name="Group 139"/>
          <p:cNvGrpSpPr/>
          <p:nvPr/>
        </p:nvGrpSpPr>
        <p:grpSpPr>
          <a:xfrm>
            <a:off x="2569451" y="2303735"/>
            <a:ext cx="301358" cy="2317121"/>
            <a:chOff x="1828800" y="1485901"/>
            <a:chExt cx="214311" cy="1647821"/>
          </a:xfrm>
          <a:solidFill>
            <a:schemeClr val="accent4"/>
          </a:solidFill>
        </p:grpSpPr>
        <p:cxnSp>
          <p:nvCxnSpPr>
            <p:cNvPr id="20" name="Straight Connector 103"/>
            <p:cNvCxnSpPr/>
            <p:nvPr/>
          </p:nvCxnSpPr>
          <p:spPr>
            <a:xfrm flipV="1" rot="16200000">
              <a:off x="1113961" y="2302205"/>
              <a:ext cx="1638299" cy="5691"/>
            </a:xfrm>
            <a:prstGeom prst="line">
              <a:avLst/>
            </a:prstGeom>
            <a:grpFill/>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21" name="Rounded Rectangle 106"/>
            <p:cNvSpPr/>
            <p:nvPr/>
          </p:nvSpPr>
          <p:spPr>
            <a:xfrm>
              <a:off x="1828800" y="1809750"/>
              <a:ext cx="214311" cy="13239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itchFamily="34" typeface="Arial"/>
                <a:ea charset="-122" panose="020b0503020204020204" pitchFamily="34" typeface="微软雅黑"/>
                <a:cs typeface="+mn-ea"/>
                <a:sym charset="0" pitchFamily="34" typeface="Arial"/>
              </a:endParaRPr>
            </a:p>
          </p:txBody>
        </p:sp>
      </p:grpSp>
      <p:grpSp>
        <p:nvGrpSpPr>
          <p:cNvPr id="22" name="Group 140"/>
          <p:cNvGrpSpPr/>
          <p:nvPr/>
        </p:nvGrpSpPr>
        <p:grpSpPr>
          <a:xfrm>
            <a:off x="3103063" y="2303735"/>
            <a:ext cx="301358" cy="2317121"/>
            <a:chOff x="2209800" y="1485901"/>
            <a:chExt cx="214311" cy="1647821"/>
          </a:xfrm>
        </p:grpSpPr>
        <p:cxnSp>
          <p:nvCxnSpPr>
            <p:cNvPr id="23" name="Straight Connector 107"/>
            <p:cNvCxnSpPr/>
            <p:nvPr/>
          </p:nvCxnSpPr>
          <p:spPr>
            <a:xfrm flipV="1" rot="16200000">
              <a:off x="1494961" y="2302205"/>
              <a:ext cx="1638299" cy="5691"/>
            </a:xfrm>
            <a:prstGeom prst="line">
              <a:avLst/>
            </a:prstGeom>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24" name="Rounded Rectangle 120"/>
            <p:cNvSpPr/>
            <p:nvPr/>
          </p:nvSpPr>
          <p:spPr>
            <a:xfrm>
              <a:off x="2209800" y="2419350"/>
              <a:ext cx="214311" cy="7143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itchFamily="34" typeface="Arial"/>
                <a:ea charset="-122" panose="020b0503020204020204" pitchFamily="34" typeface="微软雅黑"/>
                <a:cs typeface="+mn-ea"/>
                <a:sym charset="0" pitchFamily="34" typeface="Arial"/>
              </a:endParaRPr>
            </a:p>
          </p:txBody>
        </p:sp>
      </p:grpSp>
      <p:grpSp>
        <p:nvGrpSpPr>
          <p:cNvPr id="25" name="Group 141"/>
          <p:cNvGrpSpPr/>
          <p:nvPr/>
        </p:nvGrpSpPr>
        <p:grpSpPr>
          <a:xfrm>
            <a:off x="3636674" y="2303735"/>
            <a:ext cx="301358" cy="2317121"/>
            <a:chOff x="2667000" y="1485901"/>
            <a:chExt cx="214311" cy="1647821"/>
          </a:xfrm>
          <a:solidFill>
            <a:schemeClr val="accent2"/>
          </a:solidFill>
        </p:grpSpPr>
        <p:cxnSp>
          <p:nvCxnSpPr>
            <p:cNvPr id="26" name="Straight Connector 127"/>
            <p:cNvCxnSpPr/>
            <p:nvPr/>
          </p:nvCxnSpPr>
          <p:spPr>
            <a:xfrm flipV="1" rot="16200000">
              <a:off x="1952161" y="2302205"/>
              <a:ext cx="1638299" cy="5691"/>
            </a:xfrm>
            <a:prstGeom prst="line">
              <a:avLst/>
            </a:prstGeom>
            <a:grpFill/>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27" name="Rounded Rectangle 128"/>
            <p:cNvSpPr/>
            <p:nvPr/>
          </p:nvSpPr>
          <p:spPr>
            <a:xfrm>
              <a:off x="2667000" y="1962150"/>
              <a:ext cx="214311" cy="11715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itchFamily="34" typeface="Arial"/>
                <a:ea charset="-122" panose="020b0503020204020204" pitchFamily="34" typeface="微软雅黑"/>
                <a:cs typeface="+mn-ea"/>
                <a:sym charset="0" pitchFamily="34" typeface="Arial"/>
              </a:endParaRPr>
            </a:p>
          </p:txBody>
        </p:sp>
      </p:grpSp>
      <p:grpSp>
        <p:nvGrpSpPr>
          <p:cNvPr id="28" name="Group 142"/>
          <p:cNvGrpSpPr/>
          <p:nvPr/>
        </p:nvGrpSpPr>
        <p:grpSpPr>
          <a:xfrm>
            <a:off x="4170289" y="2303735"/>
            <a:ext cx="301358" cy="2317121"/>
            <a:chOff x="2971800" y="1485901"/>
            <a:chExt cx="214311" cy="1647821"/>
          </a:xfrm>
          <a:solidFill>
            <a:schemeClr val="accent1">
              <a:lumMod val="75000"/>
            </a:schemeClr>
          </a:solidFill>
        </p:grpSpPr>
        <p:cxnSp>
          <p:nvCxnSpPr>
            <p:cNvPr id="29" name="Straight Connector 135"/>
            <p:cNvCxnSpPr/>
            <p:nvPr/>
          </p:nvCxnSpPr>
          <p:spPr>
            <a:xfrm flipV="1" rot="16200000">
              <a:off x="2256961" y="2302205"/>
              <a:ext cx="1638299" cy="5691"/>
            </a:xfrm>
            <a:prstGeom prst="line">
              <a:avLst/>
            </a:prstGeom>
            <a:grpFill/>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30" name="Rounded Rectangle 136"/>
            <p:cNvSpPr/>
            <p:nvPr/>
          </p:nvSpPr>
          <p:spPr>
            <a:xfrm>
              <a:off x="2971800" y="1809750"/>
              <a:ext cx="214311" cy="13239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itchFamily="34" typeface="Arial"/>
                <a:ea charset="-122" panose="020b0503020204020204" pitchFamily="34" typeface="微软雅黑"/>
                <a:cs typeface="+mn-ea"/>
                <a:sym charset="0" pitchFamily="34" typeface="Arial"/>
              </a:endParaRPr>
            </a:p>
          </p:txBody>
        </p:sp>
      </p:grpSp>
      <p:sp>
        <p:nvSpPr>
          <p:cNvPr id="31" name="Rectangle 143"/>
          <p:cNvSpPr/>
          <p:nvPr/>
        </p:nvSpPr>
        <p:spPr>
          <a:xfrm>
            <a:off x="1533931" y="4810264"/>
            <a:ext cx="225425" cy="292608"/>
          </a:xfrm>
          <a:prstGeom prst="rect">
            <a:avLst/>
          </a:prstGeom>
        </p:spPr>
        <p:txBody>
          <a:bodyPr bIns="0" lIns="0" rIns="0" tIns="0" wrap="none">
            <a:spAutoFit/>
          </a:bodyPr>
          <a:lstStyle/>
          <a:p>
            <a:pPr algn="ctr">
              <a:lnSpc>
                <a:spcPct val="120000"/>
              </a:lnSpc>
            </a:pPr>
            <a:r>
              <a:rPr lang="en-US" sz="1600">
                <a:solidFill>
                  <a:schemeClr val="tx1">
                    <a:lumMod val="50000"/>
                    <a:lumOff val="50000"/>
                  </a:schemeClr>
                </a:solidFill>
                <a:latin charset="0" pitchFamily="34" typeface="Arial"/>
                <a:ea charset="-122" panose="020b0503020204020204" pitchFamily="34" typeface="微软雅黑"/>
                <a:cs typeface="+mn-ea"/>
                <a:sym charset="0" pitchFamily="34" typeface="Arial"/>
              </a:rPr>
              <a:t>55</a:t>
            </a:r>
          </a:p>
        </p:txBody>
      </p:sp>
      <p:sp>
        <p:nvSpPr>
          <p:cNvPr id="32" name="Rectangle 144"/>
          <p:cNvSpPr/>
          <p:nvPr/>
        </p:nvSpPr>
        <p:spPr>
          <a:xfrm>
            <a:off x="2072202" y="4810264"/>
            <a:ext cx="225425" cy="292608"/>
          </a:xfrm>
          <a:prstGeom prst="rect">
            <a:avLst/>
          </a:prstGeom>
        </p:spPr>
        <p:txBody>
          <a:bodyPr bIns="0" lIns="0" rIns="0" tIns="0" wrap="none">
            <a:spAutoFit/>
          </a:bodyPr>
          <a:lstStyle/>
          <a:p>
            <a:pPr algn="ctr">
              <a:lnSpc>
                <a:spcPct val="120000"/>
              </a:lnSpc>
            </a:pPr>
            <a:r>
              <a:rPr lang="en-US" sz="1600">
                <a:solidFill>
                  <a:schemeClr val="tx1">
                    <a:lumMod val="50000"/>
                    <a:lumOff val="50000"/>
                  </a:schemeClr>
                </a:solidFill>
                <a:latin charset="0" pitchFamily="34" typeface="Arial"/>
                <a:ea charset="-122" panose="020b0503020204020204" pitchFamily="34" typeface="微软雅黑"/>
                <a:cs typeface="+mn-ea"/>
                <a:sym charset="0" pitchFamily="34" typeface="Arial"/>
              </a:rPr>
              <a:t>70</a:t>
            </a:r>
          </a:p>
        </p:txBody>
      </p:sp>
      <p:sp>
        <p:nvSpPr>
          <p:cNvPr id="33" name="Rectangle 145"/>
          <p:cNvSpPr/>
          <p:nvPr/>
        </p:nvSpPr>
        <p:spPr>
          <a:xfrm>
            <a:off x="2610473" y="4810264"/>
            <a:ext cx="225425" cy="292608"/>
          </a:xfrm>
          <a:prstGeom prst="rect">
            <a:avLst/>
          </a:prstGeom>
        </p:spPr>
        <p:txBody>
          <a:bodyPr bIns="0" lIns="0" rIns="0" tIns="0" wrap="none">
            <a:spAutoFit/>
          </a:bodyPr>
          <a:lstStyle/>
          <a:p>
            <a:pPr algn="ctr">
              <a:lnSpc>
                <a:spcPct val="120000"/>
              </a:lnSpc>
            </a:pPr>
            <a:r>
              <a:rPr lang="en-US" sz="1600">
                <a:solidFill>
                  <a:schemeClr val="tx1">
                    <a:lumMod val="50000"/>
                    <a:lumOff val="50000"/>
                  </a:schemeClr>
                </a:solidFill>
                <a:latin charset="0" pitchFamily="34" typeface="Arial"/>
                <a:ea charset="-122" panose="020b0503020204020204" pitchFamily="34" typeface="微软雅黑"/>
                <a:cs typeface="+mn-ea"/>
                <a:sym charset="0" pitchFamily="34" typeface="Arial"/>
              </a:rPr>
              <a:t>85</a:t>
            </a:r>
          </a:p>
        </p:txBody>
      </p:sp>
      <p:sp>
        <p:nvSpPr>
          <p:cNvPr id="34" name="Rectangle 146"/>
          <p:cNvSpPr/>
          <p:nvPr/>
        </p:nvSpPr>
        <p:spPr>
          <a:xfrm>
            <a:off x="3148744" y="4810264"/>
            <a:ext cx="225425" cy="292608"/>
          </a:xfrm>
          <a:prstGeom prst="rect">
            <a:avLst/>
          </a:prstGeom>
        </p:spPr>
        <p:txBody>
          <a:bodyPr bIns="0" lIns="0" rIns="0" tIns="0" wrap="none">
            <a:spAutoFit/>
          </a:bodyPr>
          <a:lstStyle/>
          <a:p>
            <a:pPr algn="ctr">
              <a:lnSpc>
                <a:spcPct val="120000"/>
              </a:lnSpc>
            </a:pPr>
            <a:r>
              <a:rPr lang="en-US" sz="1600">
                <a:solidFill>
                  <a:schemeClr val="tx1">
                    <a:lumMod val="50000"/>
                    <a:lumOff val="50000"/>
                  </a:schemeClr>
                </a:solidFill>
                <a:latin charset="0" pitchFamily="34" typeface="Arial"/>
                <a:ea charset="-122" panose="020b0503020204020204" pitchFamily="34" typeface="微软雅黑"/>
                <a:cs typeface="+mn-ea"/>
                <a:sym charset="0" pitchFamily="34" typeface="Arial"/>
              </a:rPr>
              <a:t>40</a:t>
            </a:r>
          </a:p>
        </p:txBody>
      </p:sp>
      <p:sp>
        <p:nvSpPr>
          <p:cNvPr id="35" name="Rectangle 147"/>
          <p:cNvSpPr/>
          <p:nvPr/>
        </p:nvSpPr>
        <p:spPr>
          <a:xfrm>
            <a:off x="3687015" y="4810264"/>
            <a:ext cx="225425" cy="292608"/>
          </a:xfrm>
          <a:prstGeom prst="rect">
            <a:avLst/>
          </a:prstGeom>
        </p:spPr>
        <p:txBody>
          <a:bodyPr bIns="0" lIns="0" rIns="0" tIns="0" wrap="none">
            <a:spAutoFit/>
          </a:bodyPr>
          <a:lstStyle/>
          <a:p>
            <a:pPr algn="ctr">
              <a:lnSpc>
                <a:spcPct val="120000"/>
              </a:lnSpc>
            </a:pPr>
            <a:r>
              <a:rPr lang="en-US" sz="1600">
                <a:solidFill>
                  <a:schemeClr val="tx1">
                    <a:lumMod val="50000"/>
                    <a:lumOff val="50000"/>
                  </a:schemeClr>
                </a:solidFill>
                <a:latin charset="0" pitchFamily="34" typeface="Arial"/>
                <a:ea charset="-122" panose="020b0503020204020204" pitchFamily="34" typeface="微软雅黑"/>
                <a:cs typeface="+mn-ea"/>
                <a:sym charset="0" pitchFamily="34" typeface="Arial"/>
              </a:rPr>
              <a:t>60</a:t>
            </a:r>
          </a:p>
        </p:txBody>
      </p:sp>
      <p:sp>
        <p:nvSpPr>
          <p:cNvPr id="36" name="Rectangle 148"/>
          <p:cNvSpPr/>
          <p:nvPr/>
        </p:nvSpPr>
        <p:spPr>
          <a:xfrm>
            <a:off x="4225286" y="4810264"/>
            <a:ext cx="225425" cy="292608"/>
          </a:xfrm>
          <a:prstGeom prst="rect">
            <a:avLst/>
          </a:prstGeom>
        </p:spPr>
        <p:txBody>
          <a:bodyPr bIns="0" lIns="0" rIns="0" tIns="0" wrap="none">
            <a:spAutoFit/>
          </a:bodyPr>
          <a:lstStyle/>
          <a:p>
            <a:pPr algn="ctr">
              <a:lnSpc>
                <a:spcPct val="120000"/>
              </a:lnSpc>
            </a:pPr>
            <a:r>
              <a:rPr lang="en-US" sz="1600">
                <a:solidFill>
                  <a:schemeClr val="tx1">
                    <a:lumMod val="50000"/>
                    <a:lumOff val="50000"/>
                  </a:schemeClr>
                </a:solidFill>
                <a:latin charset="0" pitchFamily="34" typeface="Arial"/>
                <a:ea charset="-122" panose="020b0503020204020204" pitchFamily="34" typeface="微软雅黑"/>
                <a:cs typeface="+mn-ea"/>
                <a:sym charset="0" pitchFamily="34" typeface="Arial"/>
              </a:rPr>
              <a:t>80</a:t>
            </a:r>
          </a:p>
        </p:txBody>
      </p:sp>
      <p:grpSp>
        <p:nvGrpSpPr>
          <p:cNvPr id="37" name="Group 149"/>
          <p:cNvGrpSpPr/>
          <p:nvPr/>
        </p:nvGrpSpPr>
        <p:grpSpPr>
          <a:xfrm>
            <a:off x="6389434" y="2305418"/>
            <a:ext cx="2090836" cy="701095"/>
            <a:chOff x="4597686" y="3155872"/>
            <a:chExt cx="1583966" cy="498584"/>
          </a:xfrm>
        </p:grpSpPr>
        <p:sp>
          <p:nvSpPr>
            <p:cNvPr id="38" name="TextBox 37"/>
            <p:cNvSpPr txBox="1"/>
            <p:nvPr/>
          </p:nvSpPr>
          <p:spPr>
            <a:xfrm>
              <a:off x="4597686" y="3155872"/>
              <a:ext cx="1542506" cy="182077"/>
            </a:xfrm>
            <a:prstGeom prst="rect">
              <a:avLst/>
            </a:prstGeom>
            <a:noFill/>
          </p:spPr>
          <p:txBody>
            <a:bodyPr anchor="t" bIns="0" lIns="0" rIns="0" rtlCol="0" tIns="0" wrap="square">
              <a:spAutoFit/>
            </a:bodyPr>
            <a:lstStyle/>
            <a:p>
              <a:pPr>
                <a:lnSpc>
                  <a:spcPct val="120000"/>
                </a:lnSpc>
              </a:pPr>
              <a:r>
                <a:rPr altLang="en-US" lang="zh-CN" smtClean="0" sz="1400">
                  <a:solidFill>
                    <a:schemeClr val="bg1">
                      <a:lumMod val="65000"/>
                    </a:schemeClr>
                  </a:solidFill>
                  <a:latin charset="0" pitchFamily="34" typeface="Arial"/>
                  <a:ea charset="-122" panose="020b0503020204020204" pitchFamily="34" typeface="微软雅黑"/>
                  <a:cs typeface="+mn-ea"/>
                  <a:sym charset="0" pitchFamily="34" typeface="Arial"/>
                </a:rPr>
                <a:t>请替换文字内容</a:t>
              </a:r>
            </a:p>
          </p:txBody>
        </p:sp>
        <p:sp>
          <p:nvSpPr>
            <p:cNvPr id="39" name="TextBox 38"/>
            <p:cNvSpPr txBox="1"/>
            <p:nvPr/>
          </p:nvSpPr>
          <p:spPr>
            <a:xfrm>
              <a:off x="4597687" y="3348942"/>
              <a:ext cx="1583966" cy="312132"/>
            </a:xfrm>
            <a:prstGeom prst="rect">
              <a:avLst/>
            </a:prstGeom>
            <a:noFill/>
          </p:spPr>
          <p:txBody>
            <a:bodyPr anchor="t" bIns="0" lIns="0" rIns="0" rtlCol="0" tIns="0" wrap="square">
              <a:spAutoFit/>
            </a:bodyPr>
            <a:lstStyle/>
            <a:p>
              <a:pPr defTabSz="1285829">
                <a:lnSpc>
                  <a:spcPct val="120000"/>
                </a:lnSpc>
                <a:spcBef>
                  <a:spcPct val="20000"/>
                </a:spcBef>
                <a:defRPr/>
              </a:pPr>
              <a:r>
                <a:rPr altLang="zh-CN" lang="en-US" smtClean="0" sz="800">
                  <a:solidFill>
                    <a:schemeClr val="bg1">
                      <a:lumMod val="65000"/>
                    </a:schemeClr>
                  </a:solidFill>
                  <a:latin charset="0" pitchFamily="34" typeface="Arial"/>
                  <a:ea charset="-122" panose="020b0503020204020204" pitchFamily="34" typeface="微软雅黑"/>
                  <a:cs typeface="+mn-ea"/>
                  <a:sym charset="0" pitchFamily="34" typeface="Arial"/>
                </a:rPr>
                <a:t>Please replace text, click add relevant headline, modify the text content, also can copy your content to this directly.</a:t>
              </a:r>
            </a:p>
          </p:txBody>
        </p:sp>
      </p:grpSp>
      <p:grpSp>
        <p:nvGrpSpPr>
          <p:cNvPr id="40" name="Group 152"/>
          <p:cNvGrpSpPr/>
          <p:nvPr/>
        </p:nvGrpSpPr>
        <p:grpSpPr>
          <a:xfrm>
            <a:off x="9386634" y="2305418"/>
            <a:ext cx="2036110" cy="701095"/>
            <a:chOff x="6978976" y="3155872"/>
            <a:chExt cx="1542507" cy="498584"/>
          </a:xfrm>
        </p:grpSpPr>
        <p:sp>
          <p:nvSpPr>
            <p:cNvPr id="41" name="TextBox 40"/>
            <p:cNvSpPr txBox="1"/>
            <p:nvPr/>
          </p:nvSpPr>
          <p:spPr>
            <a:xfrm>
              <a:off x="6978977" y="3155872"/>
              <a:ext cx="1542506" cy="182077"/>
            </a:xfrm>
            <a:prstGeom prst="rect">
              <a:avLst/>
            </a:prstGeom>
            <a:noFill/>
          </p:spPr>
          <p:txBody>
            <a:bodyPr anchor="t" bIns="0" lIns="0" rIns="0" rtlCol="0" tIns="0" wrap="square">
              <a:spAutoFit/>
            </a:bodyPr>
            <a:lstStyle/>
            <a:p>
              <a:pPr>
                <a:lnSpc>
                  <a:spcPct val="120000"/>
                </a:lnSpc>
              </a:pPr>
              <a:r>
                <a:rPr altLang="en-US" lang="zh-CN" smtClean="0" sz="1400">
                  <a:solidFill>
                    <a:schemeClr val="bg1">
                      <a:lumMod val="65000"/>
                    </a:schemeClr>
                  </a:solidFill>
                  <a:latin charset="0" pitchFamily="34" typeface="Arial"/>
                  <a:ea charset="-122" panose="020b0503020204020204" pitchFamily="34" typeface="微软雅黑"/>
                  <a:cs typeface="+mn-ea"/>
                  <a:sym charset="0" pitchFamily="34" typeface="Arial"/>
                </a:rPr>
                <a:t>请替换文字内容</a:t>
              </a:r>
            </a:p>
          </p:txBody>
        </p:sp>
        <p:sp>
          <p:nvSpPr>
            <p:cNvPr id="42" name="TextBox 41"/>
            <p:cNvSpPr txBox="1"/>
            <p:nvPr/>
          </p:nvSpPr>
          <p:spPr>
            <a:xfrm>
              <a:off x="6978976" y="3348942"/>
              <a:ext cx="1542507" cy="312132"/>
            </a:xfrm>
            <a:prstGeom prst="rect">
              <a:avLst/>
            </a:prstGeom>
            <a:noFill/>
          </p:spPr>
          <p:txBody>
            <a:bodyPr anchor="t" bIns="0" lIns="0" rIns="0" rtlCol="0" tIns="0" wrap="square">
              <a:spAutoFit/>
            </a:bodyPr>
            <a:lstStyle/>
            <a:p>
              <a:pPr defTabSz="1285829">
                <a:lnSpc>
                  <a:spcPct val="120000"/>
                </a:lnSpc>
                <a:spcBef>
                  <a:spcPct val="20000"/>
                </a:spcBef>
                <a:defRPr/>
              </a:pPr>
              <a:r>
                <a:rPr altLang="zh-CN" lang="en-US" smtClean="0" sz="800">
                  <a:solidFill>
                    <a:schemeClr val="bg1">
                      <a:lumMod val="65000"/>
                    </a:schemeClr>
                  </a:solidFill>
                  <a:latin charset="0" pitchFamily="34" typeface="Arial"/>
                  <a:ea charset="-122" panose="020b0503020204020204" pitchFamily="34" typeface="微软雅黑"/>
                  <a:cs typeface="+mn-ea"/>
                  <a:sym charset="0" pitchFamily="34" typeface="Arial"/>
                </a:rPr>
                <a:t>Please replace text, click add relevant headline, modify the text content, also can copy your content to this directly.</a:t>
              </a:r>
            </a:p>
          </p:txBody>
        </p:sp>
      </p:grpSp>
      <p:grpSp>
        <p:nvGrpSpPr>
          <p:cNvPr id="43" name="Group 155"/>
          <p:cNvGrpSpPr/>
          <p:nvPr/>
        </p:nvGrpSpPr>
        <p:grpSpPr>
          <a:xfrm>
            <a:off x="6389434" y="3213449"/>
            <a:ext cx="2036110" cy="701095"/>
            <a:chOff x="4597685" y="3914331"/>
            <a:chExt cx="1542507" cy="498583"/>
          </a:xfrm>
        </p:grpSpPr>
        <p:sp>
          <p:nvSpPr>
            <p:cNvPr id="44" name="TextBox 43"/>
            <p:cNvSpPr txBox="1"/>
            <p:nvPr/>
          </p:nvSpPr>
          <p:spPr>
            <a:xfrm>
              <a:off x="4597686" y="3914331"/>
              <a:ext cx="1542506" cy="182077"/>
            </a:xfrm>
            <a:prstGeom prst="rect">
              <a:avLst/>
            </a:prstGeom>
            <a:noFill/>
          </p:spPr>
          <p:txBody>
            <a:bodyPr anchor="t" bIns="0" lIns="0" rIns="0" rtlCol="0" tIns="0" wrap="square">
              <a:spAutoFit/>
            </a:bodyPr>
            <a:lstStyle/>
            <a:p>
              <a:pPr>
                <a:lnSpc>
                  <a:spcPct val="120000"/>
                </a:lnSpc>
              </a:pPr>
              <a:r>
                <a:rPr altLang="en-US" lang="zh-CN" smtClean="0" sz="1400">
                  <a:solidFill>
                    <a:schemeClr val="bg1">
                      <a:lumMod val="65000"/>
                    </a:schemeClr>
                  </a:solidFill>
                  <a:latin charset="0" pitchFamily="34" typeface="Arial"/>
                  <a:ea charset="-122" panose="020b0503020204020204" pitchFamily="34" typeface="微软雅黑"/>
                  <a:cs typeface="+mn-ea"/>
                  <a:sym charset="0" pitchFamily="34" typeface="Arial"/>
                </a:rPr>
                <a:t>请替换文字内容</a:t>
              </a:r>
            </a:p>
          </p:txBody>
        </p:sp>
        <p:sp>
          <p:nvSpPr>
            <p:cNvPr id="45" name="TextBox 44"/>
            <p:cNvSpPr txBox="1"/>
            <p:nvPr/>
          </p:nvSpPr>
          <p:spPr>
            <a:xfrm>
              <a:off x="4597685" y="4107401"/>
              <a:ext cx="1542507" cy="312132"/>
            </a:xfrm>
            <a:prstGeom prst="rect">
              <a:avLst/>
            </a:prstGeom>
            <a:noFill/>
          </p:spPr>
          <p:txBody>
            <a:bodyPr anchor="t" bIns="0" lIns="0" rIns="0" rtlCol="0" tIns="0" wrap="square">
              <a:spAutoFit/>
            </a:bodyPr>
            <a:lstStyle/>
            <a:p>
              <a:pPr defTabSz="1285829">
                <a:lnSpc>
                  <a:spcPct val="120000"/>
                </a:lnSpc>
                <a:spcBef>
                  <a:spcPct val="20000"/>
                </a:spcBef>
                <a:defRPr/>
              </a:pPr>
              <a:r>
                <a:rPr altLang="zh-CN" lang="en-US" smtClean="0" sz="800">
                  <a:solidFill>
                    <a:schemeClr val="bg1">
                      <a:lumMod val="65000"/>
                    </a:schemeClr>
                  </a:solidFill>
                  <a:latin charset="0" pitchFamily="34" typeface="Arial"/>
                  <a:ea charset="-122" panose="020b0503020204020204" pitchFamily="34" typeface="微软雅黑"/>
                  <a:cs typeface="+mn-ea"/>
                  <a:sym charset="0" pitchFamily="34" typeface="Arial"/>
                </a:rPr>
                <a:t>Please replace text, click add relevant headline, modify the text content, also can copy your content to this directly.</a:t>
              </a:r>
            </a:p>
          </p:txBody>
        </p:sp>
      </p:grpSp>
      <p:grpSp>
        <p:nvGrpSpPr>
          <p:cNvPr id="46" name="Group 158"/>
          <p:cNvGrpSpPr/>
          <p:nvPr/>
        </p:nvGrpSpPr>
        <p:grpSpPr>
          <a:xfrm>
            <a:off x="9386634" y="3213449"/>
            <a:ext cx="2036110" cy="701095"/>
            <a:chOff x="6978976" y="3914331"/>
            <a:chExt cx="1542507" cy="498583"/>
          </a:xfrm>
        </p:grpSpPr>
        <p:sp>
          <p:nvSpPr>
            <p:cNvPr id="47" name="TextBox 46"/>
            <p:cNvSpPr txBox="1"/>
            <p:nvPr/>
          </p:nvSpPr>
          <p:spPr>
            <a:xfrm>
              <a:off x="6978977" y="3914331"/>
              <a:ext cx="1542506" cy="182077"/>
            </a:xfrm>
            <a:prstGeom prst="rect">
              <a:avLst/>
            </a:prstGeom>
            <a:noFill/>
          </p:spPr>
          <p:txBody>
            <a:bodyPr anchor="t" bIns="0" lIns="0" rIns="0" rtlCol="0" tIns="0" wrap="square">
              <a:spAutoFit/>
            </a:bodyPr>
            <a:lstStyle/>
            <a:p>
              <a:pPr>
                <a:lnSpc>
                  <a:spcPct val="120000"/>
                </a:lnSpc>
              </a:pPr>
              <a:r>
                <a:rPr altLang="en-US" lang="zh-CN" smtClean="0" sz="1400">
                  <a:solidFill>
                    <a:schemeClr val="bg1">
                      <a:lumMod val="65000"/>
                    </a:schemeClr>
                  </a:solidFill>
                  <a:latin charset="0" pitchFamily="34" typeface="Arial"/>
                  <a:ea charset="-122" panose="020b0503020204020204" pitchFamily="34" typeface="微软雅黑"/>
                  <a:cs typeface="+mn-ea"/>
                  <a:sym charset="0" pitchFamily="34" typeface="Arial"/>
                </a:rPr>
                <a:t>请替换文字内容</a:t>
              </a:r>
            </a:p>
          </p:txBody>
        </p:sp>
        <p:sp>
          <p:nvSpPr>
            <p:cNvPr id="48" name="TextBox 47"/>
            <p:cNvSpPr txBox="1"/>
            <p:nvPr/>
          </p:nvSpPr>
          <p:spPr>
            <a:xfrm>
              <a:off x="6978976" y="4107401"/>
              <a:ext cx="1542507" cy="312132"/>
            </a:xfrm>
            <a:prstGeom prst="rect">
              <a:avLst/>
            </a:prstGeom>
            <a:noFill/>
          </p:spPr>
          <p:txBody>
            <a:bodyPr anchor="t" bIns="0" lIns="0" rIns="0" rtlCol="0" tIns="0" wrap="square">
              <a:spAutoFit/>
            </a:bodyPr>
            <a:lstStyle/>
            <a:p>
              <a:pPr defTabSz="1285829">
                <a:lnSpc>
                  <a:spcPct val="120000"/>
                </a:lnSpc>
                <a:spcBef>
                  <a:spcPct val="20000"/>
                </a:spcBef>
                <a:defRPr/>
              </a:pPr>
              <a:r>
                <a:rPr altLang="zh-CN" lang="en-US" smtClean="0" sz="800">
                  <a:solidFill>
                    <a:schemeClr val="bg1">
                      <a:lumMod val="65000"/>
                    </a:schemeClr>
                  </a:solidFill>
                  <a:latin charset="0" pitchFamily="34" typeface="Arial"/>
                  <a:ea charset="-122" panose="020b0503020204020204" pitchFamily="34" typeface="微软雅黑"/>
                  <a:cs typeface="+mn-ea"/>
                  <a:sym charset="0" pitchFamily="34" typeface="Arial"/>
                </a:rPr>
                <a:t>Please replace text, click add relevant headline, modify the text content, also can copy your content to this directly. </a:t>
              </a:r>
            </a:p>
          </p:txBody>
        </p:sp>
      </p:grpSp>
      <p:grpSp>
        <p:nvGrpSpPr>
          <p:cNvPr id="49" name="Group 161"/>
          <p:cNvGrpSpPr/>
          <p:nvPr/>
        </p:nvGrpSpPr>
        <p:grpSpPr>
          <a:xfrm>
            <a:off x="6389434" y="4239172"/>
            <a:ext cx="2036110" cy="701095"/>
            <a:chOff x="4597685" y="3914331"/>
            <a:chExt cx="1542507" cy="498583"/>
          </a:xfrm>
        </p:grpSpPr>
        <p:sp>
          <p:nvSpPr>
            <p:cNvPr id="50" name="TextBox 49"/>
            <p:cNvSpPr txBox="1"/>
            <p:nvPr/>
          </p:nvSpPr>
          <p:spPr>
            <a:xfrm>
              <a:off x="4597686" y="3914331"/>
              <a:ext cx="1542506" cy="182077"/>
            </a:xfrm>
            <a:prstGeom prst="rect">
              <a:avLst/>
            </a:prstGeom>
            <a:noFill/>
          </p:spPr>
          <p:txBody>
            <a:bodyPr anchor="t" bIns="0" lIns="0" rIns="0" rtlCol="0" tIns="0" wrap="square">
              <a:spAutoFit/>
            </a:bodyPr>
            <a:lstStyle/>
            <a:p>
              <a:pPr>
                <a:lnSpc>
                  <a:spcPct val="120000"/>
                </a:lnSpc>
              </a:pPr>
              <a:r>
                <a:rPr altLang="en-US" lang="zh-CN" smtClean="0" sz="1400">
                  <a:solidFill>
                    <a:schemeClr val="bg1">
                      <a:lumMod val="65000"/>
                    </a:schemeClr>
                  </a:solidFill>
                  <a:latin charset="0" pitchFamily="34" typeface="Arial"/>
                  <a:ea charset="-122" panose="020b0503020204020204" pitchFamily="34" typeface="微软雅黑"/>
                  <a:cs typeface="+mn-ea"/>
                  <a:sym charset="0" pitchFamily="34" typeface="Arial"/>
                </a:rPr>
                <a:t>请替换文字内容</a:t>
              </a:r>
            </a:p>
          </p:txBody>
        </p:sp>
        <p:sp>
          <p:nvSpPr>
            <p:cNvPr id="51" name="TextBox 50"/>
            <p:cNvSpPr txBox="1"/>
            <p:nvPr/>
          </p:nvSpPr>
          <p:spPr>
            <a:xfrm>
              <a:off x="4597685" y="4107401"/>
              <a:ext cx="1542507" cy="312132"/>
            </a:xfrm>
            <a:prstGeom prst="rect">
              <a:avLst/>
            </a:prstGeom>
            <a:noFill/>
          </p:spPr>
          <p:txBody>
            <a:bodyPr anchor="t" bIns="0" lIns="0" rIns="0" rtlCol="0" tIns="0" wrap="square">
              <a:spAutoFit/>
            </a:bodyPr>
            <a:lstStyle/>
            <a:p>
              <a:pPr defTabSz="1285829">
                <a:lnSpc>
                  <a:spcPct val="120000"/>
                </a:lnSpc>
                <a:spcBef>
                  <a:spcPct val="20000"/>
                </a:spcBef>
                <a:defRPr/>
              </a:pPr>
              <a:r>
                <a:rPr altLang="zh-CN" lang="en-US" smtClean="0" sz="800">
                  <a:solidFill>
                    <a:schemeClr val="bg1">
                      <a:lumMod val="65000"/>
                    </a:schemeClr>
                  </a:solidFill>
                  <a:latin charset="0" pitchFamily="34" typeface="Arial"/>
                  <a:ea charset="-122" panose="020b0503020204020204" pitchFamily="34" typeface="微软雅黑"/>
                  <a:cs typeface="+mn-ea"/>
                  <a:sym charset="0" pitchFamily="34" typeface="Arial"/>
                </a:rPr>
                <a:t>Please replace text, click add relevant headline, modify the text content, also can copy your content to this directly.</a:t>
              </a:r>
            </a:p>
          </p:txBody>
        </p:sp>
      </p:grpSp>
      <p:grpSp>
        <p:nvGrpSpPr>
          <p:cNvPr id="52" name="Group 164"/>
          <p:cNvGrpSpPr/>
          <p:nvPr/>
        </p:nvGrpSpPr>
        <p:grpSpPr>
          <a:xfrm>
            <a:off x="9386634" y="4239172"/>
            <a:ext cx="2036110" cy="701095"/>
            <a:chOff x="6978976" y="3914331"/>
            <a:chExt cx="1542507" cy="498583"/>
          </a:xfrm>
        </p:grpSpPr>
        <p:sp>
          <p:nvSpPr>
            <p:cNvPr id="53" name="TextBox 52"/>
            <p:cNvSpPr txBox="1"/>
            <p:nvPr/>
          </p:nvSpPr>
          <p:spPr>
            <a:xfrm>
              <a:off x="6978977" y="3914331"/>
              <a:ext cx="1542506" cy="182077"/>
            </a:xfrm>
            <a:prstGeom prst="rect">
              <a:avLst/>
            </a:prstGeom>
            <a:noFill/>
          </p:spPr>
          <p:txBody>
            <a:bodyPr anchor="t" bIns="0" lIns="0" rIns="0" rtlCol="0" tIns="0" wrap="square">
              <a:spAutoFit/>
            </a:bodyPr>
            <a:lstStyle/>
            <a:p>
              <a:pPr>
                <a:lnSpc>
                  <a:spcPct val="120000"/>
                </a:lnSpc>
              </a:pPr>
              <a:r>
                <a:rPr altLang="en-US" lang="zh-CN" smtClean="0" sz="1400">
                  <a:solidFill>
                    <a:schemeClr val="bg1">
                      <a:lumMod val="65000"/>
                    </a:schemeClr>
                  </a:solidFill>
                  <a:latin charset="0" pitchFamily="34" typeface="Arial"/>
                  <a:ea charset="-122" panose="020b0503020204020204" pitchFamily="34" typeface="微软雅黑"/>
                  <a:cs typeface="+mn-ea"/>
                  <a:sym charset="0" pitchFamily="34" typeface="Arial"/>
                </a:rPr>
                <a:t>请替换文字内容</a:t>
              </a:r>
            </a:p>
          </p:txBody>
        </p:sp>
        <p:sp>
          <p:nvSpPr>
            <p:cNvPr id="54" name="TextBox 53"/>
            <p:cNvSpPr txBox="1"/>
            <p:nvPr/>
          </p:nvSpPr>
          <p:spPr>
            <a:xfrm>
              <a:off x="6978976" y="4107401"/>
              <a:ext cx="1542507" cy="312132"/>
            </a:xfrm>
            <a:prstGeom prst="rect">
              <a:avLst/>
            </a:prstGeom>
            <a:noFill/>
          </p:spPr>
          <p:txBody>
            <a:bodyPr anchor="t" bIns="0" lIns="0" rIns="0" rtlCol="0" tIns="0" wrap="square">
              <a:spAutoFit/>
            </a:bodyPr>
            <a:lstStyle/>
            <a:p>
              <a:pPr defTabSz="1285829">
                <a:lnSpc>
                  <a:spcPct val="120000"/>
                </a:lnSpc>
                <a:spcBef>
                  <a:spcPct val="20000"/>
                </a:spcBef>
                <a:defRPr/>
              </a:pPr>
              <a:r>
                <a:rPr altLang="zh-CN" lang="en-US" smtClean="0" sz="800">
                  <a:solidFill>
                    <a:schemeClr val="bg1">
                      <a:lumMod val="65000"/>
                    </a:schemeClr>
                  </a:solidFill>
                  <a:latin charset="0" pitchFamily="34" typeface="Arial"/>
                  <a:ea charset="-122" panose="020b0503020204020204" pitchFamily="34" typeface="微软雅黑"/>
                  <a:cs typeface="+mn-ea"/>
                  <a:sym charset="0" pitchFamily="34" typeface="Arial"/>
                </a:rPr>
                <a:t>Please replace text, click add relevant headline, modify the text content, also can copy your content to this directly. </a:t>
              </a:r>
            </a:p>
          </p:txBody>
        </p:sp>
      </p:grpSp>
      <p:grpSp>
        <p:nvGrpSpPr>
          <p:cNvPr id="55" name="Group 167"/>
          <p:cNvGrpSpPr/>
          <p:nvPr/>
        </p:nvGrpSpPr>
        <p:grpSpPr>
          <a:xfrm>
            <a:off x="8674821" y="4215707"/>
            <a:ext cx="659525" cy="640643"/>
            <a:chOff x="6299532" y="4190009"/>
            <a:chExt cx="469021" cy="455593"/>
          </a:xfrm>
        </p:grpSpPr>
        <p:sp>
          <p:nvSpPr>
            <p:cNvPr id="56" name="Oval 168"/>
            <p:cNvSpPr>
              <a:spLocks noChangeAspect="1"/>
            </p:cNvSpPr>
            <p:nvPr/>
          </p:nvSpPr>
          <p:spPr>
            <a:xfrm>
              <a:off x="6299532" y="4190009"/>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itchFamily="34" typeface="Arial"/>
                <a:ea charset="-122" panose="020b0503020204020204" pitchFamily="34" typeface="微软雅黑"/>
                <a:cs typeface="+mn-ea"/>
                <a:sym charset="0" pitchFamily="34" typeface="Arial"/>
              </a:endParaRPr>
            </a:p>
          </p:txBody>
        </p:sp>
        <p:sp>
          <p:nvSpPr>
            <p:cNvPr id="57" name="Freeform 63"/>
            <p:cNvSpPr>
              <a:spLocks noEditPoints="1"/>
            </p:cNvSpPr>
            <p:nvPr/>
          </p:nvSpPr>
          <p:spPr bwMode="auto">
            <a:xfrm>
              <a:off x="6386874" y="4310694"/>
              <a:ext cx="294337" cy="214222"/>
            </a:xfrm>
            <a:custGeom>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b="b" l="0" r="r" t="0"/>
              <a:pathLst>
                <a:path h="57" w="78">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itchFamily="34" typeface="Arial"/>
                <a:ea charset="-122" panose="020b0503020204020204" pitchFamily="34" typeface="微软雅黑"/>
                <a:cs typeface="+mn-ea"/>
                <a:sym charset="0" pitchFamily="34" typeface="Arial"/>
              </a:endParaRPr>
            </a:p>
          </p:txBody>
        </p:sp>
      </p:grpSp>
      <p:grpSp>
        <p:nvGrpSpPr>
          <p:cNvPr id="58" name="Group 170"/>
          <p:cNvGrpSpPr/>
          <p:nvPr/>
        </p:nvGrpSpPr>
        <p:grpSpPr>
          <a:xfrm>
            <a:off x="5648471" y="2277304"/>
            <a:ext cx="659525" cy="640643"/>
            <a:chOff x="630683" y="3383511"/>
            <a:chExt cx="469021" cy="455593"/>
          </a:xfrm>
        </p:grpSpPr>
        <p:sp>
          <p:nvSpPr>
            <p:cNvPr id="59" name="Oval 171"/>
            <p:cNvSpPr>
              <a:spLocks noChangeAspect="1"/>
            </p:cNvSpPr>
            <p:nvPr/>
          </p:nvSpPr>
          <p:spPr>
            <a:xfrm>
              <a:off x="630683" y="3383511"/>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itchFamily="34" typeface="Arial"/>
                <a:ea charset="-122" panose="020b0503020204020204" pitchFamily="34" typeface="微软雅黑"/>
                <a:cs typeface="+mn-ea"/>
                <a:sym charset="0" pitchFamily="34" typeface="Arial"/>
              </a:endParaRPr>
            </a:p>
          </p:txBody>
        </p:sp>
        <p:sp>
          <p:nvSpPr>
            <p:cNvPr id="60" name="Freeform 117"/>
            <p:cNvSpPr/>
            <p:nvPr/>
          </p:nvSpPr>
          <p:spPr bwMode="auto">
            <a:xfrm>
              <a:off x="730012" y="3476126"/>
              <a:ext cx="270363" cy="270363"/>
            </a:xfrm>
            <a:custGeom>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b="b" l="0" r="r" t="0"/>
              <a:pathLst>
                <a:path h="57" w="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itchFamily="34" typeface="Arial"/>
                <a:ea charset="-122" panose="020b0503020204020204" pitchFamily="34" typeface="微软雅黑"/>
                <a:cs typeface="+mn-ea"/>
                <a:sym charset="0" pitchFamily="34" typeface="Arial"/>
              </a:endParaRPr>
            </a:p>
          </p:txBody>
        </p:sp>
      </p:grpSp>
      <p:grpSp>
        <p:nvGrpSpPr>
          <p:cNvPr id="61" name="Group 173"/>
          <p:cNvGrpSpPr/>
          <p:nvPr/>
        </p:nvGrpSpPr>
        <p:grpSpPr>
          <a:xfrm>
            <a:off x="5648471" y="4215707"/>
            <a:ext cx="659525" cy="640643"/>
            <a:chOff x="3428938" y="4190009"/>
            <a:chExt cx="469021" cy="455593"/>
          </a:xfrm>
        </p:grpSpPr>
        <p:sp>
          <p:nvSpPr>
            <p:cNvPr id="62" name="Oval 174"/>
            <p:cNvSpPr>
              <a:spLocks noChangeAspect="1"/>
            </p:cNvSpPr>
            <p:nvPr/>
          </p:nvSpPr>
          <p:spPr>
            <a:xfrm>
              <a:off x="3428938"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itchFamily="34" typeface="Arial"/>
                <a:ea charset="-122" panose="020b0503020204020204" pitchFamily="34" typeface="微软雅黑"/>
                <a:cs typeface="+mn-ea"/>
                <a:sym charset="0" pitchFamily="34" typeface="Arial"/>
              </a:endParaRPr>
            </a:p>
          </p:txBody>
        </p:sp>
        <p:sp>
          <p:nvSpPr>
            <p:cNvPr id="63" name="Freeform 83"/>
            <p:cNvSpPr>
              <a:spLocks noEditPoints="1"/>
            </p:cNvSpPr>
            <p:nvPr/>
          </p:nvSpPr>
          <p:spPr bwMode="auto">
            <a:xfrm>
              <a:off x="3571129" y="4279327"/>
              <a:ext cx="184638" cy="276957"/>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b="b" l="0" r="r" t="0"/>
              <a:pathLst>
                <a:path h="57" w="39">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itchFamily="34" typeface="Arial"/>
                <a:ea charset="-122" panose="020b0503020204020204" pitchFamily="34" typeface="微软雅黑"/>
                <a:cs typeface="+mn-ea"/>
                <a:sym charset="0" pitchFamily="34" typeface="Arial"/>
              </a:endParaRPr>
            </a:p>
          </p:txBody>
        </p:sp>
      </p:grpSp>
      <p:grpSp>
        <p:nvGrpSpPr>
          <p:cNvPr id="64" name="Group 176"/>
          <p:cNvGrpSpPr/>
          <p:nvPr/>
        </p:nvGrpSpPr>
        <p:grpSpPr>
          <a:xfrm>
            <a:off x="5648471" y="3229350"/>
            <a:ext cx="659525" cy="640643"/>
            <a:chOff x="6299532" y="3384456"/>
            <a:chExt cx="469021" cy="455593"/>
          </a:xfrm>
        </p:grpSpPr>
        <p:sp>
          <p:nvSpPr>
            <p:cNvPr id="65" name="Oval 177"/>
            <p:cNvSpPr>
              <a:spLocks noChangeAspect="1"/>
            </p:cNvSpPr>
            <p:nvPr/>
          </p:nvSpPr>
          <p:spPr>
            <a:xfrm>
              <a:off x="6299532"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itchFamily="34" typeface="Arial"/>
                <a:ea charset="-122" panose="020b0503020204020204" pitchFamily="34" typeface="微软雅黑"/>
                <a:cs typeface="+mn-ea"/>
                <a:sym charset="0" pitchFamily="34" typeface="Arial"/>
              </a:endParaRPr>
            </a:p>
          </p:txBody>
        </p:sp>
        <p:sp>
          <p:nvSpPr>
            <p:cNvPr id="66" name="Freeform 36"/>
            <p:cNvSpPr>
              <a:spLocks noEditPoints="1"/>
            </p:cNvSpPr>
            <p:nvPr/>
          </p:nvSpPr>
          <p:spPr bwMode="auto">
            <a:xfrm>
              <a:off x="6435895" y="3505670"/>
              <a:ext cx="196295" cy="213164"/>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b="b" l="0" r="r" t="0"/>
              <a:pathLst>
                <a:path h="64" w="59">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itchFamily="34" typeface="Arial"/>
                <a:ea charset="-122" panose="020b0503020204020204" pitchFamily="34" typeface="微软雅黑"/>
                <a:cs typeface="+mn-ea"/>
                <a:sym charset="0" pitchFamily="34" typeface="Arial"/>
              </a:endParaRPr>
            </a:p>
          </p:txBody>
        </p:sp>
      </p:grpSp>
      <p:grpSp>
        <p:nvGrpSpPr>
          <p:cNvPr id="67" name="Group 179"/>
          <p:cNvGrpSpPr/>
          <p:nvPr/>
        </p:nvGrpSpPr>
        <p:grpSpPr>
          <a:xfrm>
            <a:off x="8674821" y="3229350"/>
            <a:ext cx="659525" cy="640643"/>
            <a:chOff x="630683" y="4190009"/>
            <a:chExt cx="469021" cy="455593"/>
          </a:xfrm>
        </p:grpSpPr>
        <p:sp>
          <p:nvSpPr>
            <p:cNvPr id="68" name="Oval 180"/>
            <p:cNvSpPr>
              <a:spLocks noChangeAspect="1"/>
            </p:cNvSpPr>
            <p:nvPr/>
          </p:nvSpPr>
          <p:spPr>
            <a:xfrm>
              <a:off x="630683" y="4190009"/>
              <a:ext cx="469021" cy="45559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itchFamily="34" typeface="Arial"/>
                <a:ea charset="-122" panose="020b0503020204020204" pitchFamily="34" typeface="微软雅黑"/>
                <a:cs typeface="+mn-ea"/>
                <a:sym charset="0" pitchFamily="34" typeface="Arial"/>
              </a:endParaRPr>
            </a:p>
          </p:txBody>
        </p:sp>
        <p:sp>
          <p:nvSpPr>
            <p:cNvPr id="69" name="Freeform 103"/>
            <p:cNvSpPr>
              <a:spLocks noEditPoints="1"/>
            </p:cNvSpPr>
            <p:nvPr/>
          </p:nvSpPr>
          <p:spPr bwMode="auto">
            <a:xfrm>
              <a:off x="765181" y="4270535"/>
              <a:ext cx="200025" cy="294541"/>
            </a:xfrm>
            <a:custGeom>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b="b" l="0" r="r" t="0"/>
              <a:pathLst>
                <a:path h="62" w="4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itchFamily="34" typeface="Arial"/>
                <a:ea charset="-122" panose="020b0503020204020204" pitchFamily="34" typeface="微软雅黑"/>
                <a:cs typeface="+mn-ea"/>
                <a:sym charset="0" pitchFamily="34" typeface="Arial"/>
              </a:endParaRPr>
            </a:p>
          </p:txBody>
        </p:sp>
      </p:grpSp>
      <p:grpSp>
        <p:nvGrpSpPr>
          <p:cNvPr id="70" name="Group 182"/>
          <p:cNvGrpSpPr/>
          <p:nvPr/>
        </p:nvGrpSpPr>
        <p:grpSpPr>
          <a:xfrm>
            <a:off x="8674821" y="2277304"/>
            <a:ext cx="659525" cy="640643"/>
            <a:chOff x="3425803" y="3384456"/>
            <a:chExt cx="469021" cy="455593"/>
          </a:xfrm>
        </p:grpSpPr>
        <p:sp>
          <p:nvSpPr>
            <p:cNvPr id="71"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itchFamily="34" typeface="Arial"/>
                <a:ea charset="-122" panose="020b0503020204020204" pitchFamily="34" typeface="微软雅黑"/>
                <a:cs typeface="+mn-ea"/>
                <a:sym charset="0" pitchFamily="34" typeface="Arial"/>
              </a:endParaRPr>
            </a:p>
          </p:txBody>
        </p:sp>
        <p:sp>
          <p:nvSpPr>
            <p:cNvPr id="72" name="Freeform 5"/>
            <p:cNvSpPr>
              <a:spLocks noEditPoints="1"/>
            </p:cNvSpPr>
            <p:nvPr/>
          </p:nvSpPr>
          <p:spPr bwMode="auto">
            <a:xfrm>
              <a:off x="3520613" y="3471340"/>
              <a:ext cx="279400" cy="279400"/>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b="b" l="0" r="r" t="0"/>
              <a:pathLst>
                <a:path h="384" w="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itchFamily="34" typeface="Arial"/>
                <a:ea charset="-122" panose="020b0503020204020204" pitchFamily="34" typeface="微软雅黑"/>
                <a:cs typeface="+mn-ea"/>
                <a:sym charset="0" pitchFamily="34" typeface="Arial"/>
              </a:endParaRPr>
            </a:p>
          </p:txBody>
        </p:sp>
      </p:grpSp>
      <p:sp>
        <p:nvSpPr>
          <p:cNvPr id="73" name="Footer Text"/>
          <p:cNvSpPr txBox="1"/>
          <p:nvPr/>
        </p:nvSpPr>
        <p:spPr>
          <a:xfrm>
            <a:off x="973504" y="5643811"/>
            <a:ext cx="10911745" cy="146304"/>
          </a:xfrm>
          <a:prstGeom prst="rect">
            <a:avLst/>
          </a:prstGeom>
          <a:noFill/>
        </p:spPr>
        <p:txBody>
          <a:bodyPr bIns="0" lIns="0" rIns="0" rtlCol="0" tIns="0" wrap="square">
            <a:spAutoFit/>
          </a:bodyPr>
          <a:lstStyle/>
          <a:p>
            <a:pPr>
              <a:lnSpc>
                <a:spcPct val="120000"/>
              </a:lnSpc>
            </a:pPr>
            <a:r>
              <a:rPr altLang="zh-CN" lang="en-US" smtClean="0" sz="800">
                <a:solidFill>
                  <a:schemeClr val="bg1">
                    <a:lumMod val="65000"/>
                  </a:schemeClr>
                </a:solidFill>
                <a:latin charset="0" pitchFamily="34" typeface="Arial"/>
                <a:ea charset="-122" panose="020b0503020204020204" pitchFamily="34" typeface="微软雅黑"/>
                <a:cs typeface="+mn-ea"/>
                <a:sym charset="0" pitchFamily="34" typeface="Arial"/>
              </a:rPr>
              <a:t>Please replace text, click add relevant headline, modify the text content, also can copy your content to this directly.Please replace text, click add relevant headline, modify the text content, also can copy your content to this directly.。</a:t>
            </a:r>
          </a:p>
        </p:txBody>
      </p:sp>
      <p:cxnSp>
        <p:nvCxnSpPr>
          <p:cNvPr id="74" name="Straight Line buttom"/>
          <p:cNvCxnSpPr/>
          <p:nvPr/>
        </p:nvCxnSpPr>
        <p:spPr>
          <a:xfrm>
            <a:off x="964706" y="5456156"/>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76392894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18" presetSubtype="6">
                                  <p:stCondLst>
                                    <p:cond delay="0"/>
                                  </p:stCondLst>
                                  <p:childTnLst>
                                    <p:set>
                                      <p:cBhvr>
                                        <p:cTn dur="1" fill="hold" id="12">
                                          <p:stCondLst>
                                            <p:cond delay="0"/>
                                          </p:stCondLst>
                                        </p:cTn>
                                        <p:tgtEl>
                                          <p:spTgt spid="12"/>
                                        </p:tgtEl>
                                        <p:attrNameLst>
                                          <p:attrName>style.visibility</p:attrName>
                                        </p:attrNameLst>
                                      </p:cBhvr>
                                      <p:to>
                                        <p:strVal val="visible"/>
                                      </p:to>
                                    </p:set>
                                    <p:animEffect filter="strips(downRight)" transition="in">
                                      <p:cBhvr>
                                        <p:cTn dur="500" id="13"/>
                                        <p:tgtEl>
                                          <p:spTgt spid="12"/>
                                        </p:tgtEl>
                                      </p:cBhvr>
                                    </p:animEffect>
                                  </p:childTnLst>
                                </p:cTn>
                              </p:par>
                            </p:childTnLst>
                          </p:cTn>
                        </p:par>
                        <p:par>
                          <p:cTn fill="hold" id="14" nodeType="afterGroup">
                            <p:stCondLst>
                              <p:cond delay="1000"/>
                            </p:stCondLst>
                            <p:childTnLst>
                              <p:par>
                                <p:cTn fill="hold" id="15" nodeType="afterEffect" presetClass="entr" presetID="12" presetSubtype="4">
                                  <p:stCondLst>
                                    <p:cond delay="0"/>
                                  </p:stCondLst>
                                  <p:childTnLst>
                                    <p:set>
                                      <p:cBhvr>
                                        <p:cTn dur="1" fill="hold" id="16">
                                          <p:stCondLst>
                                            <p:cond delay="0"/>
                                          </p:stCondLst>
                                        </p:cTn>
                                        <p:tgtEl>
                                          <p:spTgt spid="13"/>
                                        </p:tgtEl>
                                        <p:attrNameLst>
                                          <p:attrName>style.visibility</p:attrName>
                                        </p:attrNameLst>
                                      </p:cBhvr>
                                      <p:to>
                                        <p:strVal val="visible"/>
                                      </p:to>
                                    </p:set>
                                    <p:animEffect filter="slide(fromBottom)" transition="in">
                                      <p:cBhvr>
                                        <p:cTn dur="500" id="17"/>
                                        <p:tgtEl>
                                          <p:spTgt spid="13"/>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31"/>
                                        </p:tgtEl>
                                        <p:attrNameLst>
                                          <p:attrName>style.visibility</p:attrName>
                                        </p:attrNameLst>
                                      </p:cBhvr>
                                      <p:to>
                                        <p:strVal val="visible"/>
                                      </p:to>
                                    </p:set>
                                    <p:animEffect filter="fade" transition="in">
                                      <p:cBhvr>
                                        <p:cTn dur="1000" id="20"/>
                                        <p:tgtEl>
                                          <p:spTgt spid="31"/>
                                        </p:tgtEl>
                                      </p:cBhvr>
                                    </p:animEffect>
                                  </p:childTnLst>
                                </p:cTn>
                              </p:par>
                            </p:childTnLst>
                          </p:cTn>
                        </p:par>
                        <p:par>
                          <p:cTn fill="hold" id="21" nodeType="afterGroup">
                            <p:stCondLst>
                              <p:cond delay="2000"/>
                            </p:stCondLst>
                            <p:childTnLst>
                              <p:par>
                                <p:cTn fill="hold" id="22" nodeType="afterEffect" presetClass="entr" presetID="12" presetSubtype="4">
                                  <p:stCondLst>
                                    <p:cond delay="0"/>
                                  </p:stCondLst>
                                  <p:childTnLst>
                                    <p:set>
                                      <p:cBhvr>
                                        <p:cTn dur="1" fill="hold" id="23">
                                          <p:stCondLst>
                                            <p:cond delay="0"/>
                                          </p:stCondLst>
                                        </p:cTn>
                                        <p:tgtEl>
                                          <p:spTgt spid="16"/>
                                        </p:tgtEl>
                                        <p:attrNameLst>
                                          <p:attrName>style.visibility</p:attrName>
                                        </p:attrNameLst>
                                      </p:cBhvr>
                                      <p:to>
                                        <p:strVal val="visible"/>
                                      </p:to>
                                    </p:set>
                                    <p:animEffect filter="slide(fromBottom)" transition="in">
                                      <p:cBhvr>
                                        <p:cTn dur="500" id="24"/>
                                        <p:tgtEl>
                                          <p:spTgt spid="16"/>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32"/>
                                        </p:tgtEl>
                                        <p:attrNameLst>
                                          <p:attrName>style.visibility</p:attrName>
                                        </p:attrNameLst>
                                      </p:cBhvr>
                                      <p:to>
                                        <p:strVal val="visible"/>
                                      </p:to>
                                    </p:set>
                                    <p:animEffect filter="fade" transition="in">
                                      <p:cBhvr>
                                        <p:cTn dur="1000" id="27"/>
                                        <p:tgtEl>
                                          <p:spTgt spid="32"/>
                                        </p:tgtEl>
                                      </p:cBhvr>
                                    </p:animEffect>
                                  </p:childTnLst>
                                </p:cTn>
                              </p:par>
                            </p:childTnLst>
                          </p:cTn>
                        </p:par>
                        <p:par>
                          <p:cTn fill="hold" id="28" nodeType="afterGroup">
                            <p:stCondLst>
                              <p:cond delay="3000"/>
                            </p:stCondLst>
                            <p:childTnLst>
                              <p:par>
                                <p:cTn fill="hold" id="29" nodeType="afterEffect" presetClass="entr" presetID="12" presetSubtype="4">
                                  <p:stCondLst>
                                    <p:cond delay="0"/>
                                  </p:stCondLst>
                                  <p:childTnLst>
                                    <p:set>
                                      <p:cBhvr>
                                        <p:cTn dur="1" fill="hold" id="30">
                                          <p:stCondLst>
                                            <p:cond delay="0"/>
                                          </p:stCondLst>
                                        </p:cTn>
                                        <p:tgtEl>
                                          <p:spTgt spid="19"/>
                                        </p:tgtEl>
                                        <p:attrNameLst>
                                          <p:attrName>style.visibility</p:attrName>
                                        </p:attrNameLst>
                                      </p:cBhvr>
                                      <p:to>
                                        <p:strVal val="visible"/>
                                      </p:to>
                                    </p:set>
                                    <p:animEffect filter="slide(fromBottom)" transition="in">
                                      <p:cBhvr>
                                        <p:cTn dur="500" id="31"/>
                                        <p:tgtEl>
                                          <p:spTgt spid="19"/>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33"/>
                                        </p:tgtEl>
                                        <p:attrNameLst>
                                          <p:attrName>style.visibility</p:attrName>
                                        </p:attrNameLst>
                                      </p:cBhvr>
                                      <p:to>
                                        <p:strVal val="visible"/>
                                      </p:to>
                                    </p:set>
                                    <p:animEffect filter="fade" transition="in">
                                      <p:cBhvr>
                                        <p:cTn dur="1000" id="34"/>
                                        <p:tgtEl>
                                          <p:spTgt spid="33"/>
                                        </p:tgtEl>
                                      </p:cBhvr>
                                    </p:animEffect>
                                  </p:childTnLst>
                                </p:cTn>
                              </p:par>
                            </p:childTnLst>
                          </p:cTn>
                        </p:par>
                        <p:par>
                          <p:cTn fill="hold" id="35" nodeType="afterGroup">
                            <p:stCondLst>
                              <p:cond delay="4000"/>
                            </p:stCondLst>
                            <p:childTnLst>
                              <p:par>
                                <p:cTn fill="hold" id="36" nodeType="afterEffect" presetClass="entr" presetID="12" presetSubtype="4">
                                  <p:stCondLst>
                                    <p:cond delay="0"/>
                                  </p:stCondLst>
                                  <p:childTnLst>
                                    <p:set>
                                      <p:cBhvr>
                                        <p:cTn dur="1" fill="hold" id="37">
                                          <p:stCondLst>
                                            <p:cond delay="0"/>
                                          </p:stCondLst>
                                        </p:cTn>
                                        <p:tgtEl>
                                          <p:spTgt spid="22"/>
                                        </p:tgtEl>
                                        <p:attrNameLst>
                                          <p:attrName>style.visibility</p:attrName>
                                        </p:attrNameLst>
                                      </p:cBhvr>
                                      <p:to>
                                        <p:strVal val="visible"/>
                                      </p:to>
                                    </p:set>
                                    <p:animEffect filter="slide(fromBottom)" transition="in">
                                      <p:cBhvr>
                                        <p:cTn dur="500" id="38"/>
                                        <p:tgtEl>
                                          <p:spTgt spid="22"/>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34"/>
                                        </p:tgtEl>
                                        <p:attrNameLst>
                                          <p:attrName>style.visibility</p:attrName>
                                        </p:attrNameLst>
                                      </p:cBhvr>
                                      <p:to>
                                        <p:strVal val="visible"/>
                                      </p:to>
                                    </p:set>
                                    <p:animEffect filter="fade" transition="in">
                                      <p:cBhvr>
                                        <p:cTn dur="1000" id="41"/>
                                        <p:tgtEl>
                                          <p:spTgt spid="34"/>
                                        </p:tgtEl>
                                      </p:cBhvr>
                                    </p:animEffect>
                                  </p:childTnLst>
                                </p:cTn>
                              </p:par>
                            </p:childTnLst>
                          </p:cTn>
                        </p:par>
                        <p:par>
                          <p:cTn fill="hold" id="42" nodeType="afterGroup">
                            <p:stCondLst>
                              <p:cond delay="5000"/>
                            </p:stCondLst>
                            <p:childTnLst>
                              <p:par>
                                <p:cTn fill="hold" id="43" nodeType="afterEffect" presetClass="entr" presetID="12" presetSubtype="4">
                                  <p:stCondLst>
                                    <p:cond delay="0"/>
                                  </p:stCondLst>
                                  <p:childTnLst>
                                    <p:set>
                                      <p:cBhvr>
                                        <p:cTn dur="1" fill="hold" id="44">
                                          <p:stCondLst>
                                            <p:cond delay="0"/>
                                          </p:stCondLst>
                                        </p:cTn>
                                        <p:tgtEl>
                                          <p:spTgt spid="25"/>
                                        </p:tgtEl>
                                        <p:attrNameLst>
                                          <p:attrName>style.visibility</p:attrName>
                                        </p:attrNameLst>
                                      </p:cBhvr>
                                      <p:to>
                                        <p:strVal val="visible"/>
                                      </p:to>
                                    </p:set>
                                    <p:animEffect filter="slide(fromBottom)" transition="in">
                                      <p:cBhvr>
                                        <p:cTn dur="500" id="45"/>
                                        <p:tgtEl>
                                          <p:spTgt spid="25"/>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35"/>
                                        </p:tgtEl>
                                        <p:attrNameLst>
                                          <p:attrName>style.visibility</p:attrName>
                                        </p:attrNameLst>
                                      </p:cBhvr>
                                      <p:to>
                                        <p:strVal val="visible"/>
                                      </p:to>
                                    </p:set>
                                    <p:animEffect filter="fade" transition="in">
                                      <p:cBhvr>
                                        <p:cTn dur="1000" id="48"/>
                                        <p:tgtEl>
                                          <p:spTgt spid="35"/>
                                        </p:tgtEl>
                                      </p:cBhvr>
                                    </p:animEffect>
                                  </p:childTnLst>
                                </p:cTn>
                              </p:par>
                            </p:childTnLst>
                          </p:cTn>
                        </p:par>
                        <p:par>
                          <p:cTn fill="hold" id="49" nodeType="afterGroup">
                            <p:stCondLst>
                              <p:cond delay="6000"/>
                            </p:stCondLst>
                            <p:childTnLst>
                              <p:par>
                                <p:cTn fill="hold" id="50" nodeType="afterEffect" presetClass="entr" presetID="12" presetSubtype="4">
                                  <p:stCondLst>
                                    <p:cond delay="0"/>
                                  </p:stCondLst>
                                  <p:childTnLst>
                                    <p:set>
                                      <p:cBhvr>
                                        <p:cTn dur="1" fill="hold" id="51">
                                          <p:stCondLst>
                                            <p:cond delay="0"/>
                                          </p:stCondLst>
                                        </p:cTn>
                                        <p:tgtEl>
                                          <p:spTgt spid="28"/>
                                        </p:tgtEl>
                                        <p:attrNameLst>
                                          <p:attrName>style.visibility</p:attrName>
                                        </p:attrNameLst>
                                      </p:cBhvr>
                                      <p:to>
                                        <p:strVal val="visible"/>
                                      </p:to>
                                    </p:set>
                                    <p:animEffect filter="slide(fromBottom)" transition="in">
                                      <p:cBhvr>
                                        <p:cTn dur="500" id="52"/>
                                        <p:tgtEl>
                                          <p:spTgt spid="28"/>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36"/>
                                        </p:tgtEl>
                                        <p:attrNameLst>
                                          <p:attrName>style.visibility</p:attrName>
                                        </p:attrNameLst>
                                      </p:cBhvr>
                                      <p:to>
                                        <p:strVal val="visible"/>
                                      </p:to>
                                    </p:set>
                                    <p:animEffect filter="fade" transition="in">
                                      <p:cBhvr>
                                        <p:cTn dur="1000" id="55"/>
                                        <p:tgtEl>
                                          <p:spTgt spid="36"/>
                                        </p:tgtEl>
                                      </p:cBhvr>
                                    </p:animEffect>
                                  </p:childTnLst>
                                </p:cTn>
                              </p:par>
                            </p:childTnLst>
                          </p:cTn>
                        </p:par>
                        <p:par>
                          <p:cTn fill="hold" id="56" nodeType="afterGroup">
                            <p:stCondLst>
                              <p:cond delay="7000"/>
                            </p:stCondLst>
                            <p:childTnLst>
                              <p:par>
                                <p:cTn fill="hold" id="57" nodeType="afterEffect" presetClass="entr" presetID="53" presetSubtype="0">
                                  <p:stCondLst>
                                    <p:cond delay="0"/>
                                  </p:stCondLst>
                                  <p:childTnLst>
                                    <p:set>
                                      <p:cBhvr>
                                        <p:cTn dur="1" fill="hold" id="58">
                                          <p:stCondLst>
                                            <p:cond delay="0"/>
                                          </p:stCondLst>
                                        </p:cTn>
                                        <p:tgtEl>
                                          <p:spTgt spid="58"/>
                                        </p:tgtEl>
                                        <p:attrNameLst>
                                          <p:attrName>style.visibility</p:attrName>
                                        </p:attrNameLst>
                                      </p:cBhvr>
                                      <p:to>
                                        <p:strVal val="visible"/>
                                      </p:to>
                                    </p:set>
                                    <p:anim calcmode="lin" valueType="num">
                                      <p:cBhvr>
                                        <p:cTn dur="500" fill="hold" id="59"/>
                                        <p:tgtEl>
                                          <p:spTgt spid="58"/>
                                        </p:tgtEl>
                                        <p:attrNameLst>
                                          <p:attrName>ppt_w</p:attrName>
                                        </p:attrNameLst>
                                      </p:cBhvr>
                                      <p:tavLst>
                                        <p:tav tm="0">
                                          <p:val>
                                            <p:fltVal val="0"/>
                                          </p:val>
                                        </p:tav>
                                        <p:tav tm="100000">
                                          <p:val>
                                            <p:strVal val="#ppt_w"/>
                                          </p:val>
                                        </p:tav>
                                      </p:tavLst>
                                    </p:anim>
                                    <p:anim calcmode="lin" valueType="num">
                                      <p:cBhvr>
                                        <p:cTn dur="500" fill="hold" id="60"/>
                                        <p:tgtEl>
                                          <p:spTgt spid="58"/>
                                        </p:tgtEl>
                                        <p:attrNameLst>
                                          <p:attrName>ppt_h</p:attrName>
                                        </p:attrNameLst>
                                      </p:cBhvr>
                                      <p:tavLst>
                                        <p:tav tm="0">
                                          <p:val>
                                            <p:fltVal val="0"/>
                                          </p:val>
                                        </p:tav>
                                        <p:tav tm="100000">
                                          <p:val>
                                            <p:strVal val="#ppt_h"/>
                                          </p:val>
                                        </p:tav>
                                      </p:tavLst>
                                    </p:anim>
                                    <p:animEffect filter="fade" transition="in">
                                      <p:cBhvr>
                                        <p:cTn dur="500" id="61"/>
                                        <p:tgtEl>
                                          <p:spTgt spid="58"/>
                                        </p:tgtEl>
                                      </p:cBhvr>
                                    </p:animEffect>
                                  </p:childTnLst>
                                </p:cTn>
                              </p:par>
                              <p:par>
                                <p:cTn accel="50000" decel="50000" fill="hold" id="62" nodeType="withEffect" presetClass="entr" presetID="2" presetSubtype="4">
                                  <p:stCondLst>
                                    <p:cond delay="0"/>
                                  </p:stCondLst>
                                  <p:childTnLst>
                                    <p:set>
                                      <p:cBhvr>
                                        <p:cTn dur="1" fill="hold" id="63">
                                          <p:stCondLst>
                                            <p:cond delay="0"/>
                                          </p:stCondLst>
                                        </p:cTn>
                                        <p:tgtEl>
                                          <p:spTgt spid="37"/>
                                        </p:tgtEl>
                                        <p:attrNameLst>
                                          <p:attrName>style.visibility</p:attrName>
                                        </p:attrNameLst>
                                      </p:cBhvr>
                                      <p:to>
                                        <p:strVal val="visible"/>
                                      </p:to>
                                    </p:set>
                                    <p:anim calcmode="lin" valueType="num">
                                      <p:cBhvr additive="base">
                                        <p:cTn dur="500" fill="hold" id="64"/>
                                        <p:tgtEl>
                                          <p:spTgt spid="37"/>
                                        </p:tgtEl>
                                        <p:attrNameLst>
                                          <p:attrName>ppt_x</p:attrName>
                                        </p:attrNameLst>
                                      </p:cBhvr>
                                      <p:tavLst>
                                        <p:tav tm="0">
                                          <p:val>
                                            <p:strVal val="#ppt_x"/>
                                          </p:val>
                                        </p:tav>
                                        <p:tav tm="100000">
                                          <p:val>
                                            <p:strVal val="#ppt_x"/>
                                          </p:val>
                                        </p:tav>
                                      </p:tavLst>
                                    </p:anim>
                                    <p:anim calcmode="lin" valueType="num">
                                      <p:cBhvr additive="base">
                                        <p:cTn dur="500" fill="hold" id="65"/>
                                        <p:tgtEl>
                                          <p:spTgt spid="37"/>
                                        </p:tgtEl>
                                        <p:attrNameLst>
                                          <p:attrName>ppt_y</p:attrName>
                                        </p:attrNameLst>
                                      </p:cBhvr>
                                      <p:tavLst>
                                        <p:tav tm="0">
                                          <p:val>
                                            <p:strVal val="1+#ppt_h/2"/>
                                          </p:val>
                                        </p:tav>
                                        <p:tav tm="100000">
                                          <p:val>
                                            <p:strVal val="#ppt_y"/>
                                          </p:val>
                                        </p:tav>
                                      </p:tavLst>
                                    </p:anim>
                                  </p:childTnLst>
                                </p:cTn>
                              </p:par>
                            </p:childTnLst>
                          </p:cTn>
                        </p:par>
                        <p:par>
                          <p:cTn fill="hold" id="66" nodeType="afterGroup">
                            <p:stCondLst>
                              <p:cond delay="7500"/>
                            </p:stCondLst>
                            <p:childTnLst>
                              <p:par>
                                <p:cTn fill="hold" id="67" nodeType="afterEffect" presetClass="entr" presetID="53" presetSubtype="0">
                                  <p:stCondLst>
                                    <p:cond delay="0"/>
                                  </p:stCondLst>
                                  <p:childTnLst>
                                    <p:set>
                                      <p:cBhvr>
                                        <p:cTn dur="1" fill="hold" id="68">
                                          <p:stCondLst>
                                            <p:cond delay="0"/>
                                          </p:stCondLst>
                                        </p:cTn>
                                        <p:tgtEl>
                                          <p:spTgt spid="70"/>
                                        </p:tgtEl>
                                        <p:attrNameLst>
                                          <p:attrName>style.visibility</p:attrName>
                                        </p:attrNameLst>
                                      </p:cBhvr>
                                      <p:to>
                                        <p:strVal val="visible"/>
                                      </p:to>
                                    </p:set>
                                    <p:anim calcmode="lin" valueType="num">
                                      <p:cBhvr>
                                        <p:cTn dur="500" fill="hold" id="69"/>
                                        <p:tgtEl>
                                          <p:spTgt spid="70"/>
                                        </p:tgtEl>
                                        <p:attrNameLst>
                                          <p:attrName>ppt_w</p:attrName>
                                        </p:attrNameLst>
                                      </p:cBhvr>
                                      <p:tavLst>
                                        <p:tav tm="0">
                                          <p:val>
                                            <p:fltVal val="0"/>
                                          </p:val>
                                        </p:tav>
                                        <p:tav tm="100000">
                                          <p:val>
                                            <p:strVal val="#ppt_w"/>
                                          </p:val>
                                        </p:tav>
                                      </p:tavLst>
                                    </p:anim>
                                    <p:anim calcmode="lin" valueType="num">
                                      <p:cBhvr>
                                        <p:cTn dur="500" fill="hold" id="70"/>
                                        <p:tgtEl>
                                          <p:spTgt spid="70"/>
                                        </p:tgtEl>
                                        <p:attrNameLst>
                                          <p:attrName>ppt_h</p:attrName>
                                        </p:attrNameLst>
                                      </p:cBhvr>
                                      <p:tavLst>
                                        <p:tav tm="0">
                                          <p:val>
                                            <p:fltVal val="0"/>
                                          </p:val>
                                        </p:tav>
                                        <p:tav tm="100000">
                                          <p:val>
                                            <p:strVal val="#ppt_h"/>
                                          </p:val>
                                        </p:tav>
                                      </p:tavLst>
                                    </p:anim>
                                    <p:animEffect filter="fade" transition="in">
                                      <p:cBhvr>
                                        <p:cTn dur="500" id="71"/>
                                        <p:tgtEl>
                                          <p:spTgt spid="70"/>
                                        </p:tgtEl>
                                      </p:cBhvr>
                                    </p:animEffect>
                                  </p:childTnLst>
                                </p:cTn>
                              </p:par>
                              <p:par>
                                <p:cTn accel="50000" decel="50000" fill="hold" id="72" nodeType="withEffect" presetClass="entr" presetID="2" presetSubtype="4">
                                  <p:stCondLst>
                                    <p:cond delay="0"/>
                                  </p:stCondLst>
                                  <p:childTnLst>
                                    <p:set>
                                      <p:cBhvr>
                                        <p:cTn dur="1" fill="hold" id="73">
                                          <p:stCondLst>
                                            <p:cond delay="0"/>
                                          </p:stCondLst>
                                        </p:cTn>
                                        <p:tgtEl>
                                          <p:spTgt spid="40"/>
                                        </p:tgtEl>
                                        <p:attrNameLst>
                                          <p:attrName>style.visibility</p:attrName>
                                        </p:attrNameLst>
                                      </p:cBhvr>
                                      <p:to>
                                        <p:strVal val="visible"/>
                                      </p:to>
                                    </p:set>
                                    <p:anim calcmode="lin" valueType="num">
                                      <p:cBhvr additive="base">
                                        <p:cTn dur="500" fill="hold" id="74"/>
                                        <p:tgtEl>
                                          <p:spTgt spid="40"/>
                                        </p:tgtEl>
                                        <p:attrNameLst>
                                          <p:attrName>ppt_x</p:attrName>
                                        </p:attrNameLst>
                                      </p:cBhvr>
                                      <p:tavLst>
                                        <p:tav tm="0">
                                          <p:val>
                                            <p:strVal val="#ppt_x"/>
                                          </p:val>
                                        </p:tav>
                                        <p:tav tm="100000">
                                          <p:val>
                                            <p:strVal val="#ppt_x"/>
                                          </p:val>
                                        </p:tav>
                                      </p:tavLst>
                                    </p:anim>
                                    <p:anim calcmode="lin" valueType="num">
                                      <p:cBhvr additive="base">
                                        <p:cTn dur="500" fill="hold" id="75"/>
                                        <p:tgtEl>
                                          <p:spTgt spid="40"/>
                                        </p:tgtEl>
                                        <p:attrNameLst>
                                          <p:attrName>ppt_y</p:attrName>
                                        </p:attrNameLst>
                                      </p:cBhvr>
                                      <p:tavLst>
                                        <p:tav tm="0">
                                          <p:val>
                                            <p:strVal val="1+#ppt_h/2"/>
                                          </p:val>
                                        </p:tav>
                                        <p:tav tm="100000">
                                          <p:val>
                                            <p:strVal val="#ppt_y"/>
                                          </p:val>
                                        </p:tav>
                                      </p:tavLst>
                                    </p:anim>
                                  </p:childTnLst>
                                </p:cTn>
                              </p:par>
                            </p:childTnLst>
                          </p:cTn>
                        </p:par>
                        <p:par>
                          <p:cTn fill="hold" id="76" nodeType="afterGroup">
                            <p:stCondLst>
                              <p:cond delay="8000"/>
                            </p:stCondLst>
                            <p:childTnLst>
                              <p:par>
                                <p:cTn fill="hold" id="77" nodeType="afterEffect" presetClass="entr" presetID="53" presetSubtype="0">
                                  <p:stCondLst>
                                    <p:cond delay="0"/>
                                  </p:stCondLst>
                                  <p:childTnLst>
                                    <p:set>
                                      <p:cBhvr>
                                        <p:cTn dur="1" fill="hold" id="78">
                                          <p:stCondLst>
                                            <p:cond delay="0"/>
                                          </p:stCondLst>
                                        </p:cTn>
                                        <p:tgtEl>
                                          <p:spTgt spid="64"/>
                                        </p:tgtEl>
                                        <p:attrNameLst>
                                          <p:attrName>style.visibility</p:attrName>
                                        </p:attrNameLst>
                                      </p:cBhvr>
                                      <p:to>
                                        <p:strVal val="visible"/>
                                      </p:to>
                                    </p:set>
                                    <p:anim calcmode="lin" valueType="num">
                                      <p:cBhvr>
                                        <p:cTn dur="500" fill="hold" id="79"/>
                                        <p:tgtEl>
                                          <p:spTgt spid="64"/>
                                        </p:tgtEl>
                                        <p:attrNameLst>
                                          <p:attrName>ppt_w</p:attrName>
                                        </p:attrNameLst>
                                      </p:cBhvr>
                                      <p:tavLst>
                                        <p:tav tm="0">
                                          <p:val>
                                            <p:fltVal val="0"/>
                                          </p:val>
                                        </p:tav>
                                        <p:tav tm="100000">
                                          <p:val>
                                            <p:strVal val="#ppt_w"/>
                                          </p:val>
                                        </p:tav>
                                      </p:tavLst>
                                    </p:anim>
                                    <p:anim calcmode="lin" valueType="num">
                                      <p:cBhvr>
                                        <p:cTn dur="500" fill="hold" id="80"/>
                                        <p:tgtEl>
                                          <p:spTgt spid="64"/>
                                        </p:tgtEl>
                                        <p:attrNameLst>
                                          <p:attrName>ppt_h</p:attrName>
                                        </p:attrNameLst>
                                      </p:cBhvr>
                                      <p:tavLst>
                                        <p:tav tm="0">
                                          <p:val>
                                            <p:fltVal val="0"/>
                                          </p:val>
                                        </p:tav>
                                        <p:tav tm="100000">
                                          <p:val>
                                            <p:strVal val="#ppt_h"/>
                                          </p:val>
                                        </p:tav>
                                      </p:tavLst>
                                    </p:anim>
                                    <p:animEffect filter="fade" transition="in">
                                      <p:cBhvr>
                                        <p:cTn dur="500" id="81"/>
                                        <p:tgtEl>
                                          <p:spTgt spid="64"/>
                                        </p:tgtEl>
                                      </p:cBhvr>
                                    </p:animEffect>
                                  </p:childTnLst>
                                </p:cTn>
                              </p:par>
                              <p:par>
                                <p:cTn accel="50000" decel="50000" fill="hold" id="82" nodeType="withEffect" presetClass="entr" presetID="2" presetSubtype="4">
                                  <p:stCondLst>
                                    <p:cond delay="0"/>
                                  </p:stCondLst>
                                  <p:childTnLst>
                                    <p:set>
                                      <p:cBhvr>
                                        <p:cTn dur="1" fill="hold" id="83">
                                          <p:stCondLst>
                                            <p:cond delay="0"/>
                                          </p:stCondLst>
                                        </p:cTn>
                                        <p:tgtEl>
                                          <p:spTgt spid="43"/>
                                        </p:tgtEl>
                                        <p:attrNameLst>
                                          <p:attrName>style.visibility</p:attrName>
                                        </p:attrNameLst>
                                      </p:cBhvr>
                                      <p:to>
                                        <p:strVal val="visible"/>
                                      </p:to>
                                    </p:set>
                                    <p:anim calcmode="lin" valueType="num">
                                      <p:cBhvr additive="base">
                                        <p:cTn dur="500" fill="hold" id="84"/>
                                        <p:tgtEl>
                                          <p:spTgt spid="43"/>
                                        </p:tgtEl>
                                        <p:attrNameLst>
                                          <p:attrName>ppt_x</p:attrName>
                                        </p:attrNameLst>
                                      </p:cBhvr>
                                      <p:tavLst>
                                        <p:tav tm="0">
                                          <p:val>
                                            <p:strVal val="#ppt_x"/>
                                          </p:val>
                                        </p:tav>
                                        <p:tav tm="100000">
                                          <p:val>
                                            <p:strVal val="#ppt_x"/>
                                          </p:val>
                                        </p:tav>
                                      </p:tavLst>
                                    </p:anim>
                                    <p:anim calcmode="lin" valueType="num">
                                      <p:cBhvr additive="base">
                                        <p:cTn dur="500" fill="hold" id="85"/>
                                        <p:tgtEl>
                                          <p:spTgt spid="43"/>
                                        </p:tgtEl>
                                        <p:attrNameLst>
                                          <p:attrName>ppt_y</p:attrName>
                                        </p:attrNameLst>
                                      </p:cBhvr>
                                      <p:tavLst>
                                        <p:tav tm="0">
                                          <p:val>
                                            <p:strVal val="1+#ppt_h/2"/>
                                          </p:val>
                                        </p:tav>
                                        <p:tav tm="100000">
                                          <p:val>
                                            <p:strVal val="#ppt_y"/>
                                          </p:val>
                                        </p:tav>
                                      </p:tavLst>
                                    </p:anim>
                                  </p:childTnLst>
                                </p:cTn>
                              </p:par>
                            </p:childTnLst>
                          </p:cTn>
                        </p:par>
                        <p:par>
                          <p:cTn fill="hold" id="86" nodeType="afterGroup">
                            <p:stCondLst>
                              <p:cond delay="8500"/>
                            </p:stCondLst>
                            <p:childTnLst>
                              <p:par>
                                <p:cTn fill="hold" id="87" nodeType="afterEffect" presetClass="entr" presetID="53" presetSubtype="0">
                                  <p:stCondLst>
                                    <p:cond delay="0"/>
                                  </p:stCondLst>
                                  <p:childTnLst>
                                    <p:set>
                                      <p:cBhvr>
                                        <p:cTn dur="1" fill="hold" id="88">
                                          <p:stCondLst>
                                            <p:cond delay="0"/>
                                          </p:stCondLst>
                                        </p:cTn>
                                        <p:tgtEl>
                                          <p:spTgt spid="67"/>
                                        </p:tgtEl>
                                        <p:attrNameLst>
                                          <p:attrName>style.visibility</p:attrName>
                                        </p:attrNameLst>
                                      </p:cBhvr>
                                      <p:to>
                                        <p:strVal val="visible"/>
                                      </p:to>
                                    </p:set>
                                    <p:anim calcmode="lin" valueType="num">
                                      <p:cBhvr>
                                        <p:cTn dur="500" fill="hold" id="89"/>
                                        <p:tgtEl>
                                          <p:spTgt spid="67"/>
                                        </p:tgtEl>
                                        <p:attrNameLst>
                                          <p:attrName>ppt_w</p:attrName>
                                        </p:attrNameLst>
                                      </p:cBhvr>
                                      <p:tavLst>
                                        <p:tav tm="0">
                                          <p:val>
                                            <p:fltVal val="0"/>
                                          </p:val>
                                        </p:tav>
                                        <p:tav tm="100000">
                                          <p:val>
                                            <p:strVal val="#ppt_w"/>
                                          </p:val>
                                        </p:tav>
                                      </p:tavLst>
                                    </p:anim>
                                    <p:anim calcmode="lin" valueType="num">
                                      <p:cBhvr>
                                        <p:cTn dur="500" fill="hold" id="90"/>
                                        <p:tgtEl>
                                          <p:spTgt spid="67"/>
                                        </p:tgtEl>
                                        <p:attrNameLst>
                                          <p:attrName>ppt_h</p:attrName>
                                        </p:attrNameLst>
                                      </p:cBhvr>
                                      <p:tavLst>
                                        <p:tav tm="0">
                                          <p:val>
                                            <p:fltVal val="0"/>
                                          </p:val>
                                        </p:tav>
                                        <p:tav tm="100000">
                                          <p:val>
                                            <p:strVal val="#ppt_h"/>
                                          </p:val>
                                        </p:tav>
                                      </p:tavLst>
                                    </p:anim>
                                    <p:animEffect filter="fade" transition="in">
                                      <p:cBhvr>
                                        <p:cTn dur="500" id="91"/>
                                        <p:tgtEl>
                                          <p:spTgt spid="67"/>
                                        </p:tgtEl>
                                      </p:cBhvr>
                                    </p:animEffect>
                                  </p:childTnLst>
                                </p:cTn>
                              </p:par>
                              <p:par>
                                <p:cTn accel="50000" decel="50000" fill="hold" id="92" nodeType="withEffect" presetClass="entr" presetID="2" presetSubtype="4">
                                  <p:stCondLst>
                                    <p:cond delay="0"/>
                                  </p:stCondLst>
                                  <p:childTnLst>
                                    <p:set>
                                      <p:cBhvr>
                                        <p:cTn dur="1" fill="hold" id="93">
                                          <p:stCondLst>
                                            <p:cond delay="0"/>
                                          </p:stCondLst>
                                        </p:cTn>
                                        <p:tgtEl>
                                          <p:spTgt spid="46"/>
                                        </p:tgtEl>
                                        <p:attrNameLst>
                                          <p:attrName>style.visibility</p:attrName>
                                        </p:attrNameLst>
                                      </p:cBhvr>
                                      <p:to>
                                        <p:strVal val="visible"/>
                                      </p:to>
                                    </p:set>
                                    <p:anim calcmode="lin" valueType="num">
                                      <p:cBhvr additive="base">
                                        <p:cTn dur="500" fill="hold" id="94"/>
                                        <p:tgtEl>
                                          <p:spTgt spid="46"/>
                                        </p:tgtEl>
                                        <p:attrNameLst>
                                          <p:attrName>ppt_x</p:attrName>
                                        </p:attrNameLst>
                                      </p:cBhvr>
                                      <p:tavLst>
                                        <p:tav tm="0">
                                          <p:val>
                                            <p:strVal val="#ppt_x"/>
                                          </p:val>
                                        </p:tav>
                                        <p:tav tm="100000">
                                          <p:val>
                                            <p:strVal val="#ppt_x"/>
                                          </p:val>
                                        </p:tav>
                                      </p:tavLst>
                                    </p:anim>
                                    <p:anim calcmode="lin" valueType="num">
                                      <p:cBhvr additive="base">
                                        <p:cTn dur="500" fill="hold" id="95"/>
                                        <p:tgtEl>
                                          <p:spTgt spid="46"/>
                                        </p:tgtEl>
                                        <p:attrNameLst>
                                          <p:attrName>ppt_y</p:attrName>
                                        </p:attrNameLst>
                                      </p:cBhvr>
                                      <p:tavLst>
                                        <p:tav tm="0">
                                          <p:val>
                                            <p:strVal val="1+#ppt_h/2"/>
                                          </p:val>
                                        </p:tav>
                                        <p:tav tm="100000">
                                          <p:val>
                                            <p:strVal val="#ppt_y"/>
                                          </p:val>
                                        </p:tav>
                                      </p:tavLst>
                                    </p:anim>
                                  </p:childTnLst>
                                </p:cTn>
                              </p:par>
                            </p:childTnLst>
                          </p:cTn>
                        </p:par>
                        <p:par>
                          <p:cTn fill="hold" id="96" nodeType="afterGroup">
                            <p:stCondLst>
                              <p:cond delay="9000"/>
                            </p:stCondLst>
                            <p:childTnLst>
                              <p:par>
                                <p:cTn fill="hold" id="97" nodeType="afterEffect" presetClass="entr" presetID="53" presetSubtype="0">
                                  <p:stCondLst>
                                    <p:cond delay="0"/>
                                  </p:stCondLst>
                                  <p:childTnLst>
                                    <p:set>
                                      <p:cBhvr>
                                        <p:cTn dur="1" fill="hold" id="98">
                                          <p:stCondLst>
                                            <p:cond delay="0"/>
                                          </p:stCondLst>
                                        </p:cTn>
                                        <p:tgtEl>
                                          <p:spTgt spid="61"/>
                                        </p:tgtEl>
                                        <p:attrNameLst>
                                          <p:attrName>style.visibility</p:attrName>
                                        </p:attrNameLst>
                                      </p:cBhvr>
                                      <p:to>
                                        <p:strVal val="visible"/>
                                      </p:to>
                                    </p:set>
                                    <p:anim calcmode="lin" valueType="num">
                                      <p:cBhvr>
                                        <p:cTn dur="500" fill="hold" id="99"/>
                                        <p:tgtEl>
                                          <p:spTgt spid="61"/>
                                        </p:tgtEl>
                                        <p:attrNameLst>
                                          <p:attrName>ppt_w</p:attrName>
                                        </p:attrNameLst>
                                      </p:cBhvr>
                                      <p:tavLst>
                                        <p:tav tm="0">
                                          <p:val>
                                            <p:fltVal val="0"/>
                                          </p:val>
                                        </p:tav>
                                        <p:tav tm="100000">
                                          <p:val>
                                            <p:strVal val="#ppt_w"/>
                                          </p:val>
                                        </p:tav>
                                      </p:tavLst>
                                    </p:anim>
                                    <p:anim calcmode="lin" valueType="num">
                                      <p:cBhvr>
                                        <p:cTn dur="500" fill="hold" id="100"/>
                                        <p:tgtEl>
                                          <p:spTgt spid="61"/>
                                        </p:tgtEl>
                                        <p:attrNameLst>
                                          <p:attrName>ppt_h</p:attrName>
                                        </p:attrNameLst>
                                      </p:cBhvr>
                                      <p:tavLst>
                                        <p:tav tm="0">
                                          <p:val>
                                            <p:fltVal val="0"/>
                                          </p:val>
                                        </p:tav>
                                        <p:tav tm="100000">
                                          <p:val>
                                            <p:strVal val="#ppt_h"/>
                                          </p:val>
                                        </p:tav>
                                      </p:tavLst>
                                    </p:anim>
                                    <p:animEffect filter="fade" transition="in">
                                      <p:cBhvr>
                                        <p:cTn dur="500" id="101"/>
                                        <p:tgtEl>
                                          <p:spTgt spid="61"/>
                                        </p:tgtEl>
                                      </p:cBhvr>
                                    </p:animEffect>
                                  </p:childTnLst>
                                </p:cTn>
                              </p:par>
                              <p:par>
                                <p:cTn accel="50000" decel="50000" fill="hold" id="102" nodeType="withEffect" presetClass="entr" presetID="2" presetSubtype="4">
                                  <p:stCondLst>
                                    <p:cond delay="0"/>
                                  </p:stCondLst>
                                  <p:childTnLst>
                                    <p:set>
                                      <p:cBhvr>
                                        <p:cTn dur="1" fill="hold" id="103">
                                          <p:stCondLst>
                                            <p:cond delay="0"/>
                                          </p:stCondLst>
                                        </p:cTn>
                                        <p:tgtEl>
                                          <p:spTgt spid="49"/>
                                        </p:tgtEl>
                                        <p:attrNameLst>
                                          <p:attrName>style.visibility</p:attrName>
                                        </p:attrNameLst>
                                      </p:cBhvr>
                                      <p:to>
                                        <p:strVal val="visible"/>
                                      </p:to>
                                    </p:set>
                                    <p:anim calcmode="lin" valueType="num">
                                      <p:cBhvr additive="base">
                                        <p:cTn dur="500" fill="hold" id="104"/>
                                        <p:tgtEl>
                                          <p:spTgt spid="49"/>
                                        </p:tgtEl>
                                        <p:attrNameLst>
                                          <p:attrName>ppt_x</p:attrName>
                                        </p:attrNameLst>
                                      </p:cBhvr>
                                      <p:tavLst>
                                        <p:tav tm="0">
                                          <p:val>
                                            <p:strVal val="#ppt_x"/>
                                          </p:val>
                                        </p:tav>
                                        <p:tav tm="100000">
                                          <p:val>
                                            <p:strVal val="#ppt_x"/>
                                          </p:val>
                                        </p:tav>
                                      </p:tavLst>
                                    </p:anim>
                                    <p:anim calcmode="lin" valueType="num">
                                      <p:cBhvr additive="base">
                                        <p:cTn dur="500" fill="hold" id="105"/>
                                        <p:tgtEl>
                                          <p:spTgt spid="49"/>
                                        </p:tgtEl>
                                        <p:attrNameLst>
                                          <p:attrName>ppt_y</p:attrName>
                                        </p:attrNameLst>
                                      </p:cBhvr>
                                      <p:tavLst>
                                        <p:tav tm="0">
                                          <p:val>
                                            <p:strVal val="1+#ppt_h/2"/>
                                          </p:val>
                                        </p:tav>
                                        <p:tav tm="100000">
                                          <p:val>
                                            <p:strVal val="#ppt_y"/>
                                          </p:val>
                                        </p:tav>
                                      </p:tavLst>
                                    </p:anim>
                                  </p:childTnLst>
                                </p:cTn>
                              </p:par>
                            </p:childTnLst>
                          </p:cTn>
                        </p:par>
                        <p:par>
                          <p:cTn fill="hold" id="106" nodeType="afterGroup">
                            <p:stCondLst>
                              <p:cond delay="9500"/>
                            </p:stCondLst>
                            <p:childTnLst>
                              <p:par>
                                <p:cTn fill="hold" id="107" nodeType="afterEffect" presetClass="entr" presetID="53" presetSubtype="0">
                                  <p:stCondLst>
                                    <p:cond delay="0"/>
                                  </p:stCondLst>
                                  <p:childTnLst>
                                    <p:set>
                                      <p:cBhvr>
                                        <p:cTn dur="1" fill="hold" id="108">
                                          <p:stCondLst>
                                            <p:cond delay="0"/>
                                          </p:stCondLst>
                                        </p:cTn>
                                        <p:tgtEl>
                                          <p:spTgt spid="55"/>
                                        </p:tgtEl>
                                        <p:attrNameLst>
                                          <p:attrName>style.visibility</p:attrName>
                                        </p:attrNameLst>
                                      </p:cBhvr>
                                      <p:to>
                                        <p:strVal val="visible"/>
                                      </p:to>
                                    </p:set>
                                    <p:anim calcmode="lin" valueType="num">
                                      <p:cBhvr>
                                        <p:cTn dur="500" fill="hold" id="109"/>
                                        <p:tgtEl>
                                          <p:spTgt spid="55"/>
                                        </p:tgtEl>
                                        <p:attrNameLst>
                                          <p:attrName>ppt_w</p:attrName>
                                        </p:attrNameLst>
                                      </p:cBhvr>
                                      <p:tavLst>
                                        <p:tav tm="0">
                                          <p:val>
                                            <p:fltVal val="0"/>
                                          </p:val>
                                        </p:tav>
                                        <p:tav tm="100000">
                                          <p:val>
                                            <p:strVal val="#ppt_w"/>
                                          </p:val>
                                        </p:tav>
                                      </p:tavLst>
                                    </p:anim>
                                    <p:anim calcmode="lin" valueType="num">
                                      <p:cBhvr>
                                        <p:cTn dur="500" fill="hold" id="110"/>
                                        <p:tgtEl>
                                          <p:spTgt spid="55"/>
                                        </p:tgtEl>
                                        <p:attrNameLst>
                                          <p:attrName>ppt_h</p:attrName>
                                        </p:attrNameLst>
                                      </p:cBhvr>
                                      <p:tavLst>
                                        <p:tav tm="0">
                                          <p:val>
                                            <p:fltVal val="0"/>
                                          </p:val>
                                        </p:tav>
                                        <p:tav tm="100000">
                                          <p:val>
                                            <p:strVal val="#ppt_h"/>
                                          </p:val>
                                        </p:tav>
                                      </p:tavLst>
                                    </p:anim>
                                    <p:animEffect filter="fade" transition="in">
                                      <p:cBhvr>
                                        <p:cTn dur="500" id="111"/>
                                        <p:tgtEl>
                                          <p:spTgt spid="55"/>
                                        </p:tgtEl>
                                      </p:cBhvr>
                                    </p:animEffect>
                                  </p:childTnLst>
                                </p:cTn>
                              </p:par>
                              <p:par>
                                <p:cTn accel="50000" decel="50000" fill="hold" id="112" nodeType="withEffect" presetClass="entr" presetID="2" presetSubtype="4">
                                  <p:stCondLst>
                                    <p:cond delay="0"/>
                                  </p:stCondLst>
                                  <p:childTnLst>
                                    <p:set>
                                      <p:cBhvr>
                                        <p:cTn dur="1" fill="hold" id="113">
                                          <p:stCondLst>
                                            <p:cond delay="0"/>
                                          </p:stCondLst>
                                        </p:cTn>
                                        <p:tgtEl>
                                          <p:spTgt spid="52"/>
                                        </p:tgtEl>
                                        <p:attrNameLst>
                                          <p:attrName>style.visibility</p:attrName>
                                        </p:attrNameLst>
                                      </p:cBhvr>
                                      <p:to>
                                        <p:strVal val="visible"/>
                                      </p:to>
                                    </p:set>
                                    <p:anim calcmode="lin" valueType="num">
                                      <p:cBhvr additive="base">
                                        <p:cTn dur="500" fill="hold" id="114"/>
                                        <p:tgtEl>
                                          <p:spTgt spid="52"/>
                                        </p:tgtEl>
                                        <p:attrNameLst>
                                          <p:attrName>ppt_x</p:attrName>
                                        </p:attrNameLst>
                                      </p:cBhvr>
                                      <p:tavLst>
                                        <p:tav tm="0">
                                          <p:val>
                                            <p:strVal val="#ppt_x"/>
                                          </p:val>
                                        </p:tav>
                                        <p:tav tm="100000">
                                          <p:val>
                                            <p:strVal val="#ppt_x"/>
                                          </p:val>
                                        </p:tav>
                                      </p:tavLst>
                                    </p:anim>
                                    <p:anim calcmode="lin" valueType="num">
                                      <p:cBhvr additive="base">
                                        <p:cTn dur="500" fill="hold" id="115"/>
                                        <p:tgtEl>
                                          <p:spTgt spid="52"/>
                                        </p:tgtEl>
                                        <p:attrNameLst>
                                          <p:attrName>ppt_y</p:attrName>
                                        </p:attrNameLst>
                                      </p:cBhvr>
                                      <p:tavLst>
                                        <p:tav tm="0">
                                          <p:val>
                                            <p:strVal val="1+#ppt_h/2"/>
                                          </p:val>
                                        </p:tav>
                                        <p:tav tm="100000">
                                          <p:val>
                                            <p:strVal val="#ppt_y"/>
                                          </p:val>
                                        </p:tav>
                                      </p:tavLst>
                                    </p:anim>
                                  </p:childTnLst>
                                </p:cTn>
                              </p:par>
                            </p:childTnLst>
                          </p:cTn>
                        </p:par>
                        <p:par>
                          <p:cTn fill="hold" id="116" nodeType="afterGroup">
                            <p:stCondLst>
                              <p:cond delay="10000"/>
                            </p:stCondLst>
                            <p:childTnLst>
                              <p:par>
                                <p:cTn fill="hold" id="117" nodeType="afterEffect" presetClass="entr" presetID="13" presetSubtype="16">
                                  <p:stCondLst>
                                    <p:cond delay="0"/>
                                  </p:stCondLst>
                                  <p:childTnLst>
                                    <p:set>
                                      <p:cBhvr>
                                        <p:cTn dur="1" fill="hold" id="118">
                                          <p:stCondLst>
                                            <p:cond delay="0"/>
                                          </p:stCondLst>
                                        </p:cTn>
                                        <p:tgtEl>
                                          <p:spTgt spid="74"/>
                                        </p:tgtEl>
                                        <p:attrNameLst>
                                          <p:attrName>style.visibility</p:attrName>
                                        </p:attrNameLst>
                                      </p:cBhvr>
                                      <p:to>
                                        <p:strVal val="visible"/>
                                      </p:to>
                                    </p:set>
                                    <p:animEffect filter="plus(in)" transition="in">
                                      <p:cBhvr>
                                        <p:cTn dur="500" id="119"/>
                                        <p:tgtEl>
                                          <p:spTgt spid="74"/>
                                        </p:tgtEl>
                                      </p:cBhvr>
                                    </p:animEffect>
                                  </p:childTnLst>
                                </p:cTn>
                              </p:par>
                              <p:par>
                                <p:cTn fill="hold" grpId="0" id="120" nodeType="withEffect" presetClass="entr" presetID="10" presetSubtype="0">
                                  <p:stCondLst>
                                    <p:cond delay="0"/>
                                  </p:stCondLst>
                                  <p:childTnLst>
                                    <p:set>
                                      <p:cBhvr>
                                        <p:cTn dur="1" fill="hold" id="121">
                                          <p:stCondLst>
                                            <p:cond delay="0"/>
                                          </p:stCondLst>
                                        </p:cTn>
                                        <p:tgtEl>
                                          <p:spTgt spid="73"/>
                                        </p:tgtEl>
                                        <p:attrNameLst>
                                          <p:attrName>style.visibility</p:attrName>
                                        </p:attrNameLst>
                                      </p:cBhvr>
                                      <p:to>
                                        <p:strVal val="visible"/>
                                      </p:to>
                                    </p:set>
                                    <p:animEffect filter="fade" transition="in">
                                      <p:cBhvr>
                                        <p:cTn dur="500" id="122"/>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31"/>
      <p:bldP grpId="0" spid="32"/>
      <p:bldP grpId="0" spid="33"/>
      <p:bldP grpId="0" spid="34"/>
      <p:bldP grpId="0" spid="35"/>
      <p:bldP grpId="0" spid="36"/>
      <p:bldP grpId="0" spid="73"/>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sp>
        <p:nvSpPr>
          <p:cNvPr id="24" name="PA_标题 1"/>
          <p:cNvSpPr txBox="1"/>
          <p:nvPr>
            <p:custDataLst>
              <p:tags r:id="rId3"/>
            </p:custDataLst>
          </p:nvPr>
        </p:nvSpPr>
        <p:spPr>
          <a:xfrm>
            <a:off x="997718" y="2796266"/>
            <a:ext cx="10361851" cy="1470025"/>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mtClean="0" sz="6800">
                <a:solidFill>
                  <a:schemeClr val="accent1">
                    <a:lumMod val="75000"/>
                  </a:schemeClr>
                </a:solidFill>
                <a:latin charset="-122" panose="020b0503020204020204" pitchFamily="34" typeface="微软雅黑"/>
                <a:ea charset="-122" panose="020b0503020204020204" pitchFamily="34" typeface="微软雅黑"/>
              </a:rPr>
              <a:t>谢谢您的观看指导!</a:t>
            </a:r>
          </a:p>
        </p:txBody>
      </p:sp>
      <p:sp>
        <p:nvSpPr>
          <p:cNvPr id="25" name="PA_副标题 2"/>
          <p:cNvSpPr txBox="1"/>
          <p:nvPr>
            <p:custDataLst>
              <p:tags r:id="rId4"/>
            </p:custDataLst>
          </p:nvPr>
        </p:nvSpPr>
        <p:spPr>
          <a:xfrm>
            <a:off x="1911999" y="4073021"/>
            <a:ext cx="8533289" cy="383468"/>
          </a:xfrm>
          <a:prstGeom prst="rect">
            <a:avLst/>
          </a:prstGeom>
        </p:spPr>
        <p:txBody>
          <a:bodyPr>
            <a:noAutofit/>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a:r>
              <a:rPr altLang="en-US" lang="zh-CN" smtClean="0" sz="2000">
                <a:solidFill>
                  <a:schemeClr val="bg1">
                    <a:lumMod val="50000"/>
                  </a:schemeClr>
                </a:solidFill>
                <a:latin charset="-122" panose="020b0503020204020204" pitchFamily="34" typeface="微软雅黑"/>
                <a:ea charset="-122" panose="020b0503020204020204" pitchFamily="34" typeface="微软雅黑"/>
              </a:rPr>
              <a:t>适用公司企业述职汇报/工作汇报/部门培训等</a:t>
            </a:r>
          </a:p>
        </p:txBody>
      </p:sp>
      <p:grpSp>
        <p:nvGrpSpPr>
          <p:cNvPr id="26" name="Group 38"/>
          <p:cNvGrpSpPr/>
          <p:nvPr/>
        </p:nvGrpSpPr>
        <p:grpSpPr>
          <a:xfrm flipH="1">
            <a:off x="5390680" y="5890640"/>
            <a:ext cx="1575060" cy="160804"/>
            <a:chOff x="5548426" y="3343939"/>
            <a:chExt cx="833173" cy="85061"/>
          </a:xfrm>
          <a:solidFill>
            <a:srgbClr val="1983B7"/>
          </a:solidFill>
        </p:grpSpPr>
        <p:sp>
          <p:nvSpPr>
            <p:cNvPr id="27" name="Oval 31"/>
            <p:cNvSpPr/>
            <p:nvPr/>
          </p:nvSpPr>
          <p:spPr>
            <a:xfrm>
              <a:off x="5548426" y="3343939"/>
              <a:ext cx="85061" cy="8506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rgbClr val="18D2A6"/>
                </a:solidFill>
              </a:endParaRPr>
            </a:p>
          </p:txBody>
        </p:sp>
        <p:sp>
          <p:nvSpPr>
            <p:cNvPr id="28" name="Oval 32"/>
            <p:cNvSpPr/>
            <p:nvPr/>
          </p:nvSpPr>
          <p:spPr>
            <a:xfrm>
              <a:off x="5698049" y="3343939"/>
              <a:ext cx="85061" cy="8506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rgbClr val="18D2A6"/>
                </a:solidFill>
              </a:endParaRPr>
            </a:p>
          </p:txBody>
        </p:sp>
        <p:sp>
          <p:nvSpPr>
            <p:cNvPr id="29" name="Oval 33"/>
            <p:cNvSpPr/>
            <p:nvPr/>
          </p:nvSpPr>
          <p:spPr>
            <a:xfrm>
              <a:off x="5847671"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rgbClr val="18D2A6"/>
                </a:solidFill>
              </a:endParaRPr>
            </a:p>
          </p:txBody>
        </p:sp>
        <p:sp>
          <p:nvSpPr>
            <p:cNvPr id="30" name="Oval 34"/>
            <p:cNvSpPr/>
            <p:nvPr/>
          </p:nvSpPr>
          <p:spPr>
            <a:xfrm>
              <a:off x="5997294"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rgbClr val="18D2A6"/>
                </a:solidFill>
              </a:endParaRPr>
            </a:p>
          </p:txBody>
        </p:sp>
        <p:sp>
          <p:nvSpPr>
            <p:cNvPr id="31" name="Oval 35"/>
            <p:cNvSpPr/>
            <p:nvPr/>
          </p:nvSpPr>
          <p:spPr>
            <a:xfrm>
              <a:off x="6146917" y="3343939"/>
              <a:ext cx="85061" cy="850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rgbClr val="18D2A6"/>
                </a:solidFill>
              </a:endParaRPr>
            </a:p>
          </p:txBody>
        </p:sp>
        <p:sp>
          <p:nvSpPr>
            <p:cNvPr id="32" name="Oval 36"/>
            <p:cNvSpPr/>
            <p:nvPr/>
          </p:nvSpPr>
          <p:spPr>
            <a:xfrm>
              <a:off x="6296538" y="3343939"/>
              <a:ext cx="85061" cy="850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rgbClr val="18D2A6"/>
                </a:solidFill>
              </a:endParaRPr>
            </a:p>
          </p:txBody>
        </p:sp>
      </p:grpSp>
      <p:sp>
        <p:nvSpPr>
          <p:cNvPr id="33" name="文本框 283"/>
          <p:cNvSpPr txBox="1"/>
          <p:nvPr/>
        </p:nvSpPr>
        <p:spPr>
          <a:xfrm>
            <a:off x="4667656" y="1209196"/>
            <a:ext cx="3027680" cy="1798320"/>
          </a:xfrm>
          <a:prstGeom prst="rect">
            <a:avLst/>
          </a:prstGeom>
          <a:noFill/>
        </p:spPr>
        <p:txBody>
          <a:bodyPr rtlCol="0" wrap="none">
            <a:spAutoFit/>
          </a:bodyPr>
          <a:lstStyle/>
          <a:p>
            <a:pPr algn="ctr"/>
            <a:r>
              <a:rPr altLang="zh-CN" lang="en-US" smtClean="0" sz="11200">
                <a:solidFill>
                  <a:schemeClr val="accent3"/>
                </a:solidFill>
                <a:latin charset="-122" panose="02000000000000000000" pitchFamily="2" typeface="华文黑体-日"/>
                <a:ea charset="-122" panose="02000000000000000000" pitchFamily="2" typeface="华文黑体-日"/>
              </a:rPr>
              <a:t>2017</a:t>
            </a:r>
          </a:p>
        </p:txBody>
      </p:sp>
    </p:spTree>
    <p:extLst>
      <p:ext uri="{BB962C8B-B14F-4D97-AF65-F5344CB8AC3E}">
        <p14:creationId val="190710639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1000"/>
                                  </p:stCondLst>
                                  <p:childTnLst>
                                    <p:set>
                                      <p:cBhvr>
                                        <p:cTn dur="1" fill="hold" id="6">
                                          <p:stCondLst>
                                            <p:cond delay="0"/>
                                          </p:stCondLst>
                                        </p:cTn>
                                        <p:tgtEl>
                                          <p:spTgt spid="24"/>
                                        </p:tgtEl>
                                        <p:attrNameLst>
                                          <p:attrName>style.visibility</p:attrName>
                                        </p:attrNameLst>
                                      </p:cBhvr>
                                      <p:to>
                                        <p:strVal val="visible"/>
                                      </p:to>
                                    </p:set>
                                    <p:animEffect filter="fade" transition="in">
                                      <p:cBhvr>
                                        <p:cTn dur="750" id="7"/>
                                        <p:tgtEl>
                                          <p:spTgt spid="24"/>
                                        </p:tgtEl>
                                      </p:cBhvr>
                                    </p:animEffect>
                                    <p:anim calcmode="lin" valueType="num">
                                      <p:cBhvr>
                                        <p:cTn dur="750" fill="hold" id="8"/>
                                        <p:tgtEl>
                                          <p:spTgt spid="24"/>
                                        </p:tgtEl>
                                        <p:attrNameLst>
                                          <p:attrName>ppt_x</p:attrName>
                                        </p:attrNameLst>
                                      </p:cBhvr>
                                      <p:tavLst>
                                        <p:tav tm="0">
                                          <p:val>
                                            <p:strVal val="#ppt_x"/>
                                          </p:val>
                                        </p:tav>
                                        <p:tav tm="100000">
                                          <p:val>
                                            <p:strVal val="#ppt_x"/>
                                          </p:val>
                                        </p:tav>
                                      </p:tavLst>
                                    </p:anim>
                                    <p:anim calcmode="lin" valueType="num">
                                      <p:cBhvr>
                                        <p:cTn dur="750" fill="hold" id="9"/>
                                        <p:tgtEl>
                                          <p:spTgt spid="2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750"/>
                            </p:stCondLst>
                            <p:childTnLst>
                              <p:par>
                                <p:cTn fill="hold" grpId="0" id="11" nodeType="afterEffect" presetClass="entr" presetID="10" presetSubtype="0">
                                  <p:stCondLst>
                                    <p:cond delay="0"/>
                                  </p:stCondLst>
                                  <p:childTnLst>
                                    <p:set>
                                      <p:cBhvr>
                                        <p:cTn dur="1" fill="hold" id="12">
                                          <p:stCondLst>
                                            <p:cond delay="0"/>
                                          </p:stCondLst>
                                        </p:cTn>
                                        <p:tgtEl>
                                          <p:spTgt spid="25">
                                            <p:txEl>
                                              <p:pRg end="0" st="0"/>
                                            </p:txEl>
                                          </p:spTgt>
                                        </p:tgtEl>
                                        <p:attrNameLst>
                                          <p:attrName>style.visibility</p:attrName>
                                        </p:attrNameLst>
                                      </p:cBhvr>
                                      <p:to>
                                        <p:strVal val="visible"/>
                                      </p:to>
                                    </p:set>
                                    <p:animEffect filter="fade" transition="in">
                                      <p:cBhvr>
                                        <p:cTn dur="500" id="13"/>
                                        <p:tgtEl>
                                          <p:spTgt spid="25">
                                            <p:txEl>
                                              <p:pRg end="0" st="0"/>
                                            </p:txEl>
                                          </p:spTgt>
                                        </p:tgtEl>
                                      </p:cBhvr>
                                    </p:animEffect>
                                  </p:childTnLst>
                                </p:cTn>
                              </p:par>
                              <p:par>
                                <p:cTn fill="hold" id="14" nodeType="withEffect" presetClass="entr" presetID="42" presetSubtype="0">
                                  <p:stCondLst>
                                    <p:cond delay="0"/>
                                  </p:stCondLst>
                                  <p:childTnLst>
                                    <p:set>
                                      <p:cBhvr>
                                        <p:cTn dur="1" fill="hold" id="15">
                                          <p:stCondLst>
                                            <p:cond delay="0"/>
                                          </p:stCondLst>
                                        </p:cTn>
                                        <p:tgtEl>
                                          <p:spTgt spid="26"/>
                                        </p:tgtEl>
                                        <p:attrNameLst>
                                          <p:attrName>style.visibility</p:attrName>
                                        </p:attrNameLst>
                                      </p:cBhvr>
                                      <p:to>
                                        <p:strVal val="visible"/>
                                      </p:to>
                                    </p:set>
                                    <p:animEffect filter="fade" transition="in">
                                      <p:cBhvr>
                                        <p:cTn dur="750" id="16"/>
                                        <p:tgtEl>
                                          <p:spTgt spid="26"/>
                                        </p:tgtEl>
                                      </p:cBhvr>
                                    </p:animEffect>
                                    <p:anim calcmode="lin" valueType="num">
                                      <p:cBhvr>
                                        <p:cTn dur="750" fill="hold" id="17"/>
                                        <p:tgtEl>
                                          <p:spTgt spid="26"/>
                                        </p:tgtEl>
                                        <p:attrNameLst>
                                          <p:attrName>ppt_x</p:attrName>
                                        </p:attrNameLst>
                                      </p:cBhvr>
                                      <p:tavLst>
                                        <p:tav tm="0">
                                          <p:val>
                                            <p:strVal val="#ppt_x"/>
                                          </p:val>
                                        </p:tav>
                                        <p:tav tm="100000">
                                          <p:val>
                                            <p:strVal val="#ppt_x"/>
                                          </p:val>
                                        </p:tav>
                                      </p:tavLst>
                                    </p:anim>
                                    <p:anim calcmode="lin" valueType="num">
                                      <p:cBhvr>
                                        <p:cTn dur="750" fill="hold" id="18"/>
                                        <p:tgtEl>
                                          <p:spTgt spid="26"/>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250"/>
                                  </p:stCondLst>
                                  <p:childTnLst>
                                    <p:set>
                                      <p:cBhvr>
                                        <p:cTn dur="1" fill="hold" id="20">
                                          <p:stCondLst>
                                            <p:cond delay="0"/>
                                          </p:stCondLst>
                                        </p:cTn>
                                        <p:tgtEl>
                                          <p:spTgt spid="33"/>
                                        </p:tgtEl>
                                        <p:attrNameLst>
                                          <p:attrName>style.visibility</p:attrName>
                                        </p:attrNameLst>
                                      </p:cBhvr>
                                      <p:to>
                                        <p:strVal val="visible"/>
                                      </p:to>
                                    </p:set>
                                    <p:animEffect filter="fade" transition="in">
                                      <p:cBhvr>
                                        <p:cTn dur="1250" id="21"/>
                                        <p:tgtEl>
                                          <p:spTgt spid="33"/>
                                        </p:tgtEl>
                                      </p:cBhvr>
                                    </p:animEffect>
                                    <p:anim calcmode="lin" valueType="num">
                                      <p:cBhvr>
                                        <p:cTn dur="1250" fill="hold" id="22"/>
                                        <p:tgtEl>
                                          <p:spTgt spid="33"/>
                                        </p:tgtEl>
                                        <p:attrNameLst>
                                          <p:attrName>ppt_x</p:attrName>
                                        </p:attrNameLst>
                                      </p:cBhvr>
                                      <p:tavLst>
                                        <p:tav tm="0">
                                          <p:val>
                                            <p:strVal val="#ppt_x"/>
                                          </p:val>
                                        </p:tav>
                                        <p:tav tm="100000">
                                          <p:val>
                                            <p:strVal val="#ppt_x"/>
                                          </p:val>
                                        </p:tav>
                                      </p:tavLst>
                                    </p:anim>
                                    <p:anim calcmode="lin" valueType="num">
                                      <p:cBhvr>
                                        <p:cTn dur="1250" fill="hold" id="23"/>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build="p" grpId="0" spid="25"/>
      <p:bldP grpId="0" spid="3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66" name="组合 65"/>
          <p:cNvGrpSpPr/>
          <p:nvPr/>
        </p:nvGrpSpPr>
        <p:grpSpPr>
          <a:xfrm>
            <a:off x="5087458" y="1371094"/>
            <a:ext cx="1996576" cy="1996574"/>
            <a:chOff x="3606461" y="1664340"/>
            <a:chExt cx="1040024" cy="1040024"/>
          </a:xfrm>
          <a:effectLst/>
        </p:grpSpPr>
        <p:sp>
          <p:nvSpPr>
            <p:cNvPr id="67" name="椭圆 66"/>
            <p:cNvSpPr/>
            <p:nvPr/>
          </p:nvSpPr>
          <p:spPr>
            <a:xfrm>
              <a:off x="3606461" y="1664340"/>
              <a:ext cx="1040024" cy="1040024"/>
            </a:xfrm>
            <a:prstGeom prst="ellipse">
              <a:avLst/>
            </a:prstGeom>
            <a:solidFill>
              <a:schemeClr val="accent3"/>
            </a:solidFill>
            <a:ln algn="ctr" cap="flat" cmpd="sng" w="44450">
              <a:noFill/>
              <a:prstDash val="solid"/>
            </a:ln>
            <a:effectLst/>
          </p:spPr>
          <p:txBody>
            <a:bodyPr anchor="ctr" rtlCol="0"/>
            <a:lstStyle/>
            <a:p>
              <a:pPr algn="ct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575" u="none">
                <a:ln>
                  <a:noFill/>
                </a:ln>
                <a:solidFill>
                  <a:prstClr val="white"/>
                </a:solidFill>
                <a:effectLst/>
                <a:uLnTx/>
                <a:uFillTx/>
                <a:latin typeface="Calibri"/>
                <a:ea charset="-122" panose="02010600030101010101" pitchFamily="2" typeface="宋体"/>
              </a:endParaRPr>
            </a:p>
          </p:txBody>
        </p:sp>
        <p:sp>
          <p:nvSpPr>
            <p:cNvPr id="68" name="文本框 1"/>
            <p:cNvSpPr txBox="1"/>
            <p:nvPr/>
          </p:nvSpPr>
          <p:spPr>
            <a:xfrm>
              <a:off x="3938556" y="1813627"/>
              <a:ext cx="421902" cy="682718"/>
            </a:xfrm>
            <a:prstGeom prst="rect">
              <a:avLst/>
            </a:prstGeom>
            <a:noFill/>
            <a:ln>
              <a:noFill/>
            </a:ln>
            <a:effectLst/>
          </p:spPr>
          <p:txBody>
            <a:bodyPr rtlCol="0" wrap="none">
              <a:spAutoFit/>
            </a:bodyPr>
            <a:lstStyle/>
            <a:p>
              <a:pPr algn="ctr"/>
              <a:r>
                <a:rPr altLang="zh-CN" b="1" lang="en-US" smtClean="0" sz="8000">
                  <a:solidFill>
                    <a:schemeClr val="bg1"/>
                  </a:solidFill>
                  <a:effectLst/>
                  <a:latin charset="-122" panose="020b0503020204020204" pitchFamily="34" typeface="微软雅黑"/>
                  <a:ea charset="-122" panose="020b0503020204020204" pitchFamily="34" typeface="微软雅黑"/>
                </a:rPr>
                <a:t>1</a:t>
              </a:r>
            </a:p>
          </p:txBody>
        </p:sp>
      </p:grpSp>
      <p:sp>
        <p:nvSpPr>
          <p:cNvPr id="69" name="矩形 69"/>
          <p:cNvSpPr>
            <a:spLocks noChangeArrowheads="1"/>
          </p:cNvSpPr>
          <p:nvPr/>
        </p:nvSpPr>
        <p:spPr bwMode="auto">
          <a:xfrm>
            <a:off x="3534391" y="3810340"/>
            <a:ext cx="5137076"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buFont typeface="Arial"/>
              <a:buNone/>
            </a:pPr>
            <a:r>
              <a:rPr altLang="en-US" b="1" lang="zh-CN" smtClean="0" sz="4800">
                <a:solidFill>
                  <a:schemeClr val="accent3"/>
                </a:solidFill>
                <a:latin charset="-122" panose="020b0503020204020204" pitchFamily="34" typeface="微软雅黑"/>
                <a:ea charset="-122" panose="020b0503020204020204" pitchFamily="34" typeface="微软雅黑"/>
                <a:sym charset="-122" panose="020b0503020204020204" pitchFamily="34" typeface="微软雅黑"/>
              </a:rPr>
              <a:t>加入你的标题</a:t>
            </a:r>
          </a:p>
        </p:txBody>
      </p:sp>
      <p:sp>
        <p:nvSpPr>
          <p:cNvPr id="70" name="矩形 70"/>
          <p:cNvSpPr>
            <a:spLocks noChangeArrowheads="1"/>
          </p:cNvSpPr>
          <p:nvPr/>
        </p:nvSpPr>
        <p:spPr bwMode="auto">
          <a:xfrm>
            <a:off x="1317716" y="4720142"/>
            <a:ext cx="9570424"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r>
              <a:rPr altLang="en-US" lang="zh-CN" sz="2000">
                <a:solidFill>
                  <a:schemeClr val="bg1">
                    <a:lumMod val="50000"/>
                  </a:schemeClr>
                </a:solidFill>
                <a:latin charset="-122" panose="020b0503020204020204" pitchFamily="34" typeface="微软雅黑"/>
                <a:ea charset="-122" panose="020b0503020204020204" pitchFamily="34" typeface="微软雅黑"/>
              </a:rPr>
              <a:t>在此处添加文字，在此处在此处添加文字在此处添加文字</a:t>
            </a:r>
          </a:p>
        </p:txBody>
      </p:sp>
      <p:cxnSp>
        <p:nvCxnSpPr>
          <p:cNvPr id="74" name="直接连接符 73"/>
          <p:cNvCxnSpPr/>
          <p:nvPr/>
        </p:nvCxnSpPr>
        <p:spPr>
          <a:xfrm>
            <a:off x="2369788" y="4383237"/>
            <a:ext cx="1456264" cy="1"/>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332888" y="4383237"/>
            <a:ext cx="1379619" cy="1"/>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06972806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2" presetSubtype="0">
                                  <p:stCondLst>
                                    <p:cond delay="0"/>
                                  </p:stCondLst>
                                  <p:childTnLst>
                                    <p:set>
                                      <p:cBhvr>
                                        <p:cTn dur="1" fill="hold" id="6">
                                          <p:stCondLst>
                                            <p:cond delay="0"/>
                                          </p:stCondLst>
                                        </p:cTn>
                                        <p:tgtEl>
                                          <p:spTgt spid="66"/>
                                        </p:tgtEl>
                                        <p:attrNameLst>
                                          <p:attrName>style.visibility</p:attrName>
                                        </p:attrNameLst>
                                      </p:cBhvr>
                                      <p:to>
                                        <p:strVal val="visible"/>
                                      </p:to>
                                    </p:set>
                                    <p:animScale>
                                      <p:cBhvr>
                                        <p:cTn decel="50000" dur="1000" fill="hold" id="7">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66"/>
                                        </p:tgtEl>
                                        <p:attrNameLst>
                                          <p:attrName>ppt_x</p:attrName>
                                          <p:attrName>ppt_y</p:attrName>
                                        </p:attrNameLst>
                                      </p:cBhvr>
                                    </p:animMotion>
                                    <p:animEffect filter="fade" transition="in">
                                      <p:cBhvr>
                                        <p:cTn dur="1000" id="9"/>
                                        <p:tgtEl>
                                          <p:spTgt spid="66"/>
                                        </p:tgtEl>
                                      </p:cBhvr>
                                    </p:animEffect>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74"/>
                                        </p:tgtEl>
                                        <p:attrNameLst>
                                          <p:attrName>style.visibility</p:attrName>
                                        </p:attrNameLst>
                                      </p:cBhvr>
                                      <p:to>
                                        <p:strVal val="visible"/>
                                      </p:to>
                                    </p:set>
                                    <p:animEffect filter="wipe(left)" transition="in">
                                      <p:cBhvr>
                                        <p:cTn dur="500" id="13"/>
                                        <p:tgtEl>
                                          <p:spTgt spid="74"/>
                                        </p:tgtEl>
                                      </p:cBhvr>
                                    </p:animEffect>
                                  </p:childTnLst>
                                </p:cTn>
                              </p:par>
                              <p:par>
                                <p:cTn fill="hold" id="14" nodeType="withEffect" presetClass="entr" presetID="22" presetSubtype="2">
                                  <p:stCondLst>
                                    <p:cond delay="0"/>
                                  </p:stCondLst>
                                  <p:childTnLst>
                                    <p:set>
                                      <p:cBhvr>
                                        <p:cTn dur="1" fill="hold" id="15">
                                          <p:stCondLst>
                                            <p:cond delay="0"/>
                                          </p:stCondLst>
                                        </p:cTn>
                                        <p:tgtEl>
                                          <p:spTgt spid="75"/>
                                        </p:tgtEl>
                                        <p:attrNameLst>
                                          <p:attrName>style.visibility</p:attrName>
                                        </p:attrNameLst>
                                      </p:cBhvr>
                                      <p:to>
                                        <p:strVal val="visible"/>
                                      </p:to>
                                    </p:set>
                                    <p:animEffect filter="wipe(right)" transition="in">
                                      <p:cBhvr>
                                        <p:cTn dur="500" id="16"/>
                                        <p:tgtEl>
                                          <p:spTgt spid="75"/>
                                        </p:tgtEl>
                                      </p:cBhvr>
                                    </p:animEffect>
                                  </p:childTnLst>
                                </p:cTn>
                              </p:par>
                              <p:par>
                                <p:cTn fill="hold" grpId="0" id="17" nodeType="withEffect" presetClass="entr" presetID="53" presetSubtype="0">
                                  <p:stCondLst>
                                    <p:cond delay="0"/>
                                  </p:stCondLst>
                                  <p:childTnLst>
                                    <p:set>
                                      <p:cBhvr>
                                        <p:cTn dur="1" fill="hold" id="18">
                                          <p:stCondLst>
                                            <p:cond delay="0"/>
                                          </p:stCondLst>
                                        </p:cTn>
                                        <p:tgtEl>
                                          <p:spTgt spid="69"/>
                                        </p:tgtEl>
                                        <p:attrNameLst>
                                          <p:attrName>style.visibility</p:attrName>
                                        </p:attrNameLst>
                                      </p:cBhvr>
                                      <p:to>
                                        <p:strVal val="visible"/>
                                      </p:to>
                                    </p:set>
                                    <p:anim calcmode="lin" valueType="num">
                                      <p:cBhvr>
                                        <p:cTn dur="500" fill="hold" id="19"/>
                                        <p:tgtEl>
                                          <p:spTgt spid="69"/>
                                        </p:tgtEl>
                                        <p:attrNameLst>
                                          <p:attrName>ppt_w</p:attrName>
                                        </p:attrNameLst>
                                      </p:cBhvr>
                                      <p:tavLst>
                                        <p:tav tm="0">
                                          <p:val>
                                            <p:fltVal val="0"/>
                                          </p:val>
                                        </p:tav>
                                        <p:tav tm="100000">
                                          <p:val>
                                            <p:strVal val="#ppt_w"/>
                                          </p:val>
                                        </p:tav>
                                      </p:tavLst>
                                    </p:anim>
                                    <p:anim calcmode="lin" valueType="num">
                                      <p:cBhvr>
                                        <p:cTn dur="500" fill="hold" id="20"/>
                                        <p:tgtEl>
                                          <p:spTgt spid="69"/>
                                        </p:tgtEl>
                                        <p:attrNameLst>
                                          <p:attrName>ppt_h</p:attrName>
                                        </p:attrNameLst>
                                      </p:cBhvr>
                                      <p:tavLst>
                                        <p:tav tm="0">
                                          <p:val>
                                            <p:fltVal val="0"/>
                                          </p:val>
                                        </p:tav>
                                        <p:tav tm="100000">
                                          <p:val>
                                            <p:strVal val="#ppt_h"/>
                                          </p:val>
                                        </p:tav>
                                      </p:tavLst>
                                    </p:anim>
                                    <p:animEffect filter="fade" transition="in">
                                      <p:cBhvr>
                                        <p:cTn dur="500" id="21"/>
                                        <p:tgtEl>
                                          <p:spTgt spid="69"/>
                                        </p:tgtEl>
                                      </p:cBhvr>
                                    </p:animEffect>
                                  </p:childTnLst>
                                </p:cTn>
                              </p:par>
                            </p:childTnLst>
                          </p:cTn>
                        </p:par>
                        <p:par>
                          <p:cTn fill="hold" id="22" nodeType="afterGroup">
                            <p:stCondLst>
                              <p:cond delay="1500"/>
                            </p:stCondLst>
                            <p:childTnLst>
                              <p:par>
                                <p:cTn fill="hold" grpId="0" id="23" nodeType="afterEffect" presetClass="entr" presetID="31" presetSubtype="0">
                                  <p:stCondLst>
                                    <p:cond delay="0"/>
                                  </p:stCondLst>
                                  <p:childTnLst>
                                    <p:set>
                                      <p:cBhvr>
                                        <p:cTn dur="1" fill="hold" id="24">
                                          <p:stCondLst>
                                            <p:cond delay="0"/>
                                          </p:stCondLst>
                                        </p:cTn>
                                        <p:tgtEl>
                                          <p:spTgt spid="70"/>
                                        </p:tgtEl>
                                        <p:attrNameLst>
                                          <p:attrName>style.visibility</p:attrName>
                                        </p:attrNameLst>
                                      </p:cBhvr>
                                      <p:to>
                                        <p:strVal val="visible"/>
                                      </p:to>
                                    </p:set>
                                    <p:anim calcmode="lin" valueType="num">
                                      <p:cBhvr>
                                        <p:cTn dur="1000" fill="hold" id="25"/>
                                        <p:tgtEl>
                                          <p:spTgt spid="70"/>
                                        </p:tgtEl>
                                        <p:attrNameLst>
                                          <p:attrName>ppt_w</p:attrName>
                                        </p:attrNameLst>
                                      </p:cBhvr>
                                      <p:tavLst>
                                        <p:tav tm="0">
                                          <p:val>
                                            <p:fltVal val="0"/>
                                          </p:val>
                                        </p:tav>
                                        <p:tav tm="100000">
                                          <p:val>
                                            <p:strVal val="#ppt_w"/>
                                          </p:val>
                                        </p:tav>
                                      </p:tavLst>
                                    </p:anim>
                                    <p:anim calcmode="lin" valueType="num">
                                      <p:cBhvr>
                                        <p:cTn dur="1000" fill="hold" id="26"/>
                                        <p:tgtEl>
                                          <p:spTgt spid="70"/>
                                        </p:tgtEl>
                                        <p:attrNameLst>
                                          <p:attrName>ppt_h</p:attrName>
                                        </p:attrNameLst>
                                      </p:cBhvr>
                                      <p:tavLst>
                                        <p:tav tm="0">
                                          <p:val>
                                            <p:fltVal val="0"/>
                                          </p:val>
                                        </p:tav>
                                        <p:tav tm="100000">
                                          <p:val>
                                            <p:strVal val="#ppt_h"/>
                                          </p:val>
                                        </p:tav>
                                      </p:tavLst>
                                    </p:anim>
                                    <p:anim calcmode="lin" valueType="num">
                                      <p:cBhvr>
                                        <p:cTn dur="1000" fill="hold" id="27"/>
                                        <p:tgtEl>
                                          <p:spTgt spid="70"/>
                                        </p:tgtEl>
                                        <p:attrNameLst>
                                          <p:attrName>style.rotation</p:attrName>
                                        </p:attrNameLst>
                                      </p:cBhvr>
                                      <p:tavLst>
                                        <p:tav tm="0">
                                          <p:val>
                                            <p:fltVal val="90"/>
                                          </p:val>
                                        </p:tav>
                                        <p:tav tm="100000">
                                          <p:val>
                                            <p:fltVal val="0"/>
                                          </p:val>
                                        </p:tav>
                                      </p:tavLst>
                                    </p:anim>
                                    <p:animEffect filter="fade" transition="in">
                                      <p:cBhvr>
                                        <p:cTn dur="1000" id="28"/>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9"/>
      <p:bldP grpId="0" spid="70"/>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4" y="515938"/>
                <a:ext cx="3129262" cy="533392"/>
              </a:xfrm>
              <a:prstGeom prst="rect">
                <a:avLst/>
              </a:prstGeom>
              <a:noFill/>
              <a:ln w="9525">
                <a:noFill/>
                <a:miter/>
              </a:ln>
            </p:spPr>
            <p:txBody>
              <a:bodyPr bIns="45716" lIns="91431" rIns="91431" tIns="45716" wrap="none">
                <a:spAutoFit/>
              </a:bodyPr>
              <a:lstStyle/>
              <a:p>
                <a:pPr eaLnBrk="1" hangingPunct="1" lvl="0">
                  <a:buNone/>
                </a:pPr>
                <a:r>
                  <a:rPr altLang="en-US" lang="zh-CN" smtClean="0" sz="2900">
                    <a:solidFill>
                      <a:schemeClr val="bg1">
                        <a:lumMod val="50000"/>
                      </a:schemeClr>
                    </a:solidFill>
                    <a:latin charset="0" pitchFamily="34" typeface="Arial"/>
                    <a:ea charset="-122" panose="020b0503020204020204" pitchFamily="34" typeface="微软雅黑"/>
                    <a:sym charset="0" pitchFamily="34" typeface="Arial"/>
                  </a:rPr>
                  <a:t>加入你的标题描述</a:t>
                </a:r>
              </a:p>
            </p:txBody>
          </p:sp>
          <p:grpSp>
            <p:nvGrpSpPr>
              <p:cNvPr id="8" name="组合 26"/>
              <p:cNvGrpSpPr/>
              <p:nvPr/>
            </p:nvGrpSpPr>
            <p:grpSpPr>
              <a:xfrm>
                <a:off x="5043488" y="569913"/>
                <a:ext cx="263525" cy="395287"/>
                <a:chExt cx="213756" cy="427512"/>
              </a:xfrm>
            </p:grpSpPr>
            <p:sp>
              <p:nvSpPr>
                <p:cNvPr id="9" name="直接连接符 27"/>
                <p:cNvSpPr/>
                <p:nvPr/>
              </p:nvSpPr>
              <p:spPr>
                <a:xfrm>
                  <a:off x="0" y="0"/>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sp>
              <p:nvSpPr>
                <p:cNvPr id="10" name="直接连接符 28"/>
                <p:cNvSpPr/>
                <p:nvPr/>
              </p:nvSpPr>
              <p:spPr>
                <a:xfrm flipH="1">
                  <a:off x="0" y="213756"/>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grpSp>
        </p:grpSp>
      </p:grpSp>
      <p:sp>
        <p:nvSpPr>
          <p:cNvPr id="37" name="矩形 36"/>
          <p:cNvSpPr/>
          <p:nvPr/>
        </p:nvSpPr>
        <p:spPr>
          <a:xfrm>
            <a:off x="5341031" y="2014765"/>
            <a:ext cx="2952750" cy="20431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prstClr val="white"/>
              </a:solidFill>
            </a:endParaRPr>
          </a:p>
        </p:txBody>
      </p:sp>
      <p:pic>
        <p:nvPicPr>
          <p:cNvPr id="38" name="组合 13"/>
          <p:cNvPicPr>
            <a:picLocks noChangeArrowheads="1"/>
          </p:cNvPicPr>
          <p:nvPr/>
        </p:nvPicPr>
        <p:blipFill>
          <a:blip r:embed="rId3">
            <a:extLst>
              <a:ext uri="{28A0092B-C50C-407E-A947-70E740481C1C}">
                <a14:useLocalDpi val="0"/>
              </a:ext>
            </a:extLst>
          </a:blip>
          <a:stretch>
            <a:fillRect/>
          </a:stretch>
        </p:blipFill>
        <p:spPr bwMode="auto">
          <a:xfrm>
            <a:off x="5571218" y="2338615"/>
            <a:ext cx="657225" cy="463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9" name="文本框 10"/>
          <p:cNvSpPr txBox="1">
            <a:spLocks noChangeArrowheads="1"/>
          </p:cNvSpPr>
          <p:nvPr/>
        </p:nvSpPr>
        <p:spPr bwMode="auto">
          <a:xfrm>
            <a:off x="5575982" y="2905353"/>
            <a:ext cx="248443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eaLnBrk="1" hangingPunct="1"/>
            <a:r>
              <a:rPr altLang="en-US" lang="zh-CN" sz="1400">
                <a:solidFill>
                  <a:srgbClr val="FFFFFF"/>
                </a:solidFill>
                <a:latin charset="-122" panose="020b0503020204020204" pitchFamily="34" typeface="微软雅黑"/>
                <a:ea charset="-122" panose="020b0503020204020204" pitchFamily="34" typeface="微软雅黑"/>
              </a:rPr>
              <a:t>春种一粒粟,秋收万颗籽，点滴进步，成就价值是我们的一贯的追求。</a:t>
            </a:r>
          </a:p>
        </p:txBody>
      </p:sp>
      <p:sp>
        <p:nvSpPr>
          <p:cNvPr id="40" name="文本框 11"/>
          <p:cNvSpPr txBox="1">
            <a:spLocks noChangeArrowheads="1"/>
          </p:cNvSpPr>
          <p:nvPr/>
        </p:nvSpPr>
        <p:spPr bwMode="auto">
          <a:xfrm>
            <a:off x="6199868" y="2330678"/>
            <a:ext cx="18954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eaLnBrk="1" hangingPunct="1"/>
            <a:r>
              <a:rPr altLang="en-US" b="1" lang="zh-CN" sz="1600">
                <a:solidFill>
                  <a:srgbClr val="FFFFFF"/>
                </a:solidFill>
                <a:latin charset="-122" panose="020b0503020204020204" pitchFamily="34" typeface="微软雅黑"/>
                <a:ea charset="-122" panose="020b0503020204020204" pitchFamily="34" typeface="微软雅黑"/>
              </a:rPr>
              <a:t>单击此处添加标题</a:t>
            </a:r>
          </a:p>
        </p:txBody>
      </p:sp>
      <p:sp>
        <p:nvSpPr>
          <p:cNvPr id="41" name="矩形 40"/>
          <p:cNvSpPr/>
          <p:nvPr/>
        </p:nvSpPr>
        <p:spPr>
          <a:xfrm>
            <a:off x="5341031" y="4172178"/>
            <a:ext cx="2952750" cy="2044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prstClr val="white"/>
              </a:solidFill>
            </a:endParaRPr>
          </a:p>
        </p:txBody>
      </p:sp>
      <p:sp>
        <p:nvSpPr>
          <p:cNvPr id="42" name="文本框 23"/>
          <p:cNvSpPr txBox="1">
            <a:spLocks noChangeArrowheads="1"/>
          </p:cNvSpPr>
          <p:nvPr/>
        </p:nvSpPr>
        <p:spPr bwMode="auto">
          <a:xfrm>
            <a:off x="5575982" y="5062765"/>
            <a:ext cx="248443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eaLnBrk="1" hangingPunct="1"/>
            <a:r>
              <a:rPr altLang="en-US" lang="zh-CN" sz="1400">
                <a:solidFill>
                  <a:srgbClr val="FFFFFF"/>
                </a:solidFill>
                <a:latin charset="-122" panose="020b0503020204020204" pitchFamily="34" typeface="微软雅黑"/>
                <a:ea charset="-122" panose="020b0503020204020204" pitchFamily="34" typeface="微软雅黑"/>
              </a:rPr>
              <a:t>春种一粒粟,秋收万颗籽，点滴进步，成就价值是我们的一贯的追求。</a:t>
            </a:r>
          </a:p>
        </p:txBody>
      </p:sp>
      <p:sp>
        <p:nvSpPr>
          <p:cNvPr id="43" name="文本框 24"/>
          <p:cNvSpPr txBox="1">
            <a:spLocks noChangeArrowheads="1"/>
          </p:cNvSpPr>
          <p:nvPr/>
        </p:nvSpPr>
        <p:spPr bwMode="auto">
          <a:xfrm>
            <a:off x="6199868" y="4488090"/>
            <a:ext cx="18954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eaLnBrk="1" hangingPunct="1"/>
            <a:r>
              <a:rPr altLang="en-US" b="1" lang="zh-CN" sz="1600">
                <a:solidFill>
                  <a:srgbClr val="FFFFFF"/>
                </a:solidFill>
                <a:latin charset="-122" panose="020b0503020204020204" pitchFamily="34" typeface="微软雅黑"/>
                <a:ea charset="-122" panose="020b0503020204020204" pitchFamily="34" typeface="微软雅黑"/>
              </a:rPr>
              <a:t>单击此处添加标题</a:t>
            </a:r>
          </a:p>
        </p:txBody>
      </p:sp>
      <p:sp>
        <p:nvSpPr>
          <p:cNvPr id="44" name="Freeform 5"/>
          <p:cNvSpPr/>
          <p:nvPr/>
        </p:nvSpPr>
        <p:spPr bwMode="auto">
          <a:xfrm rot="19556408">
            <a:off x="5625193" y="4432528"/>
            <a:ext cx="555625" cy="450850"/>
          </a:xfrm>
          <a:custGeom>
            <a:gdLst>
              <a:gd fmla="*/ 2147483647 w 1269" name="T0"/>
              <a:gd fmla="*/ 2147483647 h 1288" name="T1"/>
              <a:gd fmla="*/ 2147483647 w 1269" name="T2"/>
              <a:gd fmla="*/ 2147483647 h 1288" name="T3"/>
              <a:gd fmla="*/ 2147483647 w 1269" name="T4"/>
              <a:gd fmla="*/ 2147483647 h 1288" name="T5"/>
              <a:gd fmla="*/ 2147483647 w 1269" name="T6"/>
              <a:gd fmla="*/ 2147483647 h 1288" name="T7"/>
              <a:gd fmla="*/ 2147483647 w 1269" name="T8"/>
              <a:gd fmla="*/ 2147483647 h 1288" name="T9"/>
              <a:gd fmla="*/ 2147483647 w 1269" name="T10"/>
              <a:gd fmla="*/ 2147483647 h 1288" name="T11"/>
              <a:gd fmla="*/ 2147483647 w 1269" name="T12"/>
              <a:gd fmla="*/ 2147483647 h 1288" name="T13"/>
              <a:gd fmla="*/ 2147483647 w 1269" name="T14"/>
              <a:gd fmla="*/ 2147483647 h 1288" name="T15"/>
              <a:gd fmla="*/ 2147483647 w 1269" name="T16"/>
              <a:gd fmla="*/ 2147483647 h 1288" name="T17"/>
              <a:gd fmla="*/ 2147483647 w 1269" name="T18"/>
              <a:gd fmla="*/ 2147483647 h 1288" name="T19"/>
              <a:gd fmla="*/ 2147483647 w 1269" name="T20"/>
              <a:gd fmla="*/ 2147483647 h 1288" name="T21"/>
              <a:gd fmla="*/ 2147483647 w 1269" name="T22"/>
              <a:gd fmla="*/ 2147483647 h 1288" name="T23"/>
              <a:gd fmla="*/ 2147483647 w 1269" name="T24"/>
              <a:gd fmla="*/ 2147483647 h 1288" name="T25"/>
              <a:gd fmla="*/ 2147483647 w 1269" name="T26"/>
              <a:gd fmla="*/ 2147483647 h 1288" name="T27"/>
              <a:gd fmla="*/ 2147483647 w 1269" name="T28"/>
              <a:gd fmla="*/ 2147483647 h 1288" name="T29"/>
              <a:gd fmla="*/ 2147483647 w 1269" name="T30"/>
              <a:gd fmla="*/ 2147483647 h 1288" name="T31"/>
              <a:gd fmla="*/ 2147483647 w 1269" name="T32"/>
              <a:gd fmla="*/ 2147483647 h 1288" name="T33"/>
              <a:gd fmla="*/ 2147483647 w 1269" name="T34"/>
              <a:gd fmla="*/ 2147483647 h 1288" name="T35"/>
              <a:gd fmla="*/ 2147483647 w 1269" name="T36"/>
              <a:gd fmla="*/ 2147483647 h 1288" name="T37"/>
              <a:gd fmla="*/ 2147483647 w 1269" name="T38"/>
              <a:gd fmla="*/ 2147483647 h 1288" name="T39"/>
              <a:gd fmla="*/ 2147483647 w 1269" name="T40"/>
              <a:gd fmla="*/ 0 h 1288" name="T41"/>
              <a:gd fmla="*/ 2147483647 w 1269" name="T42"/>
              <a:gd fmla="*/ 0 h 1288" name="T43"/>
              <a:gd fmla="*/ 2147483647 w 1269" name="T44"/>
              <a:gd fmla="*/ 2147483647 h 1288" name="T45"/>
              <a:gd fmla="*/ 2147483647 w 1269" name="T46"/>
              <a:gd fmla="*/ 2147483647 h 1288" name="T47"/>
              <a:gd fmla="*/ 2147483647 w 1269" name="T48"/>
              <a:gd fmla="*/ 2147483647 h 1288" name="T49"/>
              <a:gd fmla="*/ 2147483647 w 1269" name="T50"/>
              <a:gd fmla="*/ 2147483647 h 1288" name="T51"/>
              <a:gd fmla="*/ 2147483647 w 1269" name="T52"/>
              <a:gd fmla="*/ 2147483647 h 1288" name="T53"/>
              <a:gd fmla="*/ 2147483647 w 1269" name="T54"/>
              <a:gd fmla="*/ 2147483647 h 1288" name="T55"/>
              <a:gd fmla="*/ 2147483647 w 1269" name="T56"/>
              <a:gd fmla="*/ 2147483647 h 1288" name="T57"/>
              <a:gd fmla="*/ 2147483647 w 1269" name="T58"/>
              <a:gd fmla="*/ 2147483647 h 1288" name="T59"/>
              <a:gd fmla="*/ 2147483647 w 1269" name="T60"/>
              <a:gd fmla="*/ 2147483647 h 1288" name="T61"/>
              <a:gd fmla="*/ 2147483647 w 1269" name="T62"/>
              <a:gd fmla="*/ 2147483647 h 1288" name="T63"/>
              <a:gd fmla="*/ 2147483647 w 1269" name="T64"/>
              <a:gd fmla="*/ 2147483647 h 1288" name="T65"/>
              <a:gd fmla="*/ 2147483647 w 1269" name="T66"/>
              <a:gd fmla="*/ 2147483647 h 1288" name="T67"/>
              <a:gd fmla="*/ 2147483647 w 1269" name="T68"/>
              <a:gd fmla="*/ 2147483647 h 1288" name="T69"/>
              <a:gd fmla="*/ 2147483647 w 1269" name="T70"/>
              <a:gd fmla="*/ 2147483647 h 1288" name="T71"/>
              <a:gd fmla="*/ 2147483647 w 1269" name="T72"/>
              <a:gd fmla="*/ 2147483647 h 1288" name="T73"/>
              <a:gd fmla="*/ 2147483647 w 1269" name="T74"/>
              <a:gd fmla="*/ 2147483647 h 1288" name="T75"/>
              <a:gd fmla="*/ 0 w 1269" name="T76"/>
              <a:gd fmla="*/ 2147483647 h 1288" name="T77"/>
              <a:gd fmla="*/ 2147483647 w 1269" name="T78"/>
              <a:gd fmla="*/ 2147483647 h 1288" name="T79"/>
              <a:gd fmla="*/ 2147483647 w 1269" name="T80"/>
              <a:gd fmla="*/ 2147483647 h 1288" name="T81"/>
              <a:gd fmla="*/ 2147483647 w 1269" name="T82"/>
              <a:gd fmla="*/ 2147483647 h 1288" name="T83"/>
              <a:gd fmla="*/ 2147483647 w 1269" name="T84"/>
              <a:gd fmla="*/ 2147483647 h 1288" name="T85"/>
              <a:gd fmla="*/ 2147483647 w 1269" name="T86"/>
              <a:gd fmla="*/ 2147483647 h 1288" name="T87"/>
              <a:gd fmla="*/ 2147483647 w 1269" name="T88"/>
              <a:gd fmla="*/ 2147483647 h 1288" name="T89"/>
              <a:gd fmla="*/ 2147483647 w 1269" name="T90"/>
              <a:gd fmla="*/ 2147483647 h 1288"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269" name="T138"/>
              <a:gd fmla="*/ 0 h 1288" name="T139"/>
              <a:gd fmla="*/ 1269 w 1269" name="T140"/>
              <a:gd fmla="*/ 1288 h 1288"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288" w="1269">
                <a:moveTo>
                  <a:pt x="828" y="1179"/>
                </a:moveTo>
                <a:lnTo>
                  <a:pt x="730" y="1072"/>
                </a:lnTo>
                <a:lnTo>
                  <a:pt x="730" y="774"/>
                </a:lnTo>
                <a:lnTo>
                  <a:pt x="1269" y="986"/>
                </a:lnTo>
                <a:lnTo>
                  <a:pt x="1196" y="752"/>
                </a:lnTo>
                <a:lnTo>
                  <a:pt x="730" y="453"/>
                </a:lnTo>
                <a:lnTo>
                  <a:pt x="730" y="164"/>
                </a:lnTo>
                <a:lnTo>
                  <a:pt x="728" y="131"/>
                </a:lnTo>
                <a:lnTo>
                  <a:pt x="721" y="100"/>
                </a:lnTo>
                <a:lnTo>
                  <a:pt x="714" y="72"/>
                </a:lnTo>
                <a:lnTo>
                  <a:pt x="709" y="60"/>
                </a:lnTo>
                <a:lnTo>
                  <a:pt x="704" y="48"/>
                </a:lnTo>
                <a:lnTo>
                  <a:pt x="697" y="38"/>
                </a:lnTo>
                <a:lnTo>
                  <a:pt x="690" y="28"/>
                </a:lnTo>
                <a:lnTo>
                  <a:pt x="684" y="20"/>
                </a:lnTo>
                <a:lnTo>
                  <a:pt x="676" y="14"/>
                </a:lnTo>
                <a:lnTo>
                  <a:pt x="668" y="8"/>
                </a:lnTo>
                <a:lnTo>
                  <a:pt x="659" y="4"/>
                </a:lnTo>
                <a:lnTo>
                  <a:pt x="649" y="2"/>
                </a:lnTo>
                <a:lnTo>
                  <a:pt x="639" y="0"/>
                </a:lnTo>
                <a:lnTo>
                  <a:pt x="629" y="2"/>
                </a:lnTo>
                <a:lnTo>
                  <a:pt x="619" y="4"/>
                </a:lnTo>
                <a:lnTo>
                  <a:pt x="611" y="10"/>
                </a:lnTo>
                <a:lnTo>
                  <a:pt x="601" y="16"/>
                </a:lnTo>
                <a:lnTo>
                  <a:pt x="593" y="24"/>
                </a:lnTo>
                <a:lnTo>
                  <a:pt x="586" y="34"/>
                </a:lnTo>
                <a:lnTo>
                  <a:pt x="579" y="43"/>
                </a:lnTo>
                <a:lnTo>
                  <a:pt x="572" y="55"/>
                </a:lnTo>
                <a:lnTo>
                  <a:pt x="567" y="67"/>
                </a:lnTo>
                <a:lnTo>
                  <a:pt x="563" y="80"/>
                </a:lnTo>
                <a:lnTo>
                  <a:pt x="555" y="108"/>
                </a:lnTo>
                <a:lnTo>
                  <a:pt x="550" y="136"/>
                </a:lnTo>
                <a:lnTo>
                  <a:pt x="548" y="164"/>
                </a:lnTo>
                <a:lnTo>
                  <a:pt x="547" y="454"/>
                </a:lnTo>
                <a:lnTo>
                  <a:pt x="547" y="448"/>
                </a:lnTo>
                <a:lnTo>
                  <a:pt x="73" y="752"/>
                </a:lnTo>
                <a:lnTo>
                  <a:pt x="0" y="986"/>
                </a:lnTo>
                <a:lnTo>
                  <a:pt x="547" y="772"/>
                </a:lnTo>
                <a:lnTo>
                  <a:pt x="546" y="1081"/>
                </a:lnTo>
                <a:lnTo>
                  <a:pt x="457" y="1179"/>
                </a:lnTo>
                <a:lnTo>
                  <a:pt x="439" y="1288"/>
                </a:lnTo>
                <a:lnTo>
                  <a:pt x="643" y="1203"/>
                </a:lnTo>
                <a:lnTo>
                  <a:pt x="844" y="1288"/>
                </a:lnTo>
                <a:lnTo>
                  <a:pt x="828" y="117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5" name="矩形 44"/>
          <p:cNvSpPr/>
          <p:nvPr/>
        </p:nvSpPr>
        <p:spPr>
          <a:xfrm>
            <a:off x="8412843" y="1994128"/>
            <a:ext cx="2952750" cy="2044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prstClr val="white"/>
              </a:solidFill>
            </a:endParaRPr>
          </a:p>
        </p:txBody>
      </p:sp>
      <p:sp>
        <p:nvSpPr>
          <p:cNvPr id="46" name="文本框 28"/>
          <p:cNvSpPr txBox="1">
            <a:spLocks noChangeArrowheads="1"/>
          </p:cNvSpPr>
          <p:nvPr/>
        </p:nvSpPr>
        <p:spPr bwMode="auto">
          <a:xfrm>
            <a:off x="8646207" y="2884715"/>
            <a:ext cx="248443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eaLnBrk="1" hangingPunct="1"/>
            <a:r>
              <a:rPr altLang="en-US" lang="zh-CN" sz="1400">
                <a:solidFill>
                  <a:srgbClr val="FFFFFF"/>
                </a:solidFill>
                <a:latin charset="-122" panose="020b0503020204020204" pitchFamily="34" typeface="微软雅黑"/>
                <a:ea charset="-122" panose="020b0503020204020204" pitchFamily="34" typeface="微软雅黑"/>
              </a:rPr>
              <a:t>春种一粒粟,秋收万颗籽，点滴进步，成就价值是我们的一贯的追求。</a:t>
            </a:r>
          </a:p>
        </p:txBody>
      </p:sp>
      <p:sp>
        <p:nvSpPr>
          <p:cNvPr id="47" name="文本框 29"/>
          <p:cNvSpPr txBox="1">
            <a:spLocks noChangeArrowheads="1"/>
          </p:cNvSpPr>
          <p:nvPr/>
        </p:nvSpPr>
        <p:spPr bwMode="auto">
          <a:xfrm>
            <a:off x="9281207" y="2341790"/>
            <a:ext cx="189388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eaLnBrk="1" hangingPunct="1"/>
            <a:r>
              <a:rPr altLang="en-US" b="1" lang="zh-CN" sz="1600">
                <a:solidFill>
                  <a:srgbClr val="FFFFFF"/>
                </a:solidFill>
                <a:latin charset="-122" panose="020b0503020204020204" pitchFamily="34" typeface="微软雅黑"/>
                <a:ea charset="-122" panose="020b0503020204020204" pitchFamily="34" typeface="微软雅黑"/>
              </a:rPr>
              <a:t>单击此处添加标题</a:t>
            </a:r>
          </a:p>
        </p:txBody>
      </p:sp>
      <p:pic>
        <p:nvPicPr>
          <p:cNvPr id="48" name="组合 31"/>
          <p:cNvPicPr>
            <a:picLocks noChangeArrowheads="1"/>
          </p:cNvPicPr>
          <p:nvPr/>
        </p:nvPicPr>
        <p:blipFill>
          <a:blip r:embed="rId4">
            <a:extLst>
              <a:ext uri="{28A0092B-C50C-407E-A947-70E740481C1C}">
                <a14:useLocalDpi val="0"/>
              </a:ext>
            </a:extLst>
          </a:blip>
          <a:stretch>
            <a:fillRect/>
          </a:stretch>
        </p:blipFill>
        <p:spPr bwMode="auto">
          <a:xfrm>
            <a:off x="8801781" y="2295753"/>
            <a:ext cx="431800" cy="3794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9" name="矩形 48"/>
          <p:cNvSpPr/>
          <p:nvPr/>
        </p:nvSpPr>
        <p:spPr>
          <a:xfrm>
            <a:off x="8412843" y="4172178"/>
            <a:ext cx="2952750" cy="2044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prstClr val="white"/>
              </a:solidFill>
            </a:endParaRPr>
          </a:p>
        </p:txBody>
      </p:sp>
      <p:sp>
        <p:nvSpPr>
          <p:cNvPr id="50" name="文本框 36"/>
          <p:cNvSpPr txBox="1">
            <a:spLocks noChangeArrowheads="1"/>
          </p:cNvSpPr>
          <p:nvPr/>
        </p:nvSpPr>
        <p:spPr bwMode="auto">
          <a:xfrm>
            <a:off x="8646207" y="5062765"/>
            <a:ext cx="248443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eaLnBrk="1" hangingPunct="1"/>
            <a:r>
              <a:rPr altLang="en-US" lang="zh-CN" sz="1400">
                <a:solidFill>
                  <a:srgbClr val="FFFFFF"/>
                </a:solidFill>
                <a:latin charset="-122" panose="020b0503020204020204" pitchFamily="34" typeface="微软雅黑"/>
                <a:ea charset="-122" panose="020b0503020204020204" pitchFamily="34" typeface="微软雅黑"/>
              </a:rPr>
              <a:t>春种一粒粟,秋收万颗籽，点滴进步，成就价值是我们的一贯的追求。</a:t>
            </a:r>
          </a:p>
        </p:txBody>
      </p:sp>
      <p:sp>
        <p:nvSpPr>
          <p:cNvPr id="51" name="文本框 37"/>
          <p:cNvSpPr txBox="1">
            <a:spLocks noChangeArrowheads="1"/>
          </p:cNvSpPr>
          <p:nvPr/>
        </p:nvSpPr>
        <p:spPr bwMode="auto">
          <a:xfrm>
            <a:off x="9219292" y="4488090"/>
            <a:ext cx="18954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eaLnBrk="1" hangingPunct="1"/>
            <a:r>
              <a:rPr altLang="en-US" b="1" lang="zh-CN" sz="1600">
                <a:solidFill>
                  <a:srgbClr val="FFFFFF"/>
                </a:solidFill>
                <a:latin charset="-122" panose="020b0503020204020204" pitchFamily="34" typeface="微软雅黑"/>
                <a:ea charset="-122" panose="020b0503020204020204" pitchFamily="34" typeface="微软雅黑"/>
              </a:rPr>
              <a:t>单击此处添加标题</a:t>
            </a:r>
          </a:p>
        </p:txBody>
      </p:sp>
      <p:sp>
        <p:nvSpPr>
          <p:cNvPr id="52" name="Freeform 110"/>
          <p:cNvSpPr>
            <a:spLocks noEditPoints="1"/>
          </p:cNvSpPr>
          <p:nvPr/>
        </p:nvSpPr>
        <p:spPr bwMode="auto">
          <a:xfrm>
            <a:off x="8863693" y="4457928"/>
            <a:ext cx="306388" cy="381000"/>
          </a:xfrm>
          <a:custGeom>
            <a:gdLst>
              <a:gd fmla="*/ 2147483647 w 233" name="T0"/>
              <a:gd fmla="*/ 0 h 288" name="T1"/>
              <a:gd fmla="*/ 0 w 233" name="T2"/>
              <a:gd fmla="*/ 2147483647 h 288" name="T3"/>
              <a:gd fmla="*/ 2147483647 w 233" name="T4"/>
              <a:gd fmla="*/ 2147483647 h 288" name="T5"/>
              <a:gd fmla="*/ 2147483647 w 233" name="T6"/>
              <a:gd fmla="*/ 2147483647 h 288" name="T7"/>
              <a:gd fmla="*/ 2147483647 w 233" name="T8"/>
              <a:gd fmla="*/ 2147483647 h 288" name="T9"/>
              <a:gd fmla="*/ 2147483647 w 233" name="T10"/>
              <a:gd fmla="*/ 2147483647 h 288" name="T11"/>
              <a:gd fmla="*/ 2147483647 w 233" name="T12"/>
              <a:gd fmla="*/ 2147483647 h 288" name="T13"/>
              <a:gd fmla="*/ 2147483647 w 233" name="T14"/>
              <a:gd fmla="*/ 2147483647 h 288" name="T15"/>
              <a:gd fmla="*/ 2147483647 w 233" name="T16"/>
              <a:gd fmla="*/ 2147483647 h 288" name="T17"/>
              <a:gd fmla="*/ 2147483647 w 233" name="T18"/>
              <a:gd fmla="*/ 2147483647 h 288" name="T19"/>
              <a:gd fmla="*/ 2147483647 w 233" name="T20"/>
              <a:gd fmla="*/ 2147483647 h 288" name="T21"/>
              <a:gd fmla="*/ 2147483647 w 233" name="T22"/>
              <a:gd fmla="*/ 2147483647 h 288" name="T23"/>
              <a:gd fmla="*/ 2147483647 w 233" name="T24"/>
              <a:gd fmla="*/ 2147483647 h 288" name="T25"/>
              <a:gd fmla="*/ 2147483647 w 233" name="T26"/>
              <a:gd fmla="*/ 2147483647 h 288" name="T27"/>
              <a:gd fmla="*/ 2147483647 w 233" name="T28"/>
              <a:gd fmla="*/ 2147483647 h 288" name="T29"/>
              <a:gd fmla="*/ 2147483647 w 233" name="T30"/>
              <a:gd fmla="*/ 2147483647 h 288" name="T31"/>
              <a:gd fmla="*/ 2147483647 w 233" name="T32"/>
              <a:gd fmla="*/ 2147483647 h 288" name="T33"/>
              <a:gd fmla="*/ 2147483647 w 233" name="T34"/>
              <a:gd fmla="*/ 2147483647 h 288" name="T35"/>
              <a:gd fmla="*/ 2147483647 w 233" name="T36"/>
              <a:gd fmla="*/ 2147483647 h 288" name="T37"/>
              <a:gd fmla="*/ 2147483647 w 233" name="T38"/>
              <a:gd fmla="*/ 2147483647 h 288" name="T39"/>
              <a:gd fmla="*/ 2147483647 w 233" name="T40"/>
              <a:gd fmla="*/ 2147483647 h 288" name="T41"/>
              <a:gd fmla="*/ 2147483647 w 233" name="T42"/>
              <a:gd fmla="*/ 2147483647 h 288" name="T43"/>
              <a:gd fmla="*/ 2147483647 w 233" name="T44"/>
              <a:gd fmla="*/ 2147483647 h 288" name="T45"/>
              <a:gd fmla="*/ 2147483647 w 233" name="T46"/>
              <a:gd fmla="*/ 2147483647 h 288" name="T47"/>
              <a:gd fmla="*/ 2147483647 w 233" name="T48"/>
              <a:gd fmla="*/ 2147483647 h 288" name="T49"/>
              <a:gd fmla="*/ 2147483647 w 233" name="T50"/>
              <a:gd fmla="*/ 2147483647 h 288" name="T51"/>
              <a:gd fmla="*/ 2147483647 w 233" name="T52"/>
              <a:gd fmla="*/ 2147483647 h 288" name="T53"/>
              <a:gd fmla="*/ 2147483647 w 233" name="T54"/>
              <a:gd fmla="*/ 2147483647 h 288" name="T55"/>
              <a:gd fmla="*/ 2147483647 w 233" name="T56"/>
              <a:gd fmla="*/ 2147483647 h 288" name="T57"/>
              <a:gd fmla="*/ 2147483647 w 233" name="T58"/>
              <a:gd fmla="*/ 2147483647 h 288" name="T59"/>
              <a:gd fmla="*/ 2147483647 w 233" name="T60"/>
              <a:gd fmla="*/ 2147483647 h 288" name="T61"/>
              <a:gd fmla="*/ 2147483647 w 233" name="T62"/>
              <a:gd fmla="*/ 2147483647 h 288" name="T63"/>
              <a:gd fmla="*/ 2147483647 w 233" name="T64"/>
              <a:gd fmla="*/ 2147483647 h 288" name="T65"/>
              <a:gd fmla="*/ 2147483647 w 233" name="T66"/>
              <a:gd fmla="*/ 2147483647 h 288" name="T67"/>
              <a:gd fmla="*/ 2147483647 w 233" name="T68"/>
              <a:gd fmla="*/ 2147483647 h 288" name="T69"/>
              <a:gd fmla="*/ 2147483647 w 233" name="T70"/>
              <a:gd fmla="*/ 2147483647 h 288" name="T71"/>
              <a:gd fmla="*/ 2147483647 w 233" name="T72"/>
              <a:gd fmla="*/ 2147483647 h 288" name="T73"/>
              <a:gd fmla="*/ 2147483647 w 233" name="T74"/>
              <a:gd fmla="*/ 2147483647 h 288" name="T75"/>
              <a:gd fmla="*/ 2147483647 w 233" name="T76"/>
              <a:gd fmla="*/ 2147483647 h 288" name="T77"/>
              <a:gd fmla="*/ 2147483647 w 233" name="T78"/>
              <a:gd fmla="*/ 2147483647 h 288" name="T79"/>
              <a:gd fmla="*/ 2147483647 w 233" name="T80"/>
              <a:gd fmla="*/ 2147483647 h 288" name="T81"/>
              <a:gd fmla="*/ 2147483647 w 233" name="T82"/>
              <a:gd fmla="*/ 2147483647 h 288" name="T83"/>
              <a:gd fmla="*/ 2147483647 w 233" name="T84"/>
              <a:gd fmla="*/ 2147483647 h 288" name="T85"/>
              <a:gd fmla="*/ 2147483647 w 233" name="T86"/>
              <a:gd fmla="*/ 2147483647 h 288" name="T87"/>
              <a:gd fmla="*/ 2147483647 w 233" name="T88"/>
              <a:gd fmla="*/ 2147483647 h 288" name="T89"/>
              <a:gd fmla="*/ 2147483647 w 233" name="T90"/>
              <a:gd fmla="*/ 2147483647 h 288" name="T91"/>
              <a:gd fmla="*/ 2147483647 w 233" name="T92"/>
              <a:gd fmla="*/ 2147483647 h 288" name="T93"/>
              <a:gd fmla="*/ 2147483647 w 233" name="T94"/>
              <a:gd fmla="*/ 2147483647 h 288"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33" name="T144"/>
              <a:gd fmla="*/ 0 h 288" name="T145"/>
              <a:gd fmla="*/ 233 w 233" name="T146"/>
              <a:gd fmla="*/ 288 h 288"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288" w="233">
                <a:moveTo>
                  <a:pt x="209" y="0"/>
                </a:moveTo>
                <a:cubicBezTo>
                  <a:pt x="24" y="0"/>
                  <a:pt x="24" y="0"/>
                  <a:pt x="24" y="0"/>
                </a:cubicBezTo>
                <a:cubicBezTo>
                  <a:pt x="11" y="0"/>
                  <a:pt x="0" y="11"/>
                  <a:pt x="0" y="24"/>
                </a:cubicBezTo>
                <a:cubicBezTo>
                  <a:pt x="0" y="264"/>
                  <a:pt x="0" y="264"/>
                  <a:pt x="0" y="264"/>
                </a:cubicBezTo>
                <a:cubicBezTo>
                  <a:pt x="0" y="277"/>
                  <a:pt x="11" y="288"/>
                  <a:pt x="24" y="288"/>
                </a:cubicBezTo>
                <a:cubicBezTo>
                  <a:pt x="209" y="288"/>
                  <a:pt x="209" y="288"/>
                  <a:pt x="209" y="288"/>
                </a:cubicBezTo>
                <a:cubicBezTo>
                  <a:pt x="223" y="288"/>
                  <a:pt x="233" y="277"/>
                  <a:pt x="233" y="264"/>
                </a:cubicBezTo>
                <a:cubicBezTo>
                  <a:pt x="233" y="24"/>
                  <a:pt x="233" y="24"/>
                  <a:pt x="233" y="24"/>
                </a:cubicBezTo>
                <a:cubicBezTo>
                  <a:pt x="233" y="11"/>
                  <a:pt x="223" y="0"/>
                  <a:pt x="209" y="0"/>
                </a:cubicBezTo>
                <a:close/>
                <a:moveTo>
                  <a:pt x="26" y="37"/>
                </a:moveTo>
                <a:cubicBezTo>
                  <a:pt x="26" y="31"/>
                  <a:pt x="32" y="26"/>
                  <a:pt x="39" y="26"/>
                </a:cubicBezTo>
                <a:cubicBezTo>
                  <a:pt x="194" y="26"/>
                  <a:pt x="194" y="26"/>
                  <a:pt x="194" y="26"/>
                </a:cubicBezTo>
                <a:cubicBezTo>
                  <a:pt x="201" y="26"/>
                  <a:pt x="207" y="31"/>
                  <a:pt x="207" y="37"/>
                </a:cubicBezTo>
                <a:cubicBezTo>
                  <a:pt x="207" y="82"/>
                  <a:pt x="207" y="82"/>
                  <a:pt x="207" y="82"/>
                </a:cubicBezTo>
                <a:cubicBezTo>
                  <a:pt x="207" y="88"/>
                  <a:pt x="201" y="93"/>
                  <a:pt x="194" y="93"/>
                </a:cubicBezTo>
                <a:cubicBezTo>
                  <a:pt x="39" y="93"/>
                  <a:pt x="39" y="93"/>
                  <a:pt x="39" y="93"/>
                </a:cubicBezTo>
                <a:cubicBezTo>
                  <a:pt x="32" y="93"/>
                  <a:pt x="26" y="88"/>
                  <a:pt x="26" y="82"/>
                </a:cubicBezTo>
                <a:lnTo>
                  <a:pt x="26" y="37"/>
                </a:lnTo>
                <a:close/>
                <a:moveTo>
                  <a:pt x="47" y="257"/>
                </a:moveTo>
                <a:cubicBezTo>
                  <a:pt x="37" y="257"/>
                  <a:pt x="37" y="257"/>
                  <a:pt x="37" y="257"/>
                </a:cubicBezTo>
                <a:cubicBezTo>
                  <a:pt x="31" y="257"/>
                  <a:pt x="26" y="251"/>
                  <a:pt x="26" y="243"/>
                </a:cubicBezTo>
                <a:cubicBezTo>
                  <a:pt x="26" y="235"/>
                  <a:pt x="31" y="229"/>
                  <a:pt x="37" y="229"/>
                </a:cubicBezTo>
                <a:cubicBezTo>
                  <a:pt x="47" y="229"/>
                  <a:pt x="47" y="229"/>
                  <a:pt x="47" y="229"/>
                </a:cubicBezTo>
                <a:cubicBezTo>
                  <a:pt x="53" y="229"/>
                  <a:pt x="58" y="235"/>
                  <a:pt x="58" y="243"/>
                </a:cubicBezTo>
                <a:cubicBezTo>
                  <a:pt x="58" y="251"/>
                  <a:pt x="53" y="257"/>
                  <a:pt x="47" y="257"/>
                </a:cubicBezTo>
                <a:close/>
                <a:moveTo>
                  <a:pt x="47" y="204"/>
                </a:moveTo>
                <a:cubicBezTo>
                  <a:pt x="37" y="204"/>
                  <a:pt x="37" y="204"/>
                  <a:pt x="37" y="204"/>
                </a:cubicBezTo>
                <a:cubicBezTo>
                  <a:pt x="31" y="204"/>
                  <a:pt x="26" y="198"/>
                  <a:pt x="26" y="190"/>
                </a:cubicBezTo>
                <a:cubicBezTo>
                  <a:pt x="26" y="182"/>
                  <a:pt x="31" y="175"/>
                  <a:pt x="37" y="175"/>
                </a:cubicBezTo>
                <a:cubicBezTo>
                  <a:pt x="47" y="175"/>
                  <a:pt x="47" y="175"/>
                  <a:pt x="47" y="175"/>
                </a:cubicBezTo>
                <a:cubicBezTo>
                  <a:pt x="53" y="175"/>
                  <a:pt x="58" y="182"/>
                  <a:pt x="58" y="190"/>
                </a:cubicBezTo>
                <a:cubicBezTo>
                  <a:pt x="58" y="198"/>
                  <a:pt x="53" y="204"/>
                  <a:pt x="47" y="204"/>
                </a:cubicBezTo>
                <a:close/>
                <a:moveTo>
                  <a:pt x="47" y="151"/>
                </a:moveTo>
                <a:cubicBezTo>
                  <a:pt x="37" y="151"/>
                  <a:pt x="37" y="151"/>
                  <a:pt x="37" y="151"/>
                </a:cubicBezTo>
                <a:cubicBezTo>
                  <a:pt x="31" y="151"/>
                  <a:pt x="26" y="145"/>
                  <a:pt x="26" y="137"/>
                </a:cubicBezTo>
                <a:cubicBezTo>
                  <a:pt x="26" y="129"/>
                  <a:pt x="31" y="122"/>
                  <a:pt x="37" y="122"/>
                </a:cubicBezTo>
                <a:cubicBezTo>
                  <a:pt x="47" y="122"/>
                  <a:pt x="47" y="122"/>
                  <a:pt x="47" y="122"/>
                </a:cubicBezTo>
                <a:cubicBezTo>
                  <a:pt x="53" y="122"/>
                  <a:pt x="58" y="129"/>
                  <a:pt x="58" y="137"/>
                </a:cubicBezTo>
                <a:cubicBezTo>
                  <a:pt x="58" y="145"/>
                  <a:pt x="53" y="151"/>
                  <a:pt x="47" y="151"/>
                </a:cubicBezTo>
                <a:close/>
                <a:moveTo>
                  <a:pt x="96" y="257"/>
                </a:moveTo>
                <a:cubicBezTo>
                  <a:pt x="86" y="257"/>
                  <a:pt x="86" y="257"/>
                  <a:pt x="86" y="257"/>
                </a:cubicBezTo>
                <a:cubicBezTo>
                  <a:pt x="80" y="257"/>
                  <a:pt x="75" y="251"/>
                  <a:pt x="75" y="243"/>
                </a:cubicBezTo>
                <a:cubicBezTo>
                  <a:pt x="75" y="235"/>
                  <a:pt x="80" y="229"/>
                  <a:pt x="86" y="229"/>
                </a:cubicBezTo>
                <a:cubicBezTo>
                  <a:pt x="96" y="229"/>
                  <a:pt x="96" y="229"/>
                  <a:pt x="96" y="229"/>
                </a:cubicBezTo>
                <a:cubicBezTo>
                  <a:pt x="102" y="229"/>
                  <a:pt x="107" y="235"/>
                  <a:pt x="107" y="243"/>
                </a:cubicBezTo>
                <a:cubicBezTo>
                  <a:pt x="107" y="251"/>
                  <a:pt x="102" y="257"/>
                  <a:pt x="96" y="257"/>
                </a:cubicBezTo>
                <a:close/>
                <a:moveTo>
                  <a:pt x="96" y="204"/>
                </a:moveTo>
                <a:cubicBezTo>
                  <a:pt x="86" y="204"/>
                  <a:pt x="86" y="204"/>
                  <a:pt x="86" y="204"/>
                </a:cubicBezTo>
                <a:cubicBezTo>
                  <a:pt x="80" y="204"/>
                  <a:pt x="75" y="198"/>
                  <a:pt x="75" y="190"/>
                </a:cubicBezTo>
                <a:cubicBezTo>
                  <a:pt x="75" y="182"/>
                  <a:pt x="80" y="175"/>
                  <a:pt x="86" y="175"/>
                </a:cubicBezTo>
                <a:cubicBezTo>
                  <a:pt x="96" y="175"/>
                  <a:pt x="96" y="175"/>
                  <a:pt x="96" y="175"/>
                </a:cubicBezTo>
                <a:cubicBezTo>
                  <a:pt x="102" y="175"/>
                  <a:pt x="107" y="182"/>
                  <a:pt x="107" y="190"/>
                </a:cubicBezTo>
                <a:cubicBezTo>
                  <a:pt x="107" y="198"/>
                  <a:pt x="102" y="204"/>
                  <a:pt x="96" y="204"/>
                </a:cubicBezTo>
                <a:close/>
                <a:moveTo>
                  <a:pt x="96" y="151"/>
                </a:moveTo>
                <a:cubicBezTo>
                  <a:pt x="86" y="151"/>
                  <a:pt x="86" y="151"/>
                  <a:pt x="86" y="151"/>
                </a:cubicBezTo>
                <a:cubicBezTo>
                  <a:pt x="80" y="151"/>
                  <a:pt x="75" y="145"/>
                  <a:pt x="75" y="137"/>
                </a:cubicBezTo>
                <a:cubicBezTo>
                  <a:pt x="75" y="129"/>
                  <a:pt x="80" y="122"/>
                  <a:pt x="86" y="122"/>
                </a:cubicBezTo>
                <a:cubicBezTo>
                  <a:pt x="96" y="122"/>
                  <a:pt x="96" y="122"/>
                  <a:pt x="96" y="122"/>
                </a:cubicBezTo>
                <a:cubicBezTo>
                  <a:pt x="102" y="122"/>
                  <a:pt x="107" y="129"/>
                  <a:pt x="107" y="137"/>
                </a:cubicBezTo>
                <a:cubicBezTo>
                  <a:pt x="107" y="145"/>
                  <a:pt x="102" y="151"/>
                  <a:pt x="96" y="151"/>
                </a:cubicBezTo>
                <a:close/>
                <a:moveTo>
                  <a:pt x="145" y="257"/>
                </a:moveTo>
                <a:cubicBezTo>
                  <a:pt x="135" y="257"/>
                  <a:pt x="135" y="257"/>
                  <a:pt x="135" y="257"/>
                </a:cubicBezTo>
                <a:cubicBezTo>
                  <a:pt x="129" y="257"/>
                  <a:pt x="123" y="251"/>
                  <a:pt x="123" y="243"/>
                </a:cubicBezTo>
                <a:cubicBezTo>
                  <a:pt x="123" y="235"/>
                  <a:pt x="129" y="229"/>
                  <a:pt x="135" y="229"/>
                </a:cubicBezTo>
                <a:cubicBezTo>
                  <a:pt x="145" y="229"/>
                  <a:pt x="145" y="229"/>
                  <a:pt x="145" y="229"/>
                </a:cubicBezTo>
                <a:cubicBezTo>
                  <a:pt x="151" y="229"/>
                  <a:pt x="156" y="235"/>
                  <a:pt x="156" y="243"/>
                </a:cubicBezTo>
                <a:cubicBezTo>
                  <a:pt x="156" y="251"/>
                  <a:pt x="151" y="257"/>
                  <a:pt x="145" y="257"/>
                </a:cubicBezTo>
                <a:close/>
                <a:moveTo>
                  <a:pt x="145" y="204"/>
                </a:moveTo>
                <a:cubicBezTo>
                  <a:pt x="135" y="204"/>
                  <a:pt x="135" y="204"/>
                  <a:pt x="135" y="204"/>
                </a:cubicBezTo>
                <a:cubicBezTo>
                  <a:pt x="129" y="204"/>
                  <a:pt x="123" y="198"/>
                  <a:pt x="123" y="190"/>
                </a:cubicBezTo>
                <a:cubicBezTo>
                  <a:pt x="123" y="182"/>
                  <a:pt x="129" y="175"/>
                  <a:pt x="135" y="175"/>
                </a:cubicBezTo>
                <a:cubicBezTo>
                  <a:pt x="145" y="175"/>
                  <a:pt x="145" y="175"/>
                  <a:pt x="145" y="175"/>
                </a:cubicBezTo>
                <a:cubicBezTo>
                  <a:pt x="151" y="175"/>
                  <a:pt x="156" y="182"/>
                  <a:pt x="156" y="190"/>
                </a:cubicBezTo>
                <a:cubicBezTo>
                  <a:pt x="156" y="198"/>
                  <a:pt x="151" y="204"/>
                  <a:pt x="145" y="204"/>
                </a:cubicBezTo>
                <a:close/>
                <a:moveTo>
                  <a:pt x="145" y="151"/>
                </a:moveTo>
                <a:cubicBezTo>
                  <a:pt x="135" y="151"/>
                  <a:pt x="135" y="151"/>
                  <a:pt x="135" y="151"/>
                </a:cubicBezTo>
                <a:cubicBezTo>
                  <a:pt x="129" y="151"/>
                  <a:pt x="123" y="145"/>
                  <a:pt x="123" y="137"/>
                </a:cubicBezTo>
                <a:cubicBezTo>
                  <a:pt x="123" y="129"/>
                  <a:pt x="129" y="122"/>
                  <a:pt x="135" y="122"/>
                </a:cubicBezTo>
                <a:cubicBezTo>
                  <a:pt x="145" y="122"/>
                  <a:pt x="145" y="122"/>
                  <a:pt x="145" y="122"/>
                </a:cubicBezTo>
                <a:cubicBezTo>
                  <a:pt x="151" y="122"/>
                  <a:pt x="156" y="129"/>
                  <a:pt x="156" y="137"/>
                </a:cubicBezTo>
                <a:cubicBezTo>
                  <a:pt x="156" y="145"/>
                  <a:pt x="151" y="151"/>
                  <a:pt x="145" y="151"/>
                </a:cubicBezTo>
                <a:close/>
                <a:moveTo>
                  <a:pt x="207" y="247"/>
                </a:moveTo>
                <a:cubicBezTo>
                  <a:pt x="207" y="253"/>
                  <a:pt x="200" y="257"/>
                  <a:pt x="197" y="257"/>
                </a:cubicBezTo>
                <a:cubicBezTo>
                  <a:pt x="185" y="257"/>
                  <a:pt x="185" y="257"/>
                  <a:pt x="185" y="257"/>
                </a:cubicBezTo>
                <a:cubicBezTo>
                  <a:pt x="182" y="257"/>
                  <a:pt x="175" y="253"/>
                  <a:pt x="175" y="247"/>
                </a:cubicBezTo>
                <a:cubicBezTo>
                  <a:pt x="175" y="185"/>
                  <a:pt x="175" y="185"/>
                  <a:pt x="175" y="185"/>
                </a:cubicBezTo>
                <a:cubicBezTo>
                  <a:pt x="175" y="180"/>
                  <a:pt x="182" y="175"/>
                  <a:pt x="185" y="175"/>
                </a:cubicBezTo>
                <a:cubicBezTo>
                  <a:pt x="197" y="175"/>
                  <a:pt x="197" y="175"/>
                  <a:pt x="197" y="175"/>
                </a:cubicBezTo>
                <a:cubicBezTo>
                  <a:pt x="200" y="175"/>
                  <a:pt x="207" y="180"/>
                  <a:pt x="207" y="185"/>
                </a:cubicBezTo>
                <a:lnTo>
                  <a:pt x="207" y="247"/>
                </a:lnTo>
                <a:close/>
                <a:moveTo>
                  <a:pt x="196" y="151"/>
                </a:moveTo>
                <a:cubicBezTo>
                  <a:pt x="186" y="151"/>
                  <a:pt x="186" y="151"/>
                  <a:pt x="186" y="151"/>
                </a:cubicBezTo>
                <a:cubicBezTo>
                  <a:pt x="180" y="151"/>
                  <a:pt x="175" y="145"/>
                  <a:pt x="175" y="137"/>
                </a:cubicBezTo>
                <a:cubicBezTo>
                  <a:pt x="175" y="129"/>
                  <a:pt x="180" y="123"/>
                  <a:pt x="186" y="123"/>
                </a:cubicBezTo>
                <a:cubicBezTo>
                  <a:pt x="196" y="123"/>
                  <a:pt x="196" y="123"/>
                  <a:pt x="196" y="123"/>
                </a:cubicBezTo>
                <a:cubicBezTo>
                  <a:pt x="202" y="123"/>
                  <a:pt x="207" y="129"/>
                  <a:pt x="207" y="137"/>
                </a:cubicBezTo>
                <a:cubicBezTo>
                  <a:pt x="207" y="145"/>
                  <a:pt x="202" y="151"/>
                  <a:pt x="196" y="15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 name="矩形 3"/>
          <p:cNvSpPr/>
          <p:nvPr/>
        </p:nvSpPr>
        <p:spPr>
          <a:xfrm>
            <a:off x="891393" y="2014765"/>
            <a:ext cx="4310517" cy="4222750"/>
          </a:xfrm>
          <a:prstGeom prst="rect">
            <a:avLst/>
          </a:prstGeom>
          <a:blipFill dpi="0" rotWithShape="1">
            <a:blip r:embed="rId5"/>
            <a:tile algn="tl" flip="none" sx="50000" sy="5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48048970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37"/>
                                        </p:tgtEl>
                                        <p:attrNameLst>
                                          <p:attrName>style.visibility</p:attrName>
                                        </p:attrNameLst>
                                      </p:cBhvr>
                                      <p:to>
                                        <p:strVal val="visible"/>
                                      </p:to>
                                    </p:set>
                                    <p:animEffect filter="fade" transition="in">
                                      <p:cBhvr>
                                        <p:cTn dur="250" id="13"/>
                                        <p:tgtEl>
                                          <p:spTgt spid="37"/>
                                        </p:tgtEl>
                                      </p:cBhvr>
                                    </p:animEffect>
                                    <p:anim calcmode="lin" valueType="num">
                                      <p:cBhvr>
                                        <p:cTn dur="250" fill="hold" id="14"/>
                                        <p:tgtEl>
                                          <p:spTgt spid="37"/>
                                        </p:tgtEl>
                                        <p:attrNameLst>
                                          <p:attrName>ppt_x</p:attrName>
                                        </p:attrNameLst>
                                      </p:cBhvr>
                                      <p:tavLst>
                                        <p:tav tm="0">
                                          <p:val>
                                            <p:strVal val="#ppt_x"/>
                                          </p:val>
                                        </p:tav>
                                        <p:tav tm="100000">
                                          <p:val>
                                            <p:strVal val="#ppt_x"/>
                                          </p:val>
                                        </p:tav>
                                      </p:tavLst>
                                    </p:anim>
                                    <p:anim calcmode="lin" valueType="num">
                                      <p:cBhvr>
                                        <p:cTn dur="250" fill="hold" id="15"/>
                                        <p:tgtEl>
                                          <p:spTgt spid="37"/>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750"/>
                            </p:stCondLst>
                            <p:childTnLst>
                              <p:par>
                                <p:cTn fill="hold" id="17" nodeType="afterEffect" presetClass="entr" presetID="42" presetSubtype="0">
                                  <p:stCondLst>
                                    <p:cond delay="0"/>
                                  </p:stCondLst>
                                  <p:childTnLst>
                                    <p:set>
                                      <p:cBhvr>
                                        <p:cTn dur="1" fill="hold" id="18">
                                          <p:stCondLst>
                                            <p:cond delay="0"/>
                                          </p:stCondLst>
                                        </p:cTn>
                                        <p:tgtEl>
                                          <p:spTgt spid="38"/>
                                        </p:tgtEl>
                                        <p:attrNameLst>
                                          <p:attrName>style.visibility</p:attrName>
                                        </p:attrNameLst>
                                      </p:cBhvr>
                                      <p:to>
                                        <p:strVal val="visible"/>
                                      </p:to>
                                    </p:set>
                                    <p:animEffect filter="fade" transition="in">
                                      <p:cBhvr>
                                        <p:cTn dur="250" id="19"/>
                                        <p:tgtEl>
                                          <p:spTgt spid="38"/>
                                        </p:tgtEl>
                                      </p:cBhvr>
                                    </p:animEffect>
                                    <p:anim calcmode="lin" valueType="num">
                                      <p:cBhvr>
                                        <p:cTn dur="250" fill="hold" id="20"/>
                                        <p:tgtEl>
                                          <p:spTgt spid="38"/>
                                        </p:tgtEl>
                                        <p:attrNameLst>
                                          <p:attrName>ppt_x</p:attrName>
                                        </p:attrNameLst>
                                      </p:cBhvr>
                                      <p:tavLst>
                                        <p:tav tm="0">
                                          <p:val>
                                            <p:strVal val="#ppt_x"/>
                                          </p:val>
                                        </p:tav>
                                        <p:tav tm="100000">
                                          <p:val>
                                            <p:strVal val="#ppt_x"/>
                                          </p:val>
                                        </p:tav>
                                      </p:tavLst>
                                    </p:anim>
                                    <p:anim calcmode="lin" valueType="num">
                                      <p:cBhvr>
                                        <p:cTn dur="250" fill="hold" id="21"/>
                                        <p:tgtEl>
                                          <p:spTgt spid="38"/>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42" presetSubtype="0">
                                  <p:stCondLst>
                                    <p:cond delay="0"/>
                                  </p:stCondLst>
                                  <p:childTnLst>
                                    <p:set>
                                      <p:cBhvr>
                                        <p:cTn dur="1" fill="hold" id="24">
                                          <p:stCondLst>
                                            <p:cond delay="0"/>
                                          </p:stCondLst>
                                        </p:cTn>
                                        <p:tgtEl>
                                          <p:spTgt spid="39"/>
                                        </p:tgtEl>
                                        <p:attrNameLst>
                                          <p:attrName>style.visibility</p:attrName>
                                        </p:attrNameLst>
                                      </p:cBhvr>
                                      <p:to>
                                        <p:strVal val="visible"/>
                                      </p:to>
                                    </p:set>
                                    <p:animEffect filter="fade" transition="in">
                                      <p:cBhvr>
                                        <p:cTn dur="250" id="25"/>
                                        <p:tgtEl>
                                          <p:spTgt spid="39"/>
                                        </p:tgtEl>
                                      </p:cBhvr>
                                    </p:animEffect>
                                    <p:anim calcmode="lin" valueType="num">
                                      <p:cBhvr>
                                        <p:cTn dur="250" fill="hold" id="26"/>
                                        <p:tgtEl>
                                          <p:spTgt spid="39"/>
                                        </p:tgtEl>
                                        <p:attrNameLst>
                                          <p:attrName>ppt_x</p:attrName>
                                        </p:attrNameLst>
                                      </p:cBhvr>
                                      <p:tavLst>
                                        <p:tav tm="0">
                                          <p:val>
                                            <p:strVal val="#ppt_x"/>
                                          </p:val>
                                        </p:tav>
                                        <p:tav tm="100000">
                                          <p:val>
                                            <p:strVal val="#ppt_x"/>
                                          </p:val>
                                        </p:tav>
                                      </p:tavLst>
                                    </p:anim>
                                    <p:anim calcmode="lin" valueType="num">
                                      <p:cBhvr>
                                        <p:cTn dur="250" fill="hold" id="27"/>
                                        <p:tgtEl>
                                          <p:spTgt spid="39"/>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250"/>
                            </p:stCondLst>
                            <p:childTnLst>
                              <p:par>
                                <p:cTn fill="hold" grpId="0" id="29" nodeType="afterEffect" presetClass="entr" presetID="42" presetSubtype="0">
                                  <p:stCondLst>
                                    <p:cond delay="0"/>
                                  </p:stCondLst>
                                  <p:childTnLst>
                                    <p:set>
                                      <p:cBhvr>
                                        <p:cTn dur="1" fill="hold" id="30">
                                          <p:stCondLst>
                                            <p:cond delay="0"/>
                                          </p:stCondLst>
                                        </p:cTn>
                                        <p:tgtEl>
                                          <p:spTgt spid="40"/>
                                        </p:tgtEl>
                                        <p:attrNameLst>
                                          <p:attrName>style.visibility</p:attrName>
                                        </p:attrNameLst>
                                      </p:cBhvr>
                                      <p:to>
                                        <p:strVal val="visible"/>
                                      </p:to>
                                    </p:set>
                                    <p:animEffect filter="fade" transition="in">
                                      <p:cBhvr>
                                        <p:cTn dur="250" id="31"/>
                                        <p:tgtEl>
                                          <p:spTgt spid="40"/>
                                        </p:tgtEl>
                                      </p:cBhvr>
                                    </p:animEffect>
                                    <p:anim calcmode="lin" valueType="num">
                                      <p:cBhvr>
                                        <p:cTn dur="250" fill="hold" id="32"/>
                                        <p:tgtEl>
                                          <p:spTgt spid="40"/>
                                        </p:tgtEl>
                                        <p:attrNameLst>
                                          <p:attrName>ppt_x</p:attrName>
                                        </p:attrNameLst>
                                      </p:cBhvr>
                                      <p:tavLst>
                                        <p:tav tm="0">
                                          <p:val>
                                            <p:strVal val="#ppt_x"/>
                                          </p:val>
                                        </p:tav>
                                        <p:tav tm="100000">
                                          <p:val>
                                            <p:strVal val="#ppt_x"/>
                                          </p:val>
                                        </p:tav>
                                      </p:tavLst>
                                    </p:anim>
                                    <p:anim calcmode="lin" valueType="num">
                                      <p:cBhvr>
                                        <p:cTn dur="250" fill="hold" id="33"/>
                                        <p:tgtEl>
                                          <p:spTgt spid="40"/>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500"/>
                            </p:stCondLst>
                            <p:childTnLst>
                              <p:par>
                                <p:cTn fill="hold" grpId="0" id="35" nodeType="afterEffect" presetClass="entr" presetID="42" presetSubtype="0">
                                  <p:stCondLst>
                                    <p:cond delay="0"/>
                                  </p:stCondLst>
                                  <p:childTnLst>
                                    <p:set>
                                      <p:cBhvr>
                                        <p:cTn dur="1" fill="hold" id="36">
                                          <p:stCondLst>
                                            <p:cond delay="0"/>
                                          </p:stCondLst>
                                        </p:cTn>
                                        <p:tgtEl>
                                          <p:spTgt spid="41"/>
                                        </p:tgtEl>
                                        <p:attrNameLst>
                                          <p:attrName>style.visibility</p:attrName>
                                        </p:attrNameLst>
                                      </p:cBhvr>
                                      <p:to>
                                        <p:strVal val="visible"/>
                                      </p:to>
                                    </p:set>
                                    <p:animEffect filter="fade" transition="in">
                                      <p:cBhvr>
                                        <p:cTn dur="250" id="37"/>
                                        <p:tgtEl>
                                          <p:spTgt spid="41"/>
                                        </p:tgtEl>
                                      </p:cBhvr>
                                    </p:animEffect>
                                    <p:anim calcmode="lin" valueType="num">
                                      <p:cBhvr>
                                        <p:cTn dur="250" fill="hold" id="38"/>
                                        <p:tgtEl>
                                          <p:spTgt spid="41"/>
                                        </p:tgtEl>
                                        <p:attrNameLst>
                                          <p:attrName>ppt_x</p:attrName>
                                        </p:attrNameLst>
                                      </p:cBhvr>
                                      <p:tavLst>
                                        <p:tav tm="0">
                                          <p:val>
                                            <p:strVal val="#ppt_x"/>
                                          </p:val>
                                        </p:tav>
                                        <p:tav tm="100000">
                                          <p:val>
                                            <p:strVal val="#ppt_x"/>
                                          </p:val>
                                        </p:tav>
                                      </p:tavLst>
                                    </p:anim>
                                    <p:anim calcmode="lin" valueType="num">
                                      <p:cBhvr>
                                        <p:cTn dur="250" fill="hold" id="39"/>
                                        <p:tgtEl>
                                          <p:spTgt spid="41"/>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1750"/>
                            </p:stCondLst>
                            <p:childTnLst>
                              <p:par>
                                <p:cTn fill="hold" grpId="0" id="41" nodeType="afterEffect" presetClass="entr" presetID="42" presetSubtype="0">
                                  <p:stCondLst>
                                    <p:cond delay="0"/>
                                  </p:stCondLst>
                                  <p:childTnLst>
                                    <p:set>
                                      <p:cBhvr>
                                        <p:cTn dur="1" fill="hold" id="42">
                                          <p:stCondLst>
                                            <p:cond delay="0"/>
                                          </p:stCondLst>
                                        </p:cTn>
                                        <p:tgtEl>
                                          <p:spTgt spid="42"/>
                                        </p:tgtEl>
                                        <p:attrNameLst>
                                          <p:attrName>style.visibility</p:attrName>
                                        </p:attrNameLst>
                                      </p:cBhvr>
                                      <p:to>
                                        <p:strVal val="visible"/>
                                      </p:to>
                                    </p:set>
                                    <p:animEffect filter="fade" transition="in">
                                      <p:cBhvr>
                                        <p:cTn dur="250" id="43"/>
                                        <p:tgtEl>
                                          <p:spTgt spid="42"/>
                                        </p:tgtEl>
                                      </p:cBhvr>
                                    </p:animEffect>
                                    <p:anim calcmode="lin" valueType="num">
                                      <p:cBhvr>
                                        <p:cTn dur="250" fill="hold" id="44"/>
                                        <p:tgtEl>
                                          <p:spTgt spid="42"/>
                                        </p:tgtEl>
                                        <p:attrNameLst>
                                          <p:attrName>ppt_x</p:attrName>
                                        </p:attrNameLst>
                                      </p:cBhvr>
                                      <p:tavLst>
                                        <p:tav tm="0">
                                          <p:val>
                                            <p:strVal val="#ppt_x"/>
                                          </p:val>
                                        </p:tav>
                                        <p:tav tm="100000">
                                          <p:val>
                                            <p:strVal val="#ppt_x"/>
                                          </p:val>
                                        </p:tav>
                                      </p:tavLst>
                                    </p:anim>
                                    <p:anim calcmode="lin" valueType="num">
                                      <p:cBhvr>
                                        <p:cTn dur="250" fill="hold" id="45"/>
                                        <p:tgtEl>
                                          <p:spTgt spid="42"/>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2000"/>
                            </p:stCondLst>
                            <p:childTnLst>
                              <p:par>
                                <p:cTn fill="hold" grpId="0" id="47" nodeType="afterEffect" presetClass="entr" presetID="42" presetSubtype="0">
                                  <p:stCondLst>
                                    <p:cond delay="0"/>
                                  </p:stCondLst>
                                  <p:childTnLst>
                                    <p:set>
                                      <p:cBhvr>
                                        <p:cTn dur="1" fill="hold" id="48">
                                          <p:stCondLst>
                                            <p:cond delay="0"/>
                                          </p:stCondLst>
                                        </p:cTn>
                                        <p:tgtEl>
                                          <p:spTgt spid="43"/>
                                        </p:tgtEl>
                                        <p:attrNameLst>
                                          <p:attrName>style.visibility</p:attrName>
                                        </p:attrNameLst>
                                      </p:cBhvr>
                                      <p:to>
                                        <p:strVal val="visible"/>
                                      </p:to>
                                    </p:set>
                                    <p:animEffect filter="fade" transition="in">
                                      <p:cBhvr>
                                        <p:cTn dur="250" id="49"/>
                                        <p:tgtEl>
                                          <p:spTgt spid="43"/>
                                        </p:tgtEl>
                                      </p:cBhvr>
                                    </p:animEffect>
                                    <p:anim calcmode="lin" valueType="num">
                                      <p:cBhvr>
                                        <p:cTn dur="250" fill="hold" id="50"/>
                                        <p:tgtEl>
                                          <p:spTgt spid="43"/>
                                        </p:tgtEl>
                                        <p:attrNameLst>
                                          <p:attrName>ppt_x</p:attrName>
                                        </p:attrNameLst>
                                      </p:cBhvr>
                                      <p:tavLst>
                                        <p:tav tm="0">
                                          <p:val>
                                            <p:strVal val="#ppt_x"/>
                                          </p:val>
                                        </p:tav>
                                        <p:tav tm="100000">
                                          <p:val>
                                            <p:strVal val="#ppt_x"/>
                                          </p:val>
                                        </p:tav>
                                      </p:tavLst>
                                    </p:anim>
                                    <p:anim calcmode="lin" valueType="num">
                                      <p:cBhvr>
                                        <p:cTn dur="250" fill="hold" id="51"/>
                                        <p:tgtEl>
                                          <p:spTgt spid="43"/>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2250"/>
                            </p:stCondLst>
                            <p:childTnLst>
                              <p:par>
                                <p:cTn fill="hold" grpId="0" id="53" nodeType="afterEffect" presetClass="entr" presetID="42" presetSubtype="0">
                                  <p:stCondLst>
                                    <p:cond delay="0"/>
                                  </p:stCondLst>
                                  <p:childTnLst>
                                    <p:set>
                                      <p:cBhvr>
                                        <p:cTn dur="1" fill="hold" id="54">
                                          <p:stCondLst>
                                            <p:cond delay="0"/>
                                          </p:stCondLst>
                                        </p:cTn>
                                        <p:tgtEl>
                                          <p:spTgt spid="44"/>
                                        </p:tgtEl>
                                        <p:attrNameLst>
                                          <p:attrName>style.visibility</p:attrName>
                                        </p:attrNameLst>
                                      </p:cBhvr>
                                      <p:to>
                                        <p:strVal val="visible"/>
                                      </p:to>
                                    </p:set>
                                    <p:animEffect filter="fade" transition="in">
                                      <p:cBhvr>
                                        <p:cTn dur="250" id="55"/>
                                        <p:tgtEl>
                                          <p:spTgt spid="44"/>
                                        </p:tgtEl>
                                      </p:cBhvr>
                                    </p:animEffect>
                                    <p:anim calcmode="lin" valueType="num">
                                      <p:cBhvr>
                                        <p:cTn dur="250" fill="hold" id="56"/>
                                        <p:tgtEl>
                                          <p:spTgt spid="44"/>
                                        </p:tgtEl>
                                        <p:attrNameLst>
                                          <p:attrName>ppt_x</p:attrName>
                                        </p:attrNameLst>
                                      </p:cBhvr>
                                      <p:tavLst>
                                        <p:tav tm="0">
                                          <p:val>
                                            <p:strVal val="#ppt_x"/>
                                          </p:val>
                                        </p:tav>
                                        <p:tav tm="100000">
                                          <p:val>
                                            <p:strVal val="#ppt_x"/>
                                          </p:val>
                                        </p:tav>
                                      </p:tavLst>
                                    </p:anim>
                                    <p:anim calcmode="lin" valueType="num">
                                      <p:cBhvr>
                                        <p:cTn dur="250" fill="hold" id="57"/>
                                        <p:tgtEl>
                                          <p:spTgt spid="44"/>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2500"/>
                            </p:stCondLst>
                            <p:childTnLst>
                              <p:par>
                                <p:cTn fill="hold" grpId="0" id="59" nodeType="afterEffect" presetClass="entr" presetID="42" presetSubtype="0">
                                  <p:stCondLst>
                                    <p:cond delay="0"/>
                                  </p:stCondLst>
                                  <p:childTnLst>
                                    <p:set>
                                      <p:cBhvr>
                                        <p:cTn dur="1" fill="hold" id="60">
                                          <p:stCondLst>
                                            <p:cond delay="0"/>
                                          </p:stCondLst>
                                        </p:cTn>
                                        <p:tgtEl>
                                          <p:spTgt spid="45"/>
                                        </p:tgtEl>
                                        <p:attrNameLst>
                                          <p:attrName>style.visibility</p:attrName>
                                        </p:attrNameLst>
                                      </p:cBhvr>
                                      <p:to>
                                        <p:strVal val="visible"/>
                                      </p:to>
                                    </p:set>
                                    <p:animEffect filter="fade" transition="in">
                                      <p:cBhvr>
                                        <p:cTn dur="250" id="61"/>
                                        <p:tgtEl>
                                          <p:spTgt spid="45"/>
                                        </p:tgtEl>
                                      </p:cBhvr>
                                    </p:animEffect>
                                    <p:anim calcmode="lin" valueType="num">
                                      <p:cBhvr>
                                        <p:cTn dur="250" fill="hold" id="62"/>
                                        <p:tgtEl>
                                          <p:spTgt spid="45"/>
                                        </p:tgtEl>
                                        <p:attrNameLst>
                                          <p:attrName>ppt_x</p:attrName>
                                        </p:attrNameLst>
                                      </p:cBhvr>
                                      <p:tavLst>
                                        <p:tav tm="0">
                                          <p:val>
                                            <p:strVal val="#ppt_x"/>
                                          </p:val>
                                        </p:tav>
                                        <p:tav tm="100000">
                                          <p:val>
                                            <p:strVal val="#ppt_x"/>
                                          </p:val>
                                        </p:tav>
                                      </p:tavLst>
                                    </p:anim>
                                    <p:anim calcmode="lin" valueType="num">
                                      <p:cBhvr>
                                        <p:cTn dur="250" fill="hold" id="63"/>
                                        <p:tgtEl>
                                          <p:spTgt spid="45"/>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2750"/>
                            </p:stCondLst>
                            <p:childTnLst>
                              <p:par>
                                <p:cTn fill="hold" grpId="0" id="65" nodeType="afterEffect" presetClass="entr" presetID="42" presetSubtype="0">
                                  <p:stCondLst>
                                    <p:cond delay="0"/>
                                  </p:stCondLst>
                                  <p:childTnLst>
                                    <p:set>
                                      <p:cBhvr>
                                        <p:cTn dur="1" fill="hold" id="66">
                                          <p:stCondLst>
                                            <p:cond delay="0"/>
                                          </p:stCondLst>
                                        </p:cTn>
                                        <p:tgtEl>
                                          <p:spTgt spid="46"/>
                                        </p:tgtEl>
                                        <p:attrNameLst>
                                          <p:attrName>style.visibility</p:attrName>
                                        </p:attrNameLst>
                                      </p:cBhvr>
                                      <p:to>
                                        <p:strVal val="visible"/>
                                      </p:to>
                                    </p:set>
                                    <p:animEffect filter="fade" transition="in">
                                      <p:cBhvr>
                                        <p:cTn dur="250" id="67"/>
                                        <p:tgtEl>
                                          <p:spTgt spid="46"/>
                                        </p:tgtEl>
                                      </p:cBhvr>
                                    </p:animEffect>
                                    <p:anim calcmode="lin" valueType="num">
                                      <p:cBhvr>
                                        <p:cTn dur="250" fill="hold" id="68"/>
                                        <p:tgtEl>
                                          <p:spTgt spid="46"/>
                                        </p:tgtEl>
                                        <p:attrNameLst>
                                          <p:attrName>ppt_x</p:attrName>
                                        </p:attrNameLst>
                                      </p:cBhvr>
                                      <p:tavLst>
                                        <p:tav tm="0">
                                          <p:val>
                                            <p:strVal val="#ppt_x"/>
                                          </p:val>
                                        </p:tav>
                                        <p:tav tm="100000">
                                          <p:val>
                                            <p:strVal val="#ppt_x"/>
                                          </p:val>
                                        </p:tav>
                                      </p:tavLst>
                                    </p:anim>
                                    <p:anim calcmode="lin" valueType="num">
                                      <p:cBhvr>
                                        <p:cTn dur="250" fill="hold" id="69"/>
                                        <p:tgtEl>
                                          <p:spTgt spid="46"/>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3000"/>
                            </p:stCondLst>
                            <p:childTnLst>
                              <p:par>
                                <p:cTn fill="hold" grpId="0" id="71" nodeType="afterEffect" presetClass="entr" presetID="42" presetSubtype="0">
                                  <p:stCondLst>
                                    <p:cond delay="0"/>
                                  </p:stCondLst>
                                  <p:childTnLst>
                                    <p:set>
                                      <p:cBhvr>
                                        <p:cTn dur="1" fill="hold" id="72">
                                          <p:stCondLst>
                                            <p:cond delay="0"/>
                                          </p:stCondLst>
                                        </p:cTn>
                                        <p:tgtEl>
                                          <p:spTgt spid="47"/>
                                        </p:tgtEl>
                                        <p:attrNameLst>
                                          <p:attrName>style.visibility</p:attrName>
                                        </p:attrNameLst>
                                      </p:cBhvr>
                                      <p:to>
                                        <p:strVal val="visible"/>
                                      </p:to>
                                    </p:set>
                                    <p:animEffect filter="fade" transition="in">
                                      <p:cBhvr>
                                        <p:cTn dur="250" id="73"/>
                                        <p:tgtEl>
                                          <p:spTgt spid="47"/>
                                        </p:tgtEl>
                                      </p:cBhvr>
                                    </p:animEffect>
                                    <p:anim calcmode="lin" valueType="num">
                                      <p:cBhvr>
                                        <p:cTn dur="250" fill="hold" id="74"/>
                                        <p:tgtEl>
                                          <p:spTgt spid="47"/>
                                        </p:tgtEl>
                                        <p:attrNameLst>
                                          <p:attrName>ppt_x</p:attrName>
                                        </p:attrNameLst>
                                      </p:cBhvr>
                                      <p:tavLst>
                                        <p:tav tm="0">
                                          <p:val>
                                            <p:strVal val="#ppt_x"/>
                                          </p:val>
                                        </p:tav>
                                        <p:tav tm="100000">
                                          <p:val>
                                            <p:strVal val="#ppt_x"/>
                                          </p:val>
                                        </p:tav>
                                      </p:tavLst>
                                    </p:anim>
                                    <p:anim calcmode="lin" valueType="num">
                                      <p:cBhvr>
                                        <p:cTn dur="250" fill="hold" id="75"/>
                                        <p:tgtEl>
                                          <p:spTgt spid="47"/>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3250"/>
                            </p:stCondLst>
                            <p:childTnLst>
                              <p:par>
                                <p:cTn fill="hold" id="77" nodeType="afterEffect" presetClass="entr" presetID="42" presetSubtype="0">
                                  <p:stCondLst>
                                    <p:cond delay="0"/>
                                  </p:stCondLst>
                                  <p:childTnLst>
                                    <p:set>
                                      <p:cBhvr>
                                        <p:cTn dur="1" fill="hold" id="78">
                                          <p:stCondLst>
                                            <p:cond delay="0"/>
                                          </p:stCondLst>
                                        </p:cTn>
                                        <p:tgtEl>
                                          <p:spTgt spid="48"/>
                                        </p:tgtEl>
                                        <p:attrNameLst>
                                          <p:attrName>style.visibility</p:attrName>
                                        </p:attrNameLst>
                                      </p:cBhvr>
                                      <p:to>
                                        <p:strVal val="visible"/>
                                      </p:to>
                                    </p:set>
                                    <p:animEffect filter="fade" transition="in">
                                      <p:cBhvr>
                                        <p:cTn dur="250" id="79"/>
                                        <p:tgtEl>
                                          <p:spTgt spid="48"/>
                                        </p:tgtEl>
                                      </p:cBhvr>
                                    </p:animEffect>
                                    <p:anim calcmode="lin" valueType="num">
                                      <p:cBhvr>
                                        <p:cTn dur="250" fill="hold" id="80"/>
                                        <p:tgtEl>
                                          <p:spTgt spid="48"/>
                                        </p:tgtEl>
                                        <p:attrNameLst>
                                          <p:attrName>ppt_x</p:attrName>
                                        </p:attrNameLst>
                                      </p:cBhvr>
                                      <p:tavLst>
                                        <p:tav tm="0">
                                          <p:val>
                                            <p:strVal val="#ppt_x"/>
                                          </p:val>
                                        </p:tav>
                                        <p:tav tm="100000">
                                          <p:val>
                                            <p:strVal val="#ppt_x"/>
                                          </p:val>
                                        </p:tav>
                                      </p:tavLst>
                                    </p:anim>
                                    <p:anim calcmode="lin" valueType="num">
                                      <p:cBhvr>
                                        <p:cTn dur="250" fill="hold" id="81"/>
                                        <p:tgtEl>
                                          <p:spTgt spid="48"/>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3500"/>
                            </p:stCondLst>
                            <p:childTnLst>
                              <p:par>
                                <p:cTn fill="hold" grpId="0" id="83" nodeType="afterEffect" presetClass="entr" presetID="42" presetSubtype="0">
                                  <p:stCondLst>
                                    <p:cond delay="0"/>
                                  </p:stCondLst>
                                  <p:childTnLst>
                                    <p:set>
                                      <p:cBhvr>
                                        <p:cTn dur="1" fill="hold" id="84">
                                          <p:stCondLst>
                                            <p:cond delay="0"/>
                                          </p:stCondLst>
                                        </p:cTn>
                                        <p:tgtEl>
                                          <p:spTgt spid="49"/>
                                        </p:tgtEl>
                                        <p:attrNameLst>
                                          <p:attrName>style.visibility</p:attrName>
                                        </p:attrNameLst>
                                      </p:cBhvr>
                                      <p:to>
                                        <p:strVal val="visible"/>
                                      </p:to>
                                    </p:set>
                                    <p:animEffect filter="fade" transition="in">
                                      <p:cBhvr>
                                        <p:cTn dur="250" id="85"/>
                                        <p:tgtEl>
                                          <p:spTgt spid="49"/>
                                        </p:tgtEl>
                                      </p:cBhvr>
                                    </p:animEffect>
                                    <p:anim calcmode="lin" valueType="num">
                                      <p:cBhvr>
                                        <p:cTn dur="250" fill="hold" id="86"/>
                                        <p:tgtEl>
                                          <p:spTgt spid="49"/>
                                        </p:tgtEl>
                                        <p:attrNameLst>
                                          <p:attrName>ppt_x</p:attrName>
                                        </p:attrNameLst>
                                      </p:cBhvr>
                                      <p:tavLst>
                                        <p:tav tm="0">
                                          <p:val>
                                            <p:strVal val="#ppt_x"/>
                                          </p:val>
                                        </p:tav>
                                        <p:tav tm="100000">
                                          <p:val>
                                            <p:strVal val="#ppt_x"/>
                                          </p:val>
                                        </p:tav>
                                      </p:tavLst>
                                    </p:anim>
                                    <p:anim calcmode="lin" valueType="num">
                                      <p:cBhvr>
                                        <p:cTn dur="250" fill="hold" id="87"/>
                                        <p:tgtEl>
                                          <p:spTgt spid="49"/>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3750"/>
                            </p:stCondLst>
                            <p:childTnLst>
                              <p:par>
                                <p:cTn fill="hold" grpId="0" id="89" nodeType="afterEffect" presetClass="entr" presetID="42" presetSubtype="0">
                                  <p:stCondLst>
                                    <p:cond delay="0"/>
                                  </p:stCondLst>
                                  <p:childTnLst>
                                    <p:set>
                                      <p:cBhvr>
                                        <p:cTn dur="1" fill="hold" id="90">
                                          <p:stCondLst>
                                            <p:cond delay="0"/>
                                          </p:stCondLst>
                                        </p:cTn>
                                        <p:tgtEl>
                                          <p:spTgt spid="50"/>
                                        </p:tgtEl>
                                        <p:attrNameLst>
                                          <p:attrName>style.visibility</p:attrName>
                                        </p:attrNameLst>
                                      </p:cBhvr>
                                      <p:to>
                                        <p:strVal val="visible"/>
                                      </p:to>
                                    </p:set>
                                    <p:animEffect filter="fade" transition="in">
                                      <p:cBhvr>
                                        <p:cTn dur="250" id="91"/>
                                        <p:tgtEl>
                                          <p:spTgt spid="50"/>
                                        </p:tgtEl>
                                      </p:cBhvr>
                                    </p:animEffect>
                                    <p:anim calcmode="lin" valueType="num">
                                      <p:cBhvr>
                                        <p:cTn dur="250" fill="hold" id="92"/>
                                        <p:tgtEl>
                                          <p:spTgt spid="50"/>
                                        </p:tgtEl>
                                        <p:attrNameLst>
                                          <p:attrName>ppt_x</p:attrName>
                                        </p:attrNameLst>
                                      </p:cBhvr>
                                      <p:tavLst>
                                        <p:tav tm="0">
                                          <p:val>
                                            <p:strVal val="#ppt_x"/>
                                          </p:val>
                                        </p:tav>
                                        <p:tav tm="100000">
                                          <p:val>
                                            <p:strVal val="#ppt_x"/>
                                          </p:val>
                                        </p:tav>
                                      </p:tavLst>
                                    </p:anim>
                                    <p:anim calcmode="lin" valueType="num">
                                      <p:cBhvr>
                                        <p:cTn dur="250" fill="hold" id="93"/>
                                        <p:tgtEl>
                                          <p:spTgt spid="50"/>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4000"/>
                            </p:stCondLst>
                            <p:childTnLst>
                              <p:par>
                                <p:cTn fill="hold" grpId="0" id="95" nodeType="afterEffect" presetClass="entr" presetID="42" presetSubtype="0">
                                  <p:stCondLst>
                                    <p:cond delay="0"/>
                                  </p:stCondLst>
                                  <p:childTnLst>
                                    <p:set>
                                      <p:cBhvr>
                                        <p:cTn dur="1" fill="hold" id="96">
                                          <p:stCondLst>
                                            <p:cond delay="0"/>
                                          </p:stCondLst>
                                        </p:cTn>
                                        <p:tgtEl>
                                          <p:spTgt spid="51"/>
                                        </p:tgtEl>
                                        <p:attrNameLst>
                                          <p:attrName>style.visibility</p:attrName>
                                        </p:attrNameLst>
                                      </p:cBhvr>
                                      <p:to>
                                        <p:strVal val="visible"/>
                                      </p:to>
                                    </p:set>
                                    <p:animEffect filter="fade" transition="in">
                                      <p:cBhvr>
                                        <p:cTn dur="250" id="97"/>
                                        <p:tgtEl>
                                          <p:spTgt spid="51"/>
                                        </p:tgtEl>
                                      </p:cBhvr>
                                    </p:animEffect>
                                    <p:anim calcmode="lin" valueType="num">
                                      <p:cBhvr>
                                        <p:cTn dur="250" fill="hold" id="98"/>
                                        <p:tgtEl>
                                          <p:spTgt spid="51"/>
                                        </p:tgtEl>
                                        <p:attrNameLst>
                                          <p:attrName>ppt_x</p:attrName>
                                        </p:attrNameLst>
                                      </p:cBhvr>
                                      <p:tavLst>
                                        <p:tav tm="0">
                                          <p:val>
                                            <p:strVal val="#ppt_x"/>
                                          </p:val>
                                        </p:tav>
                                        <p:tav tm="100000">
                                          <p:val>
                                            <p:strVal val="#ppt_x"/>
                                          </p:val>
                                        </p:tav>
                                      </p:tavLst>
                                    </p:anim>
                                    <p:anim calcmode="lin" valueType="num">
                                      <p:cBhvr>
                                        <p:cTn dur="250" fill="hold" id="99"/>
                                        <p:tgtEl>
                                          <p:spTgt spid="51"/>
                                        </p:tgtEl>
                                        <p:attrNameLst>
                                          <p:attrName>ppt_y</p:attrName>
                                        </p:attrNameLst>
                                      </p:cBhvr>
                                      <p:tavLst>
                                        <p:tav tm="0">
                                          <p:val>
                                            <p:strVal val="#ppt_y+.1"/>
                                          </p:val>
                                        </p:tav>
                                        <p:tav tm="100000">
                                          <p:val>
                                            <p:strVal val="#ppt_y"/>
                                          </p:val>
                                        </p:tav>
                                      </p:tavLst>
                                    </p:anim>
                                  </p:childTnLst>
                                </p:cTn>
                              </p:par>
                            </p:childTnLst>
                          </p:cTn>
                        </p:par>
                        <p:par>
                          <p:cTn fill="hold" id="100" nodeType="afterGroup">
                            <p:stCondLst>
                              <p:cond delay="4250"/>
                            </p:stCondLst>
                            <p:childTnLst>
                              <p:par>
                                <p:cTn fill="hold" grpId="0" id="101" nodeType="afterEffect" presetClass="entr" presetID="42" presetSubtype="0">
                                  <p:stCondLst>
                                    <p:cond delay="0"/>
                                  </p:stCondLst>
                                  <p:childTnLst>
                                    <p:set>
                                      <p:cBhvr>
                                        <p:cTn dur="1" fill="hold" id="102">
                                          <p:stCondLst>
                                            <p:cond delay="0"/>
                                          </p:stCondLst>
                                        </p:cTn>
                                        <p:tgtEl>
                                          <p:spTgt spid="52"/>
                                        </p:tgtEl>
                                        <p:attrNameLst>
                                          <p:attrName>style.visibility</p:attrName>
                                        </p:attrNameLst>
                                      </p:cBhvr>
                                      <p:to>
                                        <p:strVal val="visible"/>
                                      </p:to>
                                    </p:set>
                                    <p:animEffect filter="fade" transition="in">
                                      <p:cBhvr>
                                        <p:cTn dur="250" id="103"/>
                                        <p:tgtEl>
                                          <p:spTgt spid="52"/>
                                        </p:tgtEl>
                                      </p:cBhvr>
                                    </p:animEffect>
                                    <p:anim calcmode="lin" valueType="num">
                                      <p:cBhvr>
                                        <p:cTn dur="250" fill="hold" id="104"/>
                                        <p:tgtEl>
                                          <p:spTgt spid="52"/>
                                        </p:tgtEl>
                                        <p:attrNameLst>
                                          <p:attrName>ppt_x</p:attrName>
                                        </p:attrNameLst>
                                      </p:cBhvr>
                                      <p:tavLst>
                                        <p:tav tm="0">
                                          <p:val>
                                            <p:strVal val="#ppt_x"/>
                                          </p:val>
                                        </p:tav>
                                        <p:tav tm="100000">
                                          <p:val>
                                            <p:strVal val="#ppt_x"/>
                                          </p:val>
                                        </p:tav>
                                      </p:tavLst>
                                    </p:anim>
                                    <p:anim calcmode="lin" valueType="num">
                                      <p:cBhvr>
                                        <p:cTn dur="250" fill="hold" id="105"/>
                                        <p:tgtEl>
                                          <p:spTgt spid="52"/>
                                        </p:tgtEl>
                                        <p:attrNameLst>
                                          <p:attrName>ppt_y</p:attrName>
                                        </p:attrNameLst>
                                      </p:cBhvr>
                                      <p:tavLst>
                                        <p:tav tm="0">
                                          <p:val>
                                            <p:strVal val="#ppt_y+.1"/>
                                          </p:val>
                                        </p:tav>
                                        <p:tav tm="100000">
                                          <p:val>
                                            <p:strVal val="#ppt_y"/>
                                          </p:val>
                                        </p:tav>
                                      </p:tavLst>
                                    </p:anim>
                                  </p:childTnLst>
                                </p:cTn>
                              </p:par>
                              <p:par>
                                <p:cTn fill="hold" grpId="0" id="106" nodeType="withEffect" presetClass="entr" presetID="42" presetSubtype="0">
                                  <p:stCondLst>
                                    <p:cond delay="0"/>
                                  </p:stCondLst>
                                  <p:childTnLst>
                                    <p:set>
                                      <p:cBhvr>
                                        <p:cTn dur="1" fill="hold" id="107">
                                          <p:stCondLst>
                                            <p:cond delay="0"/>
                                          </p:stCondLst>
                                        </p:cTn>
                                        <p:tgtEl>
                                          <p:spTgt spid="4"/>
                                        </p:tgtEl>
                                        <p:attrNameLst>
                                          <p:attrName>style.visibility</p:attrName>
                                        </p:attrNameLst>
                                      </p:cBhvr>
                                      <p:to>
                                        <p:strVal val="visible"/>
                                      </p:to>
                                    </p:set>
                                    <p:animEffect filter="fade" transition="in">
                                      <p:cBhvr>
                                        <p:cTn dur="1000" id="108"/>
                                        <p:tgtEl>
                                          <p:spTgt spid="4"/>
                                        </p:tgtEl>
                                      </p:cBhvr>
                                    </p:animEffect>
                                    <p:anim calcmode="lin" valueType="num">
                                      <p:cBhvr>
                                        <p:cTn dur="1000" fill="hold" id="109"/>
                                        <p:tgtEl>
                                          <p:spTgt spid="4"/>
                                        </p:tgtEl>
                                        <p:attrNameLst>
                                          <p:attrName>ppt_x</p:attrName>
                                        </p:attrNameLst>
                                      </p:cBhvr>
                                      <p:tavLst>
                                        <p:tav tm="0">
                                          <p:val>
                                            <p:strVal val="#ppt_x"/>
                                          </p:val>
                                        </p:tav>
                                        <p:tav tm="100000">
                                          <p:val>
                                            <p:strVal val="#ppt_x"/>
                                          </p:val>
                                        </p:tav>
                                      </p:tavLst>
                                    </p:anim>
                                    <p:anim calcmode="lin" valueType="num">
                                      <p:cBhvr>
                                        <p:cTn dur="1000" fill="hold" id="11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9"/>
      <p:bldP grpId="0" spid="40"/>
      <p:bldP grpId="0" spid="41"/>
      <p:bldP grpId="0" spid="42"/>
      <p:bldP grpId="0" spid="43"/>
      <p:bldP grpId="0" spid="44"/>
      <p:bldP grpId="0" spid="45"/>
      <p:bldP grpId="0" spid="46"/>
      <p:bldP grpId="0" spid="47"/>
      <p:bldP grpId="0" spid="49"/>
      <p:bldP grpId="0" spid="50"/>
      <p:bldP grpId="0" spid="51"/>
      <p:bldP grpId="0" spid="52"/>
      <p:bldP grpId="0" spid="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4" y="515938"/>
                <a:ext cx="3129262" cy="533392"/>
              </a:xfrm>
              <a:prstGeom prst="rect">
                <a:avLst/>
              </a:prstGeom>
              <a:noFill/>
              <a:ln w="9525">
                <a:noFill/>
                <a:miter/>
              </a:ln>
            </p:spPr>
            <p:txBody>
              <a:bodyPr bIns="45716" lIns="91431" rIns="91431" tIns="45716" wrap="none">
                <a:spAutoFit/>
              </a:bodyPr>
              <a:lstStyle/>
              <a:p>
                <a:pPr eaLnBrk="1" hangingPunct="1" lvl="0">
                  <a:buNone/>
                </a:pPr>
                <a:r>
                  <a:rPr altLang="en-US" lang="zh-CN" smtClean="0" sz="2900">
                    <a:solidFill>
                      <a:schemeClr val="bg1">
                        <a:lumMod val="50000"/>
                      </a:schemeClr>
                    </a:solidFill>
                    <a:latin charset="0" pitchFamily="34" typeface="Arial"/>
                    <a:ea charset="-122" panose="020b0503020204020204" pitchFamily="34" typeface="微软雅黑"/>
                    <a:sym charset="0" pitchFamily="34" typeface="Arial"/>
                  </a:rPr>
                  <a:t>加入你的标题描述</a:t>
                </a:r>
              </a:p>
            </p:txBody>
          </p:sp>
          <p:grpSp>
            <p:nvGrpSpPr>
              <p:cNvPr id="8" name="组合 26"/>
              <p:cNvGrpSpPr/>
              <p:nvPr/>
            </p:nvGrpSpPr>
            <p:grpSpPr>
              <a:xfrm>
                <a:off x="5043488" y="569913"/>
                <a:ext cx="263525" cy="395287"/>
                <a:chExt cx="213756" cy="427512"/>
              </a:xfrm>
            </p:grpSpPr>
            <p:sp>
              <p:nvSpPr>
                <p:cNvPr id="9" name="直接连接符 27"/>
                <p:cNvSpPr/>
                <p:nvPr/>
              </p:nvSpPr>
              <p:spPr>
                <a:xfrm>
                  <a:off x="0" y="0"/>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sp>
              <p:nvSpPr>
                <p:cNvPr id="10" name="直接连接符 28"/>
                <p:cNvSpPr/>
                <p:nvPr/>
              </p:nvSpPr>
              <p:spPr>
                <a:xfrm flipH="1">
                  <a:off x="0" y="213756"/>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grpSp>
        </p:grpSp>
      </p:grpSp>
      <p:sp>
        <p:nvSpPr>
          <p:cNvPr id="12" name="Rectangle 4"/>
          <p:cNvSpPr/>
          <p:nvPr/>
        </p:nvSpPr>
        <p:spPr>
          <a:xfrm>
            <a:off x="720286" y="2087683"/>
            <a:ext cx="8942363" cy="17443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Isosceles Triangle 5"/>
          <p:cNvSpPr/>
          <p:nvPr/>
        </p:nvSpPr>
        <p:spPr>
          <a:xfrm rot="5400000">
            <a:off x="9311013" y="1978903"/>
            <a:ext cx="2800727" cy="196195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14" name="Group 6"/>
          <p:cNvGrpSpPr/>
          <p:nvPr/>
        </p:nvGrpSpPr>
        <p:grpSpPr>
          <a:xfrm>
            <a:off x="8305802" y="2602912"/>
            <a:ext cx="2405575" cy="713936"/>
            <a:chOff x="8305802" y="2818812"/>
            <a:chExt cx="2405575" cy="713936"/>
          </a:xfrm>
        </p:grpSpPr>
        <p:sp>
          <p:nvSpPr>
            <p:cNvPr id="15" name="Rectangle 10"/>
            <p:cNvSpPr/>
            <p:nvPr/>
          </p:nvSpPr>
          <p:spPr>
            <a:xfrm>
              <a:off x="8305802" y="2818812"/>
              <a:ext cx="2405575" cy="7139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TextBox 11"/>
            <p:cNvSpPr txBox="1"/>
            <p:nvPr/>
          </p:nvSpPr>
          <p:spPr>
            <a:xfrm>
              <a:off x="8902267" y="2991114"/>
              <a:ext cx="1778317" cy="365760"/>
            </a:xfrm>
            <a:prstGeom prst="rect">
              <a:avLst/>
            </a:prstGeom>
            <a:noFill/>
          </p:spPr>
          <p:txBody>
            <a:bodyPr rtlCol="0" wrap="none">
              <a:spAutoFit/>
            </a:bodyPr>
            <a:lstStyle/>
            <a:p>
              <a:r>
                <a:rPr b="1" lang="en-US" smtClean="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WIN THE CUP</a:t>
              </a:r>
            </a:p>
          </p:txBody>
        </p:sp>
        <p:sp>
          <p:nvSpPr>
            <p:cNvPr id="17" name="Freeform 19"/>
            <p:cNvSpPr>
              <a:spLocks noEditPoints="1"/>
            </p:cNvSpPr>
            <p:nvPr/>
          </p:nvSpPr>
          <p:spPr bwMode="auto">
            <a:xfrm>
              <a:off x="8513920" y="2995442"/>
              <a:ext cx="320594" cy="362576"/>
            </a:xfrm>
            <a:custGeom>
              <a:gdLst>
                <a:gd fmla="*/ 20 w 78" name="T0"/>
                <a:gd fmla="*/ 7 h 88" name="T1"/>
                <a:gd fmla="*/ 20 w 78" name="T2"/>
                <a:gd fmla="*/ 11 h 88" name="T3"/>
                <a:gd fmla="*/ 5 w 78" name="T4"/>
                <a:gd fmla="*/ 6 h 88" name="T5"/>
                <a:gd fmla="*/ 1 w 78" name="T6"/>
                <a:gd fmla="*/ 8 h 88" name="T7"/>
                <a:gd fmla="*/ 0 w 78" name="T8"/>
                <a:gd fmla="*/ 20 h 88" name="T9"/>
                <a:gd fmla="*/ 3 w 78" name="T10"/>
                <a:gd fmla="*/ 38 h 88" name="T11"/>
                <a:gd fmla="*/ 17 w 78" name="T12"/>
                <a:gd fmla="*/ 49 h 88" name="T13"/>
                <a:gd fmla="*/ 20 w 78" name="T14"/>
                <a:gd fmla="*/ 50 h 88" name="T15"/>
                <a:gd fmla="*/ 20 w 78" name="T16"/>
                <a:gd fmla="*/ 49 h 88" name="T17"/>
                <a:gd fmla="*/ 31 w 78" name="T18"/>
                <a:gd fmla="*/ 52 h 88" name="T19"/>
                <a:gd fmla="*/ 31 w 78" name="T20"/>
                <a:gd fmla="*/ 64 h 88" name="T21"/>
                <a:gd fmla="*/ 27 w 78" name="T22"/>
                <a:gd fmla="*/ 64 h 88" name="T23"/>
                <a:gd fmla="*/ 27 w 78" name="T24"/>
                <a:gd fmla="*/ 68 h 88" name="T25"/>
                <a:gd fmla="*/ 15 w 78" name="T26"/>
                <a:gd fmla="*/ 68 h 88" name="T27"/>
                <a:gd fmla="*/ 15 w 78" name="T28"/>
                <a:gd fmla="*/ 88 h 88" name="T29"/>
                <a:gd fmla="*/ 64 w 78" name="T30"/>
                <a:gd fmla="*/ 88 h 88" name="T31"/>
                <a:gd fmla="*/ 64 w 78" name="T32"/>
                <a:gd fmla="*/ 68 h 88" name="T33"/>
                <a:gd fmla="*/ 52 w 78" name="T34"/>
                <a:gd fmla="*/ 68 h 88" name="T35"/>
                <a:gd fmla="*/ 52 w 78" name="T36"/>
                <a:gd fmla="*/ 64 h 88" name="T37"/>
                <a:gd fmla="*/ 47 w 78" name="T38"/>
                <a:gd fmla="*/ 64 h 88" name="T39"/>
                <a:gd fmla="*/ 47 w 78" name="T40"/>
                <a:gd fmla="*/ 52 h 88" name="T41"/>
                <a:gd fmla="*/ 58 w 78" name="T42"/>
                <a:gd fmla="*/ 49 h 88" name="T43"/>
                <a:gd fmla="*/ 58 w 78" name="T44"/>
                <a:gd fmla="*/ 50 h 88" name="T45"/>
                <a:gd fmla="*/ 61 w 78" name="T46"/>
                <a:gd fmla="*/ 49 h 88" name="T47"/>
                <a:gd fmla="*/ 75 w 78" name="T48"/>
                <a:gd fmla="*/ 38 h 88" name="T49"/>
                <a:gd fmla="*/ 78 w 78" name="T50"/>
                <a:gd fmla="*/ 20 h 88" name="T51"/>
                <a:gd fmla="*/ 77 w 78" name="T52"/>
                <a:gd fmla="*/ 8 h 88" name="T53"/>
                <a:gd fmla="*/ 73 w 78" name="T54"/>
                <a:gd fmla="*/ 6 h 88" name="T55"/>
                <a:gd fmla="*/ 58 w 78" name="T56"/>
                <a:gd fmla="*/ 11 h 88" name="T57"/>
                <a:gd fmla="*/ 58 w 78" name="T58"/>
                <a:gd fmla="*/ 7 h 88" name="T59"/>
                <a:gd fmla="*/ 60 w 78" name="T60"/>
                <a:gd fmla="*/ 7 h 88" name="T61"/>
                <a:gd fmla="*/ 60 w 78" name="T62"/>
                <a:gd fmla="*/ 0 h 88" name="T63"/>
                <a:gd fmla="*/ 17 w 78" name="T64"/>
                <a:gd fmla="*/ 0 h 88" name="T65"/>
                <a:gd fmla="*/ 17 w 78" name="T66"/>
                <a:gd fmla="*/ 7 h 88" name="T67"/>
                <a:gd fmla="*/ 20 w 78" name="T68"/>
                <a:gd fmla="*/ 7 h 88" name="T69"/>
                <a:gd fmla="*/ 63 w 78" name="T70"/>
                <a:gd fmla="*/ 42 h 88" name="T71"/>
                <a:gd fmla="*/ 59 w 78" name="T72"/>
                <a:gd fmla="*/ 20 h 88" name="T73"/>
                <a:gd fmla="*/ 61 w 78" name="T74"/>
                <a:gd fmla="*/ 22 h 88" name="T75"/>
                <a:gd fmla="*/ 66 w 78" name="T76"/>
                <a:gd fmla="*/ 18 h 88" name="T77"/>
                <a:gd fmla="*/ 64 w 78" name="T78"/>
                <a:gd fmla="*/ 16 h 88" name="T79"/>
                <a:gd fmla="*/ 71 w 78" name="T80"/>
                <a:gd fmla="*/ 13 h 88" name="T81"/>
                <a:gd fmla="*/ 72 w 78" name="T82"/>
                <a:gd fmla="*/ 20 h 88" name="T83"/>
                <a:gd fmla="*/ 69 w 78" name="T84"/>
                <a:gd fmla="*/ 36 h 88" name="T85"/>
                <a:gd fmla="*/ 63 w 78" name="T86"/>
                <a:gd fmla="*/ 42 h 88" name="T87"/>
                <a:gd fmla="*/ 19 w 78" name="T88"/>
                <a:gd fmla="*/ 20 h 88" name="T89"/>
                <a:gd fmla="*/ 15 w 78" name="T90"/>
                <a:gd fmla="*/ 42 h 88" name="T91"/>
                <a:gd fmla="*/ 9 w 78" name="T92"/>
                <a:gd fmla="*/ 36 h 88" name="T93"/>
                <a:gd fmla="*/ 6 w 78" name="T94"/>
                <a:gd fmla="*/ 20 h 88" name="T95"/>
                <a:gd fmla="*/ 7 w 78" name="T96"/>
                <a:gd fmla="*/ 13 h 88" name="T97"/>
                <a:gd fmla="*/ 14 w 78" name="T98"/>
                <a:gd fmla="*/ 16 h 88" name="T99"/>
                <a:gd fmla="*/ 12 w 78" name="T100"/>
                <a:gd fmla="*/ 18 h 88" name="T101"/>
                <a:gd fmla="*/ 17 w 78" name="T102"/>
                <a:gd fmla="*/ 22 h 88" name="T103"/>
                <a:gd fmla="*/ 19 w 78" name="T104"/>
                <a:gd fmla="*/ 20 h 88" name="T105"/>
                <a:gd fmla="*/ 32 w 78" name="T106"/>
                <a:gd fmla="*/ 10 h 88" name="T107"/>
                <a:gd fmla="*/ 32 w 78" name="T108"/>
                <a:gd fmla="*/ 45 h 88" name="T109"/>
                <a:gd fmla="*/ 25 w 78" name="T110"/>
                <a:gd fmla="*/ 41 h 88" name="T111"/>
                <a:gd fmla="*/ 28 w 78" name="T112"/>
                <a:gd fmla="*/ 14 h 88" name="T113"/>
                <a:gd fmla="*/ 28 w 78" name="T114"/>
                <a:gd fmla="*/ 10 h 88" name="T115"/>
                <a:gd fmla="*/ 32 w 78" name="T116"/>
                <a:gd fmla="*/ 10 h 8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8" w="7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18" name="Group 13"/>
          <p:cNvGrpSpPr/>
          <p:nvPr/>
        </p:nvGrpSpPr>
        <p:grpSpPr>
          <a:xfrm>
            <a:off x="858128" y="2602911"/>
            <a:ext cx="2405575" cy="713936"/>
            <a:chOff x="858128" y="2818811"/>
            <a:chExt cx="2405575" cy="713936"/>
          </a:xfrm>
        </p:grpSpPr>
        <p:sp>
          <p:nvSpPr>
            <p:cNvPr id="19" name="Rectangle 7"/>
            <p:cNvSpPr/>
            <p:nvPr/>
          </p:nvSpPr>
          <p:spPr>
            <a:xfrm>
              <a:off x="858128" y="2818811"/>
              <a:ext cx="2405575" cy="7139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 name="TextBox 15"/>
            <p:cNvSpPr txBox="1"/>
            <p:nvPr/>
          </p:nvSpPr>
          <p:spPr>
            <a:xfrm>
              <a:off x="1383005" y="2991114"/>
              <a:ext cx="1706880" cy="365760"/>
            </a:xfrm>
            <a:prstGeom prst="rect">
              <a:avLst/>
            </a:prstGeom>
            <a:noFill/>
          </p:spPr>
          <p:txBody>
            <a:bodyPr rtlCol="0" wrap="none">
              <a:spAutoFit/>
            </a:bodyPr>
            <a:lstStyle/>
            <a:p>
              <a:r>
                <a:rPr b="1" lang="en-US" smtClean="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BRIGHT IDEA</a:t>
              </a:r>
            </a:p>
          </p:txBody>
        </p:sp>
        <p:sp>
          <p:nvSpPr>
            <p:cNvPr id="21" name="Freeform 20"/>
            <p:cNvSpPr>
              <a:spLocks noEditPoints="1"/>
            </p:cNvSpPr>
            <p:nvPr/>
          </p:nvSpPr>
          <p:spPr bwMode="auto">
            <a:xfrm>
              <a:off x="1076472" y="2957279"/>
              <a:ext cx="276702" cy="437000"/>
            </a:xfrm>
            <a:custGeom>
              <a:gdLst>
                <a:gd fmla="*/ 57 w 67" name="T0"/>
                <a:gd fmla="*/ 10 h 106" name="T1"/>
                <a:gd fmla="*/ 62 w 67" name="T2"/>
                <a:gd fmla="*/ 51 h 106" name="T3"/>
                <a:gd fmla="*/ 51 w 67" name="T4"/>
                <a:gd fmla="*/ 66 h 106" name="T5"/>
                <a:gd fmla="*/ 55 w 67" name="T6"/>
                <a:gd fmla="*/ 65 h 106" name="T7"/>
                <a:gd fmla="*/ 57 w 67" name="T8"/>
                <a:gd fmla="*/ 73 h 106" name="T9"/>
                <a:gd fmla="*/ 56 w 67" name="T10"/>
                <a:gd fmla="*/ 80 h 106" name="T11"/>
                <a:gd fmla="*/ 57 w 67" name="T12"/>
                <a:gd fmla="*/ 86 h 106" name="T13"/>
                <a:gd fmla="*/ 55 w 67" name="T14"/>
                <a:gd fmla="*/ 93 h 106" name="T15"/>
                <a:gd fmla="*/ 15 w 67" name="T16"/>
                <a:gd fmla="*/ 97 h 106" name="T17"/>
                <a:gd fmla="*/ 12 w 67" name="T18"/>
                <a:gd fmla="*/ 95 h 106" name="T19"/>
                <a:gd fmla="*/ 12 w 67" name="T20"/>
                <a:gd fmla="*/ 83 h 106" name="T21"/>
                <a:gd fmla="*/ 12 w 67" name="T22"/>
                <a:gd fmla="*/ 82 h 106" name="T23"/>
                <a:gd fmla="*/ 12 w 67" name="T24"/>
                <a:gd fmla="*/ 71 h 106" name="T25"/>
                <a:gd fmla="*/ 15 w 67" name="T26"/>
                <a:gd fmla="*/ 69 h 106" name="T27"/>
                <a:gd fmla="*/ 16 w 67" name="T28"/>
                <a:gd fmla="*/ 63 h 106" name="T29"/>
                <a:gd fmla="*/ 0 w 67" name="T30"/>
                <a:gd fmla="*/ 34 h 106" name="T31"/>
                <a:gd fmla="*/ 33 w 67" name="T32"/>
                <a:gd fmla="*/ 0 h 106" name="T33"/>
                <a:gd fmla="*/ 28 w 67" name="T34"/>
                <a:gd fmla="*/ 41 h 106" name="T35"/>
                <a:gd fmla="*/ 30 w 67" name="T36"/>
                <a:gd fmla="*/ 39 h 106" name="T37"/>
                <a:gd fmla="*/ 33 w 67" name="T38"/>
                <a:gd fmla="*/ 41 h 106" name="T39"/>
                <a:gd fmla="*/ 36 w 67" name="T40"/>
                <a:gd fmla="*/ 39 h 106" name="T41"/>
                <a:gd fmla="*/ 39 w 67" name="T42"/>
                <a:gd fmla="*/ 41 h 106" name="T43"/>
                <a:gd fmla="*/ 43 w 67" name="T44"/>
                <a:gd fmla="*/ 38 h 106" name="T45"/>
                <a:gd fmla="*/ 39 w 67" name="T46"/>
                <a:gd fmla="*/ 52 h 106" name="T47"/>
                <a:gd fmla="*/ 44 w 67" name="T48"/>
                <a:gd fmla="*/ 66 h 106" name="T49"/>
                <a:gd fmla="*/ 44 w 67" name="T50"/>
                <a:gd fmla="*/ 58 h 106" name="T51"/>
                <a:gd fmla="*/ 56 w 67" name="T52"/>
                <a:gd fmla="*/ 47 h 106" name="T53"/>
                <a:gd fmla="*/ 52 w 67" name="T54"/>
                <a:gd fmla="*/ 15 h 106" name="T55"/>
                <a:gd fmla="*/ 15 w 67" name="T56"/>
                <a:gd fmla="*/ 15 h 106" name="T57"/>
                <a:gd fmla="*/ 11 w 67" name="T58"/>
                <a:gd fmla="*/ 48 h 106" name="T59"/>
                <a:gd fmla="*/ 23 w 67" name="T60"/>
                <a:gd fmla="*/ 59 h 106" name="T61"/>
                <a:gd fmla="*/ 23 w 67" name="T62"/>
                <a:gd fmla="*/ 67 h 106" name="T63"/>
                <a:gd fmla="*/ 29 w 67" name="T64"/>
                <a:gd fmla="*/ 52 h 106" name="T65"/>
                <a:gd fmla="*/ 25 w 67" name="T66"/>
                <a:gd fmla="*/ 38 h 106" name="T67"/>
                <a:gd fmla="*/ 40 w 67" name="T68"/>
                <a:gd fmla="*/ 43 h 106" name="T69"/>
                <a:gd fmla="*/ 36 w 67" name="T70"/>
                <a:gd fmla="*/ 42 h 106" name="T71"/>
                <a:gd fmla="*/ 30 w 67" name="T72"/>
                <a:gd fmla="*/ 42 h 106" name="T73"/>
                <a:gd fmla="*/ 27 w 67" name="T74"/>
                <a:gd fmla="*/ 42 h 106" name="T75"/>
                <a:gd fmla="*/ 32 w 67" name="T76"/>
                <a:gd fmla="*/ 51 h 106" name="T77"/>
                <a:gd fmla="*/ 32 w 67" name="T78"/>
                <a:gd fmla="*/ 67 h 106" name="T79"/>
                <a:gd fmla="*/ 35 w 67" name="T80"/>
                <a:gd fmla="*/ 51 h 106" name="T81"/>
                <a:gd fmla="*/ 35 w 67" name="T82"/>
                <a:gd fmla="*/ 50 h 106" name="T83"/>
                <a:gd fmla="*/ 43 w 67" name="T84"/>
                <a:gd fmla="*/ 96 h 106" name="T85"/>
                <a:gd fmla="*/ 34 w 67" name="T86"/>
                <a:gd fmla="*/ 106 h 106" name="T87"/>
                <a:gd fmla="*/ 43 w 67" name="T88"/>
                <a:gd fmla="*/ 96 h 106" name="T89"/>
                <a:gd fmla="*/ 17 w 67" name="T90"/>
                <a:gd fmla="*/ 88 h 106" name="T91"/>
                <a:gd fmla="*/ 17 w 67" name="T92"/>
                <a:gd fmla="*/ 90 h 106" name="T93"/>
                <a:gd fmla="*/ 50 w 67" name="T94"/>
                <a:gd fmla="*/ 86 h 106" name="T95"/>
                <a:gd fmla="*/ 50 w 67" name="T96"/>
                <a:gd fmla="*/ 73 h 106" name="T97"/>
                <a:gd fmla="*/ 17 w 67" name="T98"/>
                <a:gd fmla="*/ 77 h 106" name="T99"/>
                <a:gd fmla="*/ 50 w 67" name="T100"/>
                <a:gd fmla="*/ 74 h 106" name="T101"/>
                <a:gd fmla="*/ 50 w 67" name="T102"/>
                <a:gd fmla="*/ 73 h 10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5" w="67">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22" name="Group 12"/>
          <p:cNvGrpSpPr/>
          <p:nvPr/>
        </p:nvGrpSpPr>
        <p:grpSpPr>
          <a:xfrm>
            <a:off x="3340686" y="2602912"/>
            <a:ext cx="2405575" cy="713936"/>
            <a:chOff x="3340686" y="2818812"/>
            <a:chExt cx="2405575" cy="713936"/>
          </a:xfrm>
        </p:grpSpPr>
        <p:sp>
          <p:nvSpPr>
            <p:cNvPr id="23" name="Rectangle 8"/>
            <p:cNvSpPr/>
            <p:nvPr/>
          </p:nvSpPr>
          <p:spPr>
            <a:xfrm>
              <a:off x="3340686" y="2818812"/>
              <a:ext cx="2405575" cy="713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4" name="TextBox 19"/>
            <p:cNvSpPr txBox="1"/>
            <p:nvPr/>
          </p:nvSpPr>
          <p:spPr>
            <a:xfrm>
              <a:off x="4021838" y="2991114"/>
              <a:ext cx="1390967" cy="365760"/>
            </a:xfrm>
            <a:prstGeom prst="rect">
              <a:avLst/>
            </a:prstGeom>
            <a:noFill/>
          </p:spPr>
          <p:txBody>
            <a:bodyPr rtlCol="0" wrap="none">
              <a:spAutoFit/>
            </a:bodyPr>
            <a:lstStyle/>
            <a:p>
              <a:r>
                <a:rPr b="1" lang="en-US" smtClean="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THE TEAM</a:t>
              </a:r>
            </a:p>
          </p:txBody>
        </p:sp>
        <p:sp>
          <p:nvSpPr>
            <p:cNvPr id="25" name="Freeform 21"/>
            <p:cNvSpPr>
              <a:spLocks noEditPoints="1"/>
            </p:cNvSpPr>
            <p:nvPr/>
          </p:nvSpPr>
          <p:spPr bwMode="auto">
            <a:xfrm>
              <a:off x="3514700" y="3021208"/>
              <a:ext cx="478982" cy="309144"/>
            </a:xfrm>
            <a:custGeom>
              <a:gdLst>
                <a:gd fmla="*/ 72 w 116" name="T0"/>
                <a:gd fmla="*/ 27 h 75" name="T1"/>
                <a:gd fmla="*/ 69 w 116" name="T2"/>
                <a:gd fmla="*/ 19 h 75" name="T3"/>
                <a:gd fmla="*/ 65 w 116" name="T4"/>
                <a:gd fmla="*/ 19 h 75" name="T5"/>
                <a:gd fmla="*/ 46 w 116" name="T6"/>
                <a:gd fmla="*/ 18 h 75" name="T7"/>
                <a:gd fmla="*/ 46 w 116" name="T8"/>
                <a:gd fmla="*/ 29 h 75" name="T9"/>
                <a:gd fmla="*/ 79 w 116" name="T10"/>
                <a:gd fmla="*/ 9 h 75" name="T11"/>
                <a:gd fmla="*/ 72 w 116" name="T12"/>
                <a:gd fmla="*/ 29 h 75" name="T13"/>
                <a:gd fmla="*/ 8 w 116" name="T14"/>
                <a:gd fmla="*/ 23 h 75" name="T15"/>
                <a:gd fmla="*/ 29 w 116" name="T16"/>
                <a:gd fmla="*/ 35 h 75" name="T17"/>
                <a:gd fmla="*/ 18 w 116" name="T18"/>
                <a:gd fmla="*/ 46 h 75" name="T19"/>
                <a:gd fmla="*/ 11 w 116" name="T20"/>
                <a:gd fmla="*/ 42 h 75" name="T21"/>
                <a:gd fmla="*/ 25 w 116" name="T22"/>
                <a:gd fmla="*/ 46 h 75" name="T23"/>
                <a:gd fmla="*/ 4 w 116" name="T24"/>
                <a:gd fmla="*/ 48 h 75" name="T25"/>
                <a:gd fmla="*/ 3 w 116" name="T26"/>
                <a:gd fmla="*/ 48 h 75" name="T27"/>
                <a:gd fmla="*/ 0 w 116" name="T28"/>
                <a:gd fmla="*/ 61 h 75" name="T29"/>
                <a:gd fmla="*/ 2 w 116" name="T30"/>
                <a:gd fmla="*/ 62 h 75" name="T31"/>
                <a:gd fmla="*/ 26 w 116" name="T32"/>
                <a:gd fmla="*/ 73 h 75" name="T33"/>
                <a:gd fmla="*/ 28 w 116" name="T34"/>
                <a:gd fmla="*/ 75 h 75" name="T35"/>
                <a:gd fmla="*/ 92 w 116" name="T36"/>
                <a:gd fmla="*/ 75 h 75" name="T37"/>
                <a:gd fmla="*/ 93 w 116" name="T38"/>
                <a:gd fmla="*/ 62 h 75" name="T39"/>
                <a:gd fmla="*/ 116 w 116" name="T40"/>
                <a:gd fmla="*/ 62 h 75" name="T41"/>
                <a:gd fmla="*/ 116 w 116" name="T42"/>
                <a:gd fmla="*/ 55 h 75" name="T43"/>
                <a:gd fmla="*/ 113 w 116" name="T44"/>
                <a:gd fmla="*/ 48 h 75" name="T45"/>
                <a:gd fmla="*/ 105 w 116" name="T46"/>
                <a:gd fmla="*/ 46 h 75" name="T47"/>
                <a:gd fmla="*/ 98 w 116" name="T48"/>
                <a:gd fmla="*/ 59 h 75" name="T49"/>
                <a:gd fmla="*/ 91 w 116" name="T50"/>
                <a:gd fmla="*/ 46 h 75" name="T51"/>
                <a:gd fmla="*/ 72 w 116" name="T52"/>
                <a:gd fmla="*/ 45 h 75" name="T53"/>
                <a:gd fmla="*/ 69 w 116" name="T54"/>
                <a:gd fmla="*/ 50 h 75" name="T55"/>
                <a:gd fmla="*/ 64 w 116" name="T56"/>
                <a:gd fmla="*/ 67 h 75" name="T57"/>
                <a:gd fmla="*/ 64 w 116" name="T58"/>
                <a:gd fmla="*/ 52 h 75" name="T59"/>
                <a:gd fmla="*/ 60 w 116" name="T60"/>
                <a:gd fmla="*/ 47 h 75" name="T61"/>
                <a:gd fmla="*/ 56 w 116" name="T62"/>
                <a:gd fmla="*/ 47 h 75" name="T63"/>
                <a:gd fmla="*/ 57 w 116" name="T64"/>
                <a:gd fmla="*/ 54 h 75" name="T65"/>
                <a:gd fmla="*/ 49 w 116" name="T66"/>
                <a:gd fmla="*/ 50 h 75" name="T67"/>
                <a:gd fmla="*/ 47 w 116" name="T68"/>
                <a:gd fmla="*/ 45 h 75" name="T69"/>
                <a:gd fmla="*/ 33 w 116" name="T70"/>
                <a:gd fmla="*/ 48 h 75" name="T71"/>
                <a:gd fmla="*/ 87 w 116" name="T72"/>
                <a:gd fmla="*/ 36 h 75" name="T73"/>
                <a:gd fmla="*/ 109 w 116" name="T74"/>
                <a:gd fmla="*/ 21 h 75" name="T75"/>
                <a:gd fmla="*/ 106 w 116" name="T76"/>
                <a:gd fmla="*/ 42 h 75" name="T77"/>
                <a:gd fmla="*/ 98 w 116" name="T78"/>
                <a:gd fmla="*/ 46 h 75" name="T79"/>
                <a:gd fmla="*/ 87 w 116" name="T80"/>
                <a:gd fmla="*/ 36 h 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5" w="11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chemeClr val="bg2"/>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26" name="Group 11"/>
          <p:cNvGrpSpPr/>
          <p:nvPr/>
        </p:nvGrpSpPr>
        <p:grpSpPr>
          <a:xfrm>
            <a:off x="5823244" y="2602912"/>
            <a:ext cx="2532048" cy="713936"/>
            <a:chOff x="5823244" y="2818812"/>
            <a:chExt cx="2532048" cy="713936"/>
          </a:xfrm>
        </p:grpSpPr>
        <p:sp>
          <p:nvSpPr>
            <p:cNvPr id="27" name="Rectangle 9"/>
            <p:cNvSpPr/>
            <p:nvPr/>
          </p:nvSpPr>
          <p:spPr>
            <a:xfrm>
              <a:off x="5823244" y="2818812"/>
              <a:ext cx="2405575" cy="713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8" name="TextBox 23"/>
            <p:cNvSpPr txBox="1"/>
            <p:nvPr/>
          </p:nvSpPr>
          <p:spPr>
            <a:xfrm>
              <a:off x="6457016" y="2991114"/>
              <a:ext cx="1886267" cy="365760"/>
            </a:xfrm>
            <a:prstGeom prst="rect">
              <a:avLst/>
            </a:prstGeom>
            <a:noFill/>
          </p:spPr>
          <p:txBody>
            <a:bodyPr rtlCol="0" wrap="none">
              <a:spAutoFit/>
            </a:bodyPr>
            <a:lstStyle/>
            <a:p>
              <a:r>
                <a:rPr b="1" lang="en-US" smtClean="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GLOBAL BASIC</a:t>
              </a:r>
            </a:p>
          </p:txBody>
        </p:sp>
        <p:sp>
          <p:nvSpPr>
            <p:cNvPr id="29" name="Freeform 22"/>
            <p:cNvSpPr>
              <a:spLocks noEditPoints="1"/>
            </p:cNvSpPr>
            <p:nvPr/>
          </p:nvSpPr>
          <p:spPr bwMode="auto">
            <a:xfrm>
              <a:off x="6041476" y="2983041"/>
              <a:ext cx="387383" cy="385476"/>
            </a:xfrm>
            <a:custGeom>
              <a:gdLst>
                <a:gd fmla="*/ 6 w 94" name="T0"/>
                <a:gd fmla="*/ 28 h 94" name="T1"/>
                <a:gd fmla="*/ 32 w 94" name="T2"/>
                <a:gd fmla="*/ 4 h 94" name="T3"/>
                <a:gd fmla="*/ 67 w 94" name="T4"/>
                <a:gd fmla="*/ 6 h 94" name="T5"/>
                <a:gd fmla="*/ 90 w 94" name="T6"/>
                <a:gd fmla="*/ 32 h 94" name="T7"/>
                <a:gd fmla="*/ 88 w 94" name="T8"/>
                <a:gd fmla="*/ 67 h 94" name="T9"/>
                <a:gd fmla="*/ 88 w 94" name="T10"/>
                <a:gd fmla="*/ 67 h 94" name="T11"/>
                <a:gd fmla="*/ 62 w 94" name="T12"/>
                <a:gd fmla="*/ 90 h 94" name="T13"/>
                <a:gd fmla="*/ 27 w 94" name="T14"/>
                <a:gd fmla="*/ 89 h 94" name="T15"/>
                <a:gd fmla="*/ 27 w 94" name="T16"/>
                <a:gd fmla="*/ 89 h 94" name="T17"/>
                <a:gd fmla="*/ 4 w 94" name="T18"/>
                <a:gd fmla="*/ 62 h 94" name="T19"/>
                <a:gd fmla="*/ 6 w 94" name="T20"/>
                <a:gd fmla="*/ 28 h 94" name="T21"/>
                <a:gd fmla="*/ 6 w 94" name="T22"/>
                <a:gd fmla="*/ 28 h 94" name="T23"/>
                <a:gd fmla="*/ 20 w 94" name="T24"/>
                <a:gd fmla="*/ 27 h 94" name="T25"/>
                <a:gd fmla="*/ 16 w 94" name="T26"/>
                <a:gd fmla="*/ 32 h 94" name="T27"/>
                <a:gd fmla="*/ 16 w 94" name="T28"/>
                <a:gd fmla="*/ 32 h 94" name="T29"/>
                <a:gd fmla="*/ 15 w 94" name="T30"/>
                <a:gd fmla="*/ 35 h 94" name="T31"/>
                <a:gd fmla="*/ 36 w 94" name="T32"/>
                <a:gd fmla="*/ 37 h 94" name="T33"/>
                <a:gd fmla="*/ 34 w 94" name="T34"/>
                <a:gd fmla="*/ 40 h 94" name="T35"/>
                <a:gd fmla="*/ 32 w 94" name="T36"/>
                <a:gd fmla="*/ 45 h 94" name="T37"/>
                <a:gd fmla="*/ 13 w 94" name="T38"/>
                <a:gd fmla="*/ 53 h 94" name="T39"/>
                <a:gd fmla="*/ 15 w 94" name="T40"/>
                <a:gd fmla="*/ 59 h 94" name="T41"/>
                <a:gd fmla="*/ 15 w 94" name="T42"/>
                <a:gd fmla="*/ 59 h 94" name="T43"/>
                <a:gd fmla="*/ 16 w 94" name="T44"/>
                <a:gd fmla="*/ 60 h 94" name="T45"/>
                <a:gd fmla="*/ 29 w 94" name="T46"/>
                <a:gd fmla="*/ 54 h 94" name="T47"/>
                <a:gd fmla="*/ 26 w 94" name="T48"/>
                <a:gd fmla="*/ 74 h 94" name="T49"/>
                <a:gd fmla="*/ 32 w 94" name="T50"/>
                <a:gd fmla="*/ 78 h 94" name="T51"/>
                <a:gd fmla="*/ 32 w 94" name="T52"/>
                <a:gd fmla="*/ 78 h 94" name="T53"/>
                <a:gd fmla="*/ 33 w 94" name="T54"/>
                <a:gd fmla="*/ 79 h 94" name="T55"/>
                <a:gd fmla="*/ 34 w 94" name="T56"/>
                <a:gd fmla="*/ 78 h 94" name="T57"/>
                <a:gd fmla="*/ 36 w 94" name="T58"/>
                <a:gd fmla="*/ 55 h 94" name="T59"/>
                <a:gd fmla="*/ 48 w 94" name="T60"/>
                <a:gd fmla="*/ 67 h 94" name="T61"/>
                <a:gd fmla="*/ 60 w 94" name="T62"/>
                <a:gd fmla="*/ 79 h 94" name="T63"/>
                <a:gd fmla="*/ 65 w 94" name="T64"/>
                <a:gd fmla="*/ 77 h 94" name="T65"/>
                <a:gd fmla="*/ 66 w 94" name="T66"/>
                <a:gd fmla="*/ 74 h 94" name="T67"/>
                <a:gd fmla="*/ 54 w 94" name="T68"/>
                <a:gd fmla="*/ 62 h 94" name="T69"/>
                <a:gd fmla="*/ 39 w 94" name="T70"/>
                <a:gd fmla="*/ 48 h 94" name="T71"/>
                <a:gd fmla="*/ 41 w 94" name="T72"/>
                <a:gd fmla="*/ 43 h 94" name="T73"/>
                <a:gd fmla="*/ 43 w 94" name="T74"/>
                <a:gd fmla="*/ 39 h 94" name="T75"/>
                <a:gd fmla="*/ 49 w 94" name="T76"/>
                <a:gd fmla="*/ 42 h 94" name="T77"/>
                <a:gd fmla="*/ 77 w 94" name="T78"/>
                <a:gd fmla="*/ 64 h 94" name="T79"/>
                <a:gd fmla="*/ 78 w 94" name="T80"/>
                <a:gd fmla="*/ 62 h 94" name="T81"/>
                <a:gd fmla="*/ 78 w 94" name="T82"/>
                <a:gd fmla="*/ 62 h 94" name="T83"/>
                <a:gd fmla="*/ 80 w 94" name="T84"/>
                <a:gd fmla="*/ 56 h 94" name="T85"/>
                <a:gd fmla="*/ 53 w 94" name="T86"/>
                <a:gd fmla="*/ 35 h 94" name="T87"/>
                <a:gd fmla="*/ 47 w 94" name="T88"/>
                <a:gd fmla="*/ 32 h 94" name="T89"/>
                <a:gd fmla="*/ 50 w 94" name="T90"/>
                <a:gd fmla="*/ 28 h 94" name="T91"/>
                <a:gd fmla="*/ 56 w 94" name="T92"/>
                <a:gd fmla="*/ 30 h 94" name="T93"/>
                <a:gd fmla="*/ 74 w 94" name="T94"/>
                <a:gd fmla="*/ 28 h 94" name="T95"/>
                <a:gd fmla="*/ 71 w 94" name="T96"/>
                <a:gd fmla="*/ 23 h 94" name="T97"/>
                <a:gd fmla="*/ 70 w 94" name="T98"/>
                <a:gd fmla="*/ 22 h 94" name="T99"/>
                <a:gd fmla="*/ 58 w 94" name="T100"/>
                <a:gd fmla="*/ 23 h 94" name="T101"/>
                <a:gd fmla="*/ 55 w 94" name="T102"/>
                <a:gd fmla="*/ 22 h 94" name="T103"/>
                <a:gd fmla="*/ 62 w 94" name="T104"/>
                <a:gd fmla="*/ 16 h 94" name="T105"/>
                <a:gd fmla="*/ 53 w 94" name="T106"/>
                <a:gd fmla="*/ 14 h 94" name="T107"/>
                <a:gd fmla="*/ 49 w 94" name="T108"/>
                <a:gd fmla="*/ 18 h 94" name="T109"/>
                <a:gd fmla="*/ 43 w 94" name="T110"/>
                <a:gd fmla="*/ 13 h 94" name="T111"/>
                <a:gd fmla="*/ 37 w 94" name="T112"/>
                <a:gd fmla="*/ 15 h 94" name="T113"/>
                <a:gd fmla="*/ 35 w 94" name="T114"/>
                <a:gd fmla="*/ 16 h 94" name="T115"/>
                <a:gd fmla="*/ 44 w 94" name="T116"/>
                <a:gd fmla="*/ 24 h 94" name="T117"/>
                <a:gd fmla="*/ 40 w 94" name="T118"/>
                <a:gd fmla="*/ 30 h 94" name="T119"/>
                <a:gd fmla="*/ 20 w 94" name="T120"/>
                <a:gd fmla="*/ 27 h 9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4" w="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2"/>
            </a:solidFill>
            <a:ln>
              <a:noFill/>
            </a:ln>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30" name="Rectangle 23"/>
          <p:cNvSpPr/>
          <p:nvPr/>
        </p:nvSpPr>
        <p:spPr>
          <a:xfrm>
            <a:off x="1008296" y="4967089"/>
            <a:ext cx="2105238" cy="1554480"/>
          </a:xfrm>
          <a:prstGeom prst="rect">
            <a:avLst/>
          </a:prstGeom>
        </p:spPr>
        <p:txBody>
          <a:bodyPr wrap="square">
            <a:spAutoFit/>
          </a:bodyPr>
          <a:lstStyle/>
          <a:p>
            <a:pPr algn="ctr"/>
            <a:r>
              <a:rPr lang="en-GB" sz="12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Lorem ipsum dolor sit amet, consectetur adipiscing elit. Integer dolor quam, pretium eu placerat eu semper et nunc. Nullam ut turpis dictum luctus mi quis luctus lorem. </a:t>
            </a:r>
          </a:p>
        </p:txBody>
      </p:sp>
      <p:sp>
        <p:nvSpPr>
          <p:cNvPr id="31" name="Rectangle 24"/>
          <p:cNvSpPr/>
          <p:nvPr/>
        </p:nvSpPr>
        <p:spPr>
          <a:xfrm>
            <a:off x="3490854" y="4967089"/>
            <a:ext cx="2105238" cy="1554480"/>
          </a:xfrm>
          <a:prstGeom prst="rect">
            <a:avLst/>
          </a:prstGeom>
        </p:spPr>
        <p:txBody>
          <a:bodyPr wrap="square">
            <a:spAutoFit/>
          </a:bodyPr>
          <a:lstStyle/>
          <a:p>
            <a:pPr algn="ctr"/>
            <a:r>
              <a:rPr lang="en-GB" sz="12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Lorem ipsum dolor sit amet, consectetur adipiscing elit. Integer dolor quam, pretium eu placerat eu semper et nunc. Nullam ut turpis dictum luctus mi quis luctus lorem. </a:t>
            </a:r>
          </a:p>
        </p:txBody>
      </p:sp>
      <p:sp>
        <p:nvSpPr>
          <p:cNvPr id="32" name="Rectangle 25"/>
          <p:cNvSpPr/>
          <p:nvPr/>
        </p:nvSpPr>
        <p:spPr>
          <a:xfrm>
            <a:off x="5973411" y="4967089"/>
            <a:ext cx="2105238" cy="1554480"/>
          </a:xfrm>
          <a:prstGeom prst="rect">
            <a:avLst/>
          </a:prstGeom>
        </p:spPr>
        <p:txBody>
          <a:bodyPr wrap="square">
            <a:spAutoFit/>
          </a:bodyPr>
          <a:lstStyle/>
          <a:p>
            <a:pPr algn="ctr"/>
            <a:r>
              <a:rPr lang="en-GB" sz="12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Lorem ipsum dolor sit amet, consectetur adipiscing elit. Integer dolor quam, pretium eu placerat eu semper et nunc. Nullam ut turpis dictum luctus mi quis luctus lorem. </a:t>
            </a:r>
          </a:p>
        </p:txBody>
      </p:sp>
      <p:sp>
        <p:nvSpPr>
          <p:cNvPr id="33" name="Rectangle 26"/>
          <p:cNvSpPr/>
          <p:nvPr/>
        </p:nvSpPr>
        <p:spPr>
          <a:xfrm>
            <a:off x="8455970" y="4967089"/>
            <a:ext cx="2105238" cy="1554480"/>
          </a:xfrm>
          <a:prstGeom prst="rect">
            <a:avLst/>
          </a:prstGeom>
        </p:spPr>
        <p:txBody>
          <a:bodyPr wrap="square">
            <a:spAutoFit/>
          </a:bodyPr>
          <a:lstStyle/>
          <a:p>
            <a:pPr algn="ctr"/>
            <a:r>
              <a:rPr lang="en-GB" sz="12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Lorem ipsum dolor sit amet, consectetur adipiscing elit. Integer dolor quam, pretium eu placerat eu semper et nunc. Nullam ut turpis dictum luctus mi quis luctus lorem. </a:t>
            </a:r>
          </a:p>
        </p:txBody>
      </p:sp>
      <p:sp>
        <p:nvSpPr>
          <p:cNvPr id="34" name="TextBox 29"/>
          <p:cNvSpPr txBox="1"/>
          <p:nvPr/>
        </p:nvSpPr>
        <p:spPr>
          <a:xfrm>
            <a:off x="1513068" y="4597757"/>
            <a:ext cx="1095692" cy="365760"/>
          </a:xfrm>
          <a:prstGeom prst="rect">
            <a:avLst/>
          </a:prstGeom>
          <a:noFill/>
        </p:spPr>
        <p:txBody>
          <a:bodyPr rtlCol="0" wrap="none">
            <a:spAutoFit/>
          </a:bodyPr>
          <a:lstStyle/>
          <a:p>
            <a:pPr algn="ctr"/>
            <a:r>
              <a:rPr b="1" lang="en-US" smtClean="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STEP 01</a:t>
            </a:r>
          </a:p>
        </p:txBody>
      </p:sp>
      <p:sp>
        <p:nvSpPr>
          <p:cNvPr id="35" name="TextBox 30"/>
          <p:cNvSpPr txBox="1"/>
          <p:nvPr/>
        </p:nvSpPr>
        <p:spPr>
          <a:xfrm>
            <a:off x="3995626" y="4597757"/>
            <a:ext cx="1095692" cy="365760"/>
          </a:xfrm>
          <a:prstGeom prst="rect">
            <a:avLst/>
          </a:prstGeom>
          <a:noFill/>
        </p:spPr>
        <p:txBody>
          <a:bodyPr rtlCol="0" wrap="none">
            <a:spAutoFit/>
          </a:bodyPr>
          <a:lstStyle/>
          <a:p>
            <a:pPr algn="ctr"/>
            <a:r>
              <a:rPr b="1" lang="en-US" smtClean="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STEP 02</a:t>
            </a:r>
          </a:p>
        </p:txBody>
      </p:sp>
      <p:sp>
        <p:nvSpPr>
          <p:cNvPr id="36" name="TextBox 31"/>
          <p:cNvSpPr txBox="1"/>
          <p:nvPr/>
        </p:nvSpPr>
        <p:spPr>
          <a:xfrm>
            <a:off x="6478185" y="4597757"/>
            <a:ext cx="1095692" cy="365760"/>
          </a:xfrm>
          <a:prstGeom prst="rect">
            <a:avLst/>
          </a:prstGeom>
          <a:noFill/>
        </p:spPr>
        <p:txBody>
          <a:bodyPr rtlCol="0" wrap="none">
            <a:spAutoFit/>
          </a:bodyPr>
          <a:lstStyle/>
          <a:p>
            <a:pPr algn="ctr"/>
            <a:r>
              <a:rPr b="1" lang="en-US" smtClean="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STEP 03</a:t>
            </a:r>
          </a:p>
        </p:txBody>
      </p:sp>
      <p:sp>
        <p:nvSpPr>
          <p:cNvPr id="37" name="TextBox 32"/>
          <p:cNvSpPr txBox="1"/>
          <p:nvPr/>
        </p:nvSpPr>
        <p:spPr>
          <a:xfrm>
            <a:off x="8960742" y="4597757"/>
            <a:ext cx="1095692" cy="365760"/>
          </a:xfrm>
          <a:prstGeom prst="rect">
            <a:avLst/>
          </a:prstGeom>
          <a:noFill/>
        </p:spPr>
        <p:txBody>
          <a:bodyPr rtlCol="0" wrap="none">
            <a:spAutoFit/>
          </a:bodyPr>
          <a:lstStyle/>
          <a:p>
            <a:pPr algn="ctr"/>
            <a:r>
              <a:rPr b="1" lang="en-US" smtClean="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STEP 04</a:t>
            </a:r>
          </a:p>
        </p:txBody>
      </p:sp>
    </p:spTree>
    <p:extLst>
      <p:ext uri="{BB962C8B-B14F-4D97-AF65-F5344CB8AC3E}">
        <p14:creationId val="22708803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2" presetSubtype="8">
                                  <p:stCondLst>
                                    <p:cond delay="0"/>
                                  </p:stCondLst>
                                  <p:childTnLst>
                                    <p:set>
                                      <p:cBhvr>
                                        <p:cTn dur="1" fill="hold" id="12">
                                          <p:stCondLst>
                                            <p:cond delay="0"/>
                                          </p:stCondLst>
                                        </p:cTn>
                                        <p:tgtEl>
                                          <p:spTgt spid="13"/>
                                        </p:tgtEl>
                                        <p:attrNameLst>
                                          <p:attrName>style.visibility</p:attrName>
                                        </p:attrNameLst>
                                      </p:cBhvr>
                                      <p:to>
                                        <p:strVal val="visible"/>
                                      </p:to>
                                    </p:set>
                                    <p:anim calcmode="lin" valueType="num">
                                      <p:cBhvr additive="base">
                                        <p:cTn dur="500" fill="hold" id="13"/>
                                        <p:tgtEl>
                                          <p:spTgt spid="13"/>
                                        </p:tgtEl>
                                        <p:attrNameLst>
                                          <p:attrName>ppt_x</p:attrName>
                                        </p:attrNameLst>
                                      </p:cBhvr>
                                      <p:tavLst>
                                        <p:tav tm="0">
                                          <p:val>
                                            <p:strVal val="0-#ppt_w/2"/>
                                          </p:val>
                                        </p:tav>
                                        <p:tav tm="100000">
                                          <p:val>
                                            <p:strVal val="#ppt_x"/>
                                          </p:val>
                                        </p:tav>
                                      </p:tavLst>
                                    </p:anim>
                                    <p:anim calcmode="lin" valueType="num">
                                      <p:cBhvr additive="base">
                                        <p:cTn dur="500" fill="hold" id="14"/>
                                        <p:tgtEl>
                                          <p:spTgt spid="13"/>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2" presetSubtype="8">
                                  <p:stCondLst>
                                    <p:cond delay="0"/>
                                  </p:stCondLst>
                                  <p:childTnLst>
                                    <p:set>
                                      <p:cBhvr>
                                        <p:cTn dur="1" fill="hold" id="17">
                                          <p:stCondLst>
                                            <p:cond delay="0"/>
                                          </p:stCondLst>
                                        </p:cTn>
                                        <p:tgtEl>
                                          <p:spTgt spid="12"/>
                                        </p:tgtEl>
                                        <p:attrNameLst>
                                          <p:attrName>style.visibility</p:attrName>
                                        </p:attrNameLst>
                                      </p:cBhvr>
                                      <p:to>
                                        <p:strVal val="visible"/>
                                      </p:to>
                                    </p:set>
                                    <p:anim calcmode="lin" valueType="num">
                                      <p:cBhvr additive="base">
                                        <p:cTn dur="500" fill="hold" id="18"/>
                                        <p:tgtEl>
                                          <p:spTgt spid="12"/>
                                        </p:tgtEl>
                                        <p:attrNameLst>
                                          <p:attrName>ppt_x</p:attrName>
                                        </p:attrNameLst>
                                      </p:cBhvr>
                                      <p:tavLst>
                                        <p:tav tm="0">
                                          <p:val>
                                            <p:strVal val="0-#ppt_w/2"/>
                                          </p:val>
                                        </p:tav>
                                        <p:tav tm="100000">
                                          <p:val>
                                            <p:strVal val="#ppt_x"/>
                                          </p:val>
                                        </p:tav>
                                      </p:tavLst>
                                    </p:anim>
                                    <p:anim calcmode="lin" valueType="num">
                                      <p:cBhvr additive="base">
                                        <p:cTn dur="500" fill="hold" id="19"/>
                                        <p:tgtEl>
                                          <p:spTgt spid="12"/>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id="21" nodeType="afterEffect" presetClass="entr" presetID="18" presetSubtype="12">
                                  <p:stCondLst>
                                    <p:cond delay="0"/>
                                  </p:stCondLst>
                                  <p:childTnLst>
                                    <p:set>
                                      <p:cBhvr>
                                        <p:cTn dur="1" fill="hold" id="22">
                                          <p:stCondLst>
                                            <p:cond delay="0"/>
                                          </p:stCondLst>
                                        </p:cTn>
                                        <p:tgtEl>
                                          <p:spTgt spid="14"/>
                                        </p:tgtEl>
                                        <p:attrNameLst>
                                          <p:attrName>style.visibility</p:attrName>
                                        </p:attrNameLst>
                                      </p:cBhvr>
                                      <p:to>
                                        <p:strVal val="visible"/>
                                      </p:to>
                                    </p:set>
                                    <p:animEffect filter="strips(downLeft)" transition="in">
                                      <p:cBhvr>
                                        <p:cTn dur="500" id="23"/>
                                        <p:tgtEl>
                                          <p:spTgt spid="14"/>
                                        </p:tgtEl>
                                      </p:cBhvr>
                                    </p:animEffect>
                                  </p:childTnLst>
                                </p:cTn>
                              </p:par>
                            </p:childTnLst>
                          </p:cTn>
                        </p:par>
                        <p:par>
                          <p:cTn fill="hold" id="24" nodeType="afterGroup">
                            <p:stCondLst>
                              <p:cond delay="2000"/>
                            </p:stCondLst>
                            <p:childTnLst>
                              <p:par>
                                <p:cTn fill="hold" id="25" nodeType="afterEffect" presetClass="entr" presetID="18" presetSubtype="12">
                                  <p:stCondLst>
                                    <p:cond delay="0"/>
                                  </p:stCondLst>
                                  <p:childTnLst>
                                    <p:set>
                                      <p:cBhvr>
                                        <p:cTn dur="1" fill="hold" id="26">
                                          <p:stCondLst>
                                            <p:cond delay="0"/>
                                          </p:stCondLst>
                                        </p:cTn>
                                        <p:tgtEl>
                                          <p:spTgt spid="26"/>
                                        </p:tgtEl>
                                        <p:attrNameLst>
                                          <p:attrName>style.visibility</p:attrName>
                                        </p:attrNameLst>
                                      </p:cBhvr>
                                      <p:to>
                                        <p:strVal val="visible"/>
                                      </p:to>
                                    </p:set>
                                    <p:animEffect filter="strips(downLeft)" transition="in">
                                      <p:cBhvr>
                                        <p:cTn dur="500" id="27"/>
                                        <p:tgtEl>
                                          <p:spTgt spid="26"/>
                                        </p:tgtEl>
                                      </p:cBhvr>
                                    </p:animEffect>
                                  </p:childTnLst>
                                </p:cTn>
                              </p:par>
                            </p:childTnLst>
                          </p:cTn>
                        </p:par>
                        <p:par>
                          <p:cTn fill="hold" id="28" nodeType="afterGroup">
                            <p:stCondLst>
                              <p:cond delay="2500"/>
                            </p:stCondLst>
                            <p:childTnLst>
                              <p:par>
                                <p:cTn fill="hold" id="29" nodeType="afterEffect" presetClass="entr" presetID="18" presetSubtype="12">
                                  <p:stCondLst>
                                    <p:cond delay="0"/>
                                  </p:stCondLst>
                                  <p:childTnLst>
                                    <p:set>
                                      <p:cBhvr>
                                        <p:cTn dur="1" fill="hold" id="30">
                                          <p:stCondLst>
                                            <p:cond delay="0"/>
                                          </p:stCondLst>
                                        </p:cTn>
                                        <p:tgtEl>
                                          <p:spTgt spid="22"/>
                                        </p:tgtEl>
                                        <p:attrNameLst>
                                          <p:attrName>style.visibility</p:attrName>
                                        </p:attrNameLst>
                                      </p:cBhvr>
                                      <p:to>
                                        <p:strVal val="visible"/>
                                      </p:to>
                                    </p:set>
                                    <p:animEffect filter="strips(downLeft)" transition="in">
                                      <p:cBhvr>
                                        <p:cTn dur="500" id="31"/>
                                        <p:tgtEl>
                                          <p:spTgt spid="22"/>
                                        </p:tgtEl>
                                      </p:cBhvr>
                                    </p:animEffect>
                                  </p:childTnLst>
                                </p:cTn>
                              </p:par>
                            </p:childTnLst>
                          </p:cTn>
                        </p:par>
                        <p:par>
                          <p:cTn fill="hold" id="32" nodeType="afterGroup">
                            <p:stCondLst>
                              <p:cond delay="3000"/>
                            </p:stCondLst>
                            <p:childTnLst>
                              <p:par>
                                <p:cTn fill="hold" id="33" nodeType="afterEffect" presetClass="entr" presetID="18" presetSubtype="12">
                                  <p:stCondLst>
                                    <p:cond delay="0"/>
                                  </p:stCondLst>
                                  <p:childTnLst>
                                    <p:set>
                                      <p:cBhvr>
                                        <p:cTn dur="1" fill="hold" id="34">
                                          <p:stCondLst>
                                            <p:cond delay="0"/>
                                          </p:stCondLst>
                                        </p:cTn>
                                        <p:tgtEl>
                                          <p:spTgt spid="18"/>
                                        </p:tgtEl>
                                        <p:attrNameLst>
                                          <p:attrName>style.visibility</p:attrName>
                                        </p:attrNameLst>
                                      </p:cBhvr>
                                      <p:to>
                                        <p:strVal val="visible"/>
                                      </p:to>
                                    </p:set>
                                    <p:animEffect filter="strips(downLeft)" transition="in">
                                      <p:cBhvr>
                                        <p:cTn dur="500" id="35"/>
                                        <p:tgtEl>
                                          <p:spTgt spid="18"/>
                                        </p:tgtEl>
                                      </p:cBhvr>
                                    </p:animEffect>
                                  </p:childTnLst>
                                </p:cTn>
                              </p:par>
                            </p:childTnLst>
                          </p:cTn>
                        </p:par>
                        <p:par>
                          <p:cTn fill="hold" id="36" nodeType="afterGroup">
                            <p:stCondLst>
                              <p:cond delay="3500"/>
                            </p:stCondLst>
                            <p:childTnLst>
                              <p:par>
                                <p:cTn fill="hold" grpId="0" id="37" nodeType="afterEffect" presetClass="entr" presetID="12" presetSubtype="4">
                                  <p:stCondLst>
                                    <p:cond delay="0"/>
                                  </p:stCondLst>
                                  <p:childTnLst>
                                    <p:set>
                                      <p:cBhvr>
                                        <p:cTn dur="1" fill="hold" id="38">
                                          <p:stCondLst>
                                            <p:cond delay="0"/>
                                          </p:stCondLst>
                                        </p:cTn>
                                        <p:tgtEl>
                                          <p:spTgt spid="34"/>
                                        </p:tgtEl>
                                        <p:attrNameLst>
                                          <p:attrName>style.visibility</p:attrName>
                                        </p:attrNameLst>
                                      </p:cBhvr>
                                      <p:to>
                                        <p:strVal val="visible"/>
                                      </p:to>
                                    </p:set>
                                    <p:anim calcmode="lin" valueType="num">
                                      <p:cBhvr additive="base">
                                        <p:cTn dur="500" id="39"/>
                                        <p:tgtEl>
                                          <p:spTgt spid="34"/>
                                        </p:tgtEl>
                                        <p:attrNameLst>
                                          <p:attrName>ppt_y</p:attrName>
                                        </p:attrNameLst>
                                      </p:cBhvr>
                                      <p:tavLst>
                                        <p:tav tm="0">
                                          <p:val>
                                            <p:strVal val="#ppt_y+#ppt_h*1.125000"/>
                                          </p:val>
                                        </p:tav>
                                        <p:tav tm="100000">
                                          <p:val>
                                            <p:strVal val="#ppt_y"/>
                                          </p:val>
                                        </p:tav>
                                      </p:tavLst>
                                    </p:anim>
                                    <p:animEffect filter="wipe(up)" transition="in">
                                      <p:cBhvr>
                                        <p:cTn dur="500" id="40"/>
                                        <p:tgtEl>
                                          <p:spTgt spid="34"/>
                                        </p:tgtEl>
                                      </p:cBhvr>
                                    </p:animEffect>
                                  </p:childTnLst>
                                </p:cTn>
                              </p:par>
                              <p:par>
                                <p:cTn fill="hold" grpId="0" id="41" nodeType="withEffect" presetClass="entr" presetID="12" presetSubtype="1">
                                  <p:stCondLst>
                                    <p:cond delay="0"/>
                                  </p:stCondLst>
                                  <p:childTnLst>
                                    <p:set>
                                      <p:cBhvr>
                                        <p:cTn dur="1" fill="hold" id="42">
                                          <p:stCondLst>
                                            <p:cond delay="0"/>
                                          </p:stCondLst>
                                        </p:cTn>
                                        <p:tgtEl>
                                          <p:spTgt spid="30"/>
                                        </p:tgtEl>
                                        <p:attrNameLst>
                                          <p:attrName>style.visibility</p:attrName>
                                        </p:attrNameLst>
                                      </p:cBhvr>
                                      <p:to>
                                        <p:strVal val="visible"/>
                                      </p:to>
                                    </p:set>
                                    <p:anim calcmode="lin" valueType="num">
                                      <p:cBhvr additive="base">
                                        <p:cTn dur="500" id="43"/>
                                        <p:tgtEl>
                                          <p:spTgt spid="30"/>
                                        </p:tgtEl>
                                        <p:attrNameLst>
                                          <p:attrName>ppt_y</p:attrName>
                                        </p:attrNameLst>
                                      </p:cBhvr>
                                      <p:tavLst>
                                        <p:tav tm="0">
                                          <p:val>
                                            <p:strVal val="#ppt_y-#ppt_h*1.125000"/>
                                          </p:val>
                                        </p:tav>
                                        <p:tav tm="100000">
                                          <p:val>
                                            <p:strVal val="#ppt_y"/>
                                          </p:val>
                                        </p:tav>
                                      </p:tavLst>
                                    </p:anim>
                                    <p:animEffect filter="wipe(down)" transition="in">
                                      <p:cBhvr>
                                        <p:cTn dur="500" id="44"/>
                                        <p:tgtEl>
                                          <p:spTgt spid="30"/>
                                        </p:tgtEl>
                                      </p:cBhvr>
                                    </p:animEffect>
                                  </p:childTnLst>
                                </p:cTn>
                              </p:par>
                            </p:childTnLst>
                          </p:cTn>
                        </p:par>
                        <p:par>
                          <p:cTn fill="hold" id="45" nodeType="afterGroup">
                            <p:stCondLst>
                              <p:cond delay="4000"/>
                            </p:stCondLst>
                            <p:childTnLst>
                              <p:par>
                                <p:cTn fill="hold" grpId="0" id="46" nodeType="afterEffect" presetClass="entr" presetID="12" presetSubtype="4">
                                  <p:stCondLst>
                                    <p:cond delay="0"/>
                                  </p:stCondLst>
                                  <p:childTnLst>
                                    <p:set>
                                      <p:cBhvr>
                                        <p:cTn dur="1" fill="hold" id="47">
                                          <p:stCondLst>
                                            <p:cond delay="0"/>
                                          </p:stCondLst>
                                        </p:cTn>
                                        <p:tgtEl>
                                          <p:spTgt spid="35"/>
                                        </p:tgtEl>
                                        <p:attrNameLst>
                                          <p:attrName>style.visibility</p:attrName>
                                        </p:attrNameLst>
                                      </p:cBhvr>
                                      <p:to>
                                        <p:strVal val="visible"/>
                                      </p:to>
                                    </p:set>
                                    <p:anim calcmode="lin" valueType="num">
                                      <p:cBhvr additive="base">
                                        <p:cTn dur="500" id="48"/>
                                        <p:tgtEl>
                                          <p:spTgt spid="35"/>
                                        </p:tgtEl>
                                        <p:attrNameLst>
                                          <p:attrName>ppt_y</p:attrName>
                                        </p:attrNameLst>
                                      </p:cBhvr>
                                      <p:tavLst>
                                        <p:tav tm="0">
                                          <p:val>
                                            <p:strVal val="#ppt_y+#ppt_h*1.125000"/>
                                          </p:val>
                                        </p:tav>
                                        <p:tav tm="100000">
                                          <p:val>
                                            <p:strVal val="#ppt_y"/>
                                          </p:val>
                                        </p:tav>
                                      </p:tavLst>
                                    </p:anim>
                                    <p:animEffect filter="wipe(up)" transition="in">
                                      <p:cBhvr>
                                        <p:cTn dur="500" id="49"/>
                                        <p:tgtEl>
                                          <p:spTgt spid="35"/>
                                        </p:tgtEl>
                                      </p:cBhvr>
                                    </p:animEffect>
                                  </p:childTnLst>
                                </p:cTn>
                              </p:par>
                              <p:par>
                                <p:cTn fill="hold" grpId="0" id="50" nodeType="withEffect" presetClass="entr" presetID="12" presetSubtype="1">
                                  <p:stCondLst>
                                    <p:cond delay="0"/>
                                  </p:stCondLst>
                                  <p:childTnLst>
                                    <p:set>
                                      <p:cBhvr>
                                        <p:cTn dur="1" fill="hold" id="51">
                                          <p:stCondLst>
                                            <p:cond delay="0"/>
                                          </p:stCondLst>
                                        </p:cTn>
                                        <p:tgtEl>
                                          <p:spTgt spid="31"/>
                                        </p:tgtEl>
                                        <p:attrNameLst>
                                          <p:attrName>style.visibility</p:attrName>
                                        </p:attrNameLst>
                                      </p:cBhvr>
                                      <p:to>
                                        <p:strVal val="visible"/>
                                      </p:to>
                                    </p:set>
                                    <p:anim calcmode="lin" valueType="num">
                                      <p:cBhvr additive="base">
                                        <p:cTn dur="500" id="52"/>
                                        <p:tgtEl>
                                          <p:spTgt spid="31"/>
                                        </p:tgtEl>
                                        <p:attrNameLst>
                                          <p:attrName>ppt_y</p:attrName>
                                        </p:attrNameLst>
                                      </p:cBhvr>
                                      <p:tavLst>
                                        <p:tav tm="0">
                                          <p:val>
                                            <p:strVal val="#ppt_y-#ppt_h*1.125000"/>
                                          </p:val>
                                        </p:tav>
                                        <p:tav tm="100000">
                                          <p:val>
                                            <p:strVal val="#ppt_y"/>
                                          </p:val>
                                        </p:tav>
                                      </p:tavLst>
                                    </p:anim>
                                    <p:animEffect filter="wipe(down)" transition="in">
                                      <p:cBhvr>
                                        <p:cTn dur="500" id="53"/>
                                        <p:tgtEl>
                                          <p:spTgt spid="31"/>
                                        </p:tgtEl>
                                      </p:cBhvr>
                                    </p:animEffect>
                                  </p:childTnLst>
                                </p:cTn>
                              </p:par>
                            </p:childTnLst>
                          </p:cTn>
                        </p:par>
                        <p:par>
                          <p:cTn fill="hold" id="54" nodeType="afterGroup">
                            <p:stCondLst>
                              <p:cond delay="4500"/>
                            </p:stCondLst>
                            <p:childTnLst>
                              <p:par>
                                <p:cTn fill="hold" grpId="0" id="55" nodeType="afterEffect" presetClass="entr" presetID="12" presetSubtype="4">
                                  <p:stCondLst>
                                    <p:cond delay="0"/>
                                  </p:stCondLst>
                                  <p:childTnLst>
                                    <p:set>
                                      <p:cBhvr>
                                        <p:cTn dur="1" fill="hold" id="56">
                                          <p:stCondLst>
                                            <p:cond delay="0"/>
                                          </p:stCondLst>
                                        </p:cTn>
                                        <p:tgtEl>
                                          <p:spTgt spid="36"/>
                                        </p:tgtEl>
                                        <p:attrNameLst>
                                          <p:attrName>style.visibility</p:attrName>
                                        </p:attrNameLst>
                                      </p:cBhvr>
                                      <p:to>
                                        <p:strVal val="visible"/>
                                      </p:to>
                                    </p:set>
                                    <p:anim calcmode="lin" valueType="num">
                                      <p:cBhvr additive="base">
                                        <p:cTn dur="500" id="57"/>
                                        <p:tgtEl>
                                          <p:spTgt spid="36"/>
                                        </p:tgtEl>
                                        <p:attrNameLst>
                                          <p:attrName>ppt_y</p:attrName>
                                        </p:attrNameLst>
                                      </p:cBhvr>
                                      <p:tavLst>
                                        <p:tav tm="0">
                                          <p:val>
                                            <p:strVal val="#ppt_y+#ppt_h*1.125000"/>
                                          </p:val>
                                        </p:tav>
                                        <p:tav tm="100000">
                                          <p:val>
                                            <p:strVal val="#ppt_y"/>
                                          </p:val>
                                        </p:tav>
                                      </p:tavLst>
                                    </p:anim>
                                    <p:animEffect filter="wipe(up)" transition="in">
                                      <p:cBhvr>
                                        <p:cTn dur="500" id="58"/>
                                        <p:tgtEl>
                                          <p:spTgt spid="36"/>
                                        </p:tgtEl>
                                      </p:cBhvr>
                                    </p:animEffect>
                                  </p:childTnLst>
                                </p:cTn>
                              </p:par>
                              <p:par>
                                <p:cTn fill="hold" grpId="0" id="59" nodeType="withEffect" presetClass="entr" presetID="12" presetSubtype="1">
                                  <p:stCondLst>
                                    <p:cond delay="0"/>
                                  </p:stCondLst>
                                  <p:childTnLst>
                                    <p:set>
                                      <p:cBhvr>
                                        <p:cTn dur="1" fill="hold" id="60">
                                          <p:stCondLst>
                                            <p:cond delay="0"/>
                                          </p:stCondLst>
                                        </p:cTn>
                                        <p:tgtEl>
                                          <p:spTgt spid="32"/>
                                        </p:tgtEl>
                                        <p:attrNameLst>
                                          <p:attrName>style.visibility</p:attrName>
                                        </p:attrNameLst>
                                      </p:cBhvr>
                                      <p:to>
                                        <p:strVal val="visible"/>
                                      </p:to>
                                    </p:set>
                                    <p:anim calcmode="lin" valueType="num">
                                      <p:cBhvr additive="base">
                                        <p:cTn dur="500" id="61"/>
                                        <p:tgtEl>
                                          <p:spTgt spid="32"/>
                                        </p:tgtEl>
                                        <p:attrNameLst>
                                          <p:attrName>ppt_y</p:attrName>
                                        </p:attrNameLst>
                                      </p:cBhvr>
                                      <p:tavLst>
                                        <p:tav tm="0">
                                          <p:val>
                                            <p:strVal val="#ppt_y-#ppt_h*1.125000"/>
                                          </p:val>
                                        </p:tav>
                                        <p:tav tm="100000">
                                          <p:val>
                                            <p:strVal val="#ppt_y"/>
                                          </p:val>
                                        </p:tav>
                                      </p:tavLst>
                                    </p:anim>
                                    <p:animEffect filter="wipe(down)" transition="in">
                                      <p:cBhvr>
                                        <p:cTn dur="500" id="62"/>
                                        <p:tgtEl>
                                          <p:spTgt spid="32"/>
                                        </p:tgtEl>
                                      </p:cBhvr>
                                    </p:animEffect>
                                  </p:childTnLst>
                                </p:cTn>
                              </p:par>
                            </p:childTnLst>
                          </p:cTn>
                        </p:par>
                        <p:par>
                          <p:cTn fill="hold" id="63" nodeType="afterGroup">
                            <p:stCondLst>
                              <p:cond delay="5000"/>
                            </p:stCondLst>
                            <p:childTnLst>
                              <p:par>
                                <p:cTn fill="hold" grpId="0" id="64" nodeType="afterEffect" presetClass="entr" presetID="12" presetSubtype="4">
                                  <p:stCondLst>
                                    <p:cond delay="0"/>
                                  </p:stCondLst>
                                  <p:childTnLst>
                                    <p:set>
                                      <p:cBhvr>
                                        <p:cTn dur="1" fill="hold" id="65">
                                          <p:stCondLst>
                                            <p:cond delay="0"/>
                                          </p:stCondLst>
                                        </p:cTn>
                                        <p:tgtEl>
                                          <p:spTgt spid="37"/>
                                        </p:tgtEl>
                                        <p:attrNameLst>
                                          <p:attrName>style.visibility</p:attrName>
                                        </p:attrNameLst>
                                      </p:cBhvr>
                                      <p:to>
                                        <p:strVal val="visible"/>
                                      </p:to>
                                    </p:set>
                                    <p:anim calcmode="lin" valueType="num">
                                      <p:cBhvr additive="base">
                                        <p:cTn dur="500" id="66"/>
                                        <p:tgtEl>
                                          <p:spTgt spid="37"/>
                                        </p:tgtEl>
                                        <p:attrNameLst>
                                          <p:attrName>ppt_y</p:attrName>
                                        </p:attrNameLst>
                                      </p:cBhvr>
                                      <p:tavLst>
                                        <p:tav tm="0">
                                          <p:val>
                                            <p:strVal val="#ppt_y+#ppt_h*1.125000"/>
                                          </p:val>
                                        </p:tav>
                                        <p:tav tm="100000">
                                          <p:val>
                                            <p:strVal val="#ppt_y"/>
                                          </p:val>
                                        </p:tav>
                                      </p:tavLst>
                                    </p:anim>
                                    <p:animEffect filter="wipe(up)" transition="in">
                                      <p:cBhvr>
                                        <p:cTn dur="500" id="67"/>
                                        <p:tgtEl>
                                          <p:spTgt spid="37"/>
                                        </p:tgtEl>
                                      </p:cBhvr>
                                    </p:animEffect>
                                  </p:childTnLst>
                                </p:cTn>
                              </p:par>
                              <p:par>
                                <p:cTn fill="hold" grpId="0" id="68" nodeType="withEffect" presetClass="entr" presetID="12" presetSubtype="1">
                                  <p:stCondLst>
                                    <p:cond delay="0"/>
                                  </p:stCondLst>
                                  <p:childTnLst>
                                    <p:set>
                                      <p:cBhvr>
                                        <p:cTn dur="1" fill="hold" id="69">
                                          <p:stCondLst>
                                            <p:cond delay="0"/>
                                          </p:stCondLst>
                                        </p:cTn>
                                        <p:tgtEl>
                                          <p:spTgt spid="33"/>
                                        </p:tgtEl>
                                        <p:attrNameLst>
                                          <p:attrName>style.visibility</p:attrName>
                                        </p:attrNameLst>
                                      </p:cBhvr>
                                      <p:to>
                                        <p:strVal val="visible"/>
                                      </p:to>
                                    </p:set>
                                    <p:anim calcmode="lin" valueType="num">
                                      <p:cBhvr additive="base">
                                        <p:cTn dur="500" id="70"/>
                                        <p:tgtEl>
                                          <p:spTgt spid="33"/>
                                        </p:tgtEl>
                                        <p:attrNameLst>
                                          <p:attrName>ppt_y</p:attrName>
                                        </p:attrNameLst>
                                      </p:cBhvr>
                                      <p:tavLst>
                                        <p:tav tm="0">
                                          <p:val>
                                            <p:strVal val="#ppt_y-#ppt_h*1.125000"/>
                                          </p:val>
                                        </p:tav>
                                        <p:tav tm="100000">
                                          <p:val>
                                            <p:strVal val="#ppt_y"/>
                                          </p:val>
                                        </p:tav>
                                      </p:tavLst>
                                    </p:anim>
                                    <p:animEffect filter="wipe(down)" transition="in">
                                      <p:cBhvr>
                                        <p:cTn dur="500" id="71"/>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30"/>
      <p:bldP grpId="0" spid="31"/>
      <p:bldP grpId="0" spid="32"/>
      <p:bldP grpId="0" spid="33"/>
      <p:bldP grpId="0" spid="34"/>
      <p:bldP grpId="0" spid="35"/>
      <p:bldP grpId="0" spid="36"/>
      <p:bldP grpId="0" spid="3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4" y="515938"/>
                <a:ext cx="3129262" cy="533392"/>
              </a:xfrm>
              <a:prstGeom prst="rect">
                <a:avLst/>
              </a:prstGeom>
              <a:noFill/>
              <a:ln w="9525">
                <a:noFill/>
                <a:miter/>
              </a:ln>
            </p:spPr>
            <p:txBody>
              <a:bodyPr bIns="45716" lIns="91431" rIns="91431" tIns="45716" wrap="none">
                <a:spAutoFit/>
              </a:bodyPr>
              <a:lstStyle/>
              <a:p>
                <a:pPr eaLnBrk="1" hangingPunct="1" lvl="0">
                  <a:buNone/>
                </a:pPr>
                <a:r>
                  <a:rPr altLang="en-US" lang="zh-CN" smtClean="0" sz="2900">
                    <a:solidFill>
                      <a:schemeClr val="bg1">
                        <a:lumMod val="50000"/>
                      </a:schemeClr>
                    </a:solidFill>
                    <a:latin charset="0" pitchFamily="34" typeface="Arial"/>
                    <a:ea charset="-122" panose="020b0503020204020204" pitchFamily="34" typeface="微软雅黑"/>
                    <a:sym charset="0" pitchFamily="34" typeface="Arial"/>
                  </a:rPr>
                  <a:t>加入你的标题描述</a:t>
                </a:r>
              </a:p>
            </p:txBody>
          </p:sp>
          <p:grpSp>
            <p:nvGrpSpPr>
              <p:cNvPr id="8" name="组合 26"/>
              <p:cNvGrpSpPr/>
              <p:nvPr/>
            </p:nvGrpSpPr>
            <p:grpSpPr>
              <a:xfrm>
                <a:off x="5043488" y="569913"/>
                <a:ext cx="263525" cy="395287"/>
                <a:chExt cx="213756" cy="427512"/>
              </a:xfrm>
            </p:grpSpPr>
            <p:sp>
              <p:nvSpPr>
                <p:cNvPr id="9" name="直接连接符 27"/>
                <p:cNvSpPr/>
                <p:nvPr/>
              </p:nvSpPr>
              <p:spPr>
                <a:xfrm>
                  <a:off x="0" y="0"/>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sp>
              <p:nvSpPr>
                <p:cNvPr id="10" name="直接连接符 28"/>
                <p:cNvSpPr/>
                <p:nvPr/>
              </p:nvSpPr>
              <p:spPr>
                <a:xfrm flipH="1">
                  <a:off x="0" y="213756"/>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grpSp>
        </p:grpSp>
      </p:grpSp>
      <p:grpSp>
        <p:nvGrpSpPr>
          <p:cNvPr id="14" name="组合 8"/>
          <p:cNvGrpSpPr/>
          <p:nvPr/>
        </p:nvGrpSpPr>
        <p:grpSpPr>
          <a:xfrm>
            <a:off x="1277938" y="2465388"/>
            <a:ext cx="4462462" cy="1046162"/>
            <a:chExt cx="4461858" cy="1045190"/>
          </a:xfrm>
        </p:grpSpPr>
        <p:sp>
          <p:nvSpPr>
            <p:cNvPr id="15" name="椭圆 9"/>
            <p:cNvSpPr>
              <a:spLocks noChangeArrowheads="1"/>
            </p:cNvSpPr>
            <p:nvPr/>
          </p:nvSpPr>
          <p:spPr bwMode="auto">
            <a:xfrm>
              <a:off x="0" y="0"/>
              <a:ext cx="1045190" cy="1045190"/>
            </a:xfrm>
            <a:prstGeom prst="ellipse">
              <a:avLst/>
            </a:prstGeom>
            <a:solidFill>
              <a:schemeClr val="accent3"/>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chemeClr val="bg1">
                    <a:lumMod val="50000"/>
                  </a:schemeClr>
                </a:solidFill>
              </a:endParaRPr>
            </a:p>
          </p:txBody>
        </p:sp>
        <p:sp>
          <p:nvSpPr>
            <p:cNvPr id="16" name="Freeform 95"/>
            <p:cNvSpPr>
              <a:spLocks noEditPoints="1"/>
            </p:cNvSpPr>
            <p:nvPr/>
          </p:nvSpPr>
          <p:spPr bwMode="auto">
            <a:xfrm>
              <a:off x="209781" y="257872"/>
              <a:ext cx="486949" cy="529445"/>
            </a:xfrm>
            <a:custGeom>
              <a:gdLst>
                <a:gd fmla="*/ 484182 w 176" name="T0"/>
                <a:gd fmla="*/ 2758 h 192" name="T1"/>
                <a:gd fmla="*/ 473115 w 176" name="T2"/>
                <a:gd fmla="*/ 0 h 192" name="T3"/>
                <a:gd fmla="*/ 185373 w 176" name="T4"/>
                <a:gd fmla="*/ 66181 h 192" name="T5"/>
                <a:gd fmla="*/ 177072 w 176" name="T6"/>
                <a:gd fmla="*/ 77211 h 192" name="T7"/>
                <a:gd fmla="*/ 177072 w 176" name="T8"/>
                <a:gd fmla="*/ 366751 h 192" name="T9"/>
                <a:gd fmla="*/ 99603 w 176" name="T10"/>
                <a:gd fmla="*/ 330903 h 192" name="T11"/>
                <a:gd fmla="*/ 0 w 176" name="T12"/>
                <a:gd fmla="*/ 430174 h 192" name="T13"/>
                <a:gd fmla="*/ 99603 w 176" name="T14"/>
                <a:gd fmla="*/ 529445 h 192" name="T15"/>
                <a:gd fmla="*/ 199206 w 176" name="T16"/>
                <a:gd fmla="*/ 430174 h 192" name="T17"/>
                <a:gd fmla="*/ 199206 w 176" name="T18"/>
                <a:gd fmla="*/ 217845 h 192" name="T19"/>
                <a:gd fmla="*/ 464815 w 176" name="T20"/>
                <a:gd fmla="*/ 157179 h 192" name="T21"/>
                <a:gd fmla="*/ 464815 w 176" name="T22"/>
                <a:gd fmla="*/ 344691 h 192" name="T23"/>
                <a:gd fmla="*/ 387346 w 176" name="T24"/>
                <a:gd fmla="*/ 308843 h 192" name="T25"/>
                <a:gd fmla="*/ 287743 w 176" name="T26"/>
                <a:gd fmla="*/ 408114 h 192" name="T27"/>
                <a:gd fmla="*/ 387346 w 176" name="T28"/>
                <a:gd fmla="*/ 507385 h 192" name="T29"/>
                <a:gd fmla="*/ 486949 w 176" name="T30"/>
                <a:gd fmla="*/ 408114 h 192" name="T31"/>
                <a:gd fmla="*/ 486949 w 176" name="T32"/>
                <a:gd fmla="*/ 11030 h 192" name="T33"/>
                <a:gd fmla="*/ 484182 w 176" name="T34"/>
                <a:gd fmla="*/ 2758 h 192" name="T35"/>
                <a:gd fmla="*/ 99603 w 176" name="T36"/>
                <a:gd fmla="*/ 397084 h 192" name="T37"/>
                <a:gd fmla="*/ 66402 w 176" name="T38"/>
                <a:gd fmla="*/ 430174 h 192" name="T39"/>
                <a:gd fmla="*/ 55335 w 176" name="T40"/>
                <a:gd fmla="*/ 441204 h 192" name="T41"/>
                <a:gd fmla="*/ 44268 w 176" name="T42"/>
                <a:gd fmla="*/ 430174 h 192" name="T43"/>
                <a:gd fmla="*/ 99603 w 176" name="T44"/>
                <a:gd fmla="*/ 375024 h 192" name="T45"/>
                <a:gd fmla="*/ 110670 w 176" name="T46"/>
                <a:gd fmla="*/ 386054 h 192" name="T47"/>
                <a:gd fmla="*/ 99603 w 176" name="T48"/>
                <a:gd fmla="*/ 397084 h 192" name="T49"/>
                <a:gd fmla="*/ 387346 w 176" name="T50"/>
                <a:gd fmla="*/ 375024 h 192" name="T51"/>
                <a:gd fmla="*/ 354145 w 176" name="T52"/>
                <a:gd fmla="*/ 408114 h 192" name="T53"/>
                <a:gd fmla="*/ 343078 w 176" name="T54"/>
                <a:gd fmla="*/ 419144 h 192" name="T55"/>
                <a:gd fmla="*/ 332011 w 176" name="T56"/>
                <a:gd fmla="*/ 408114 h 192" name="T57"/>
                <a:gd fmla="*/ 387346 w 176" name="T58"/>
                <a:gd fmla="*/ 352963 h 192" name="T59"/>
                <a:gd fmla="*/ 398413 w 176" name="T60"/>
                <a:gd fmla="*/ 363993 h 192" name="T61"/>
                <a:gd fmla="*/ 387346 w 176" name="T62"/>
                <a:gd fmla="*/ 375024 h 192"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92" w="176">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0148" lIns="80296" rIns="80296" tIns="40148"/>
            <a:lstStyle/>
            <a:p>
              <a:endParaRPr altLang="en-US" lang="zh-CN">
                <a:solidFill>
                  <a:schemeClr val="bg1">
                    <a:lumMod val="50000"/>
                  </a:schemeClr>
                </a:solidFill>
              </a:endParaRPr>
            </a:p>
          </p:txBody>
        </p:sp>
        <p:sp>
          <p:nvSpPr>
            <p:cNvPr id="17" name="文本框 11"/>
            <p:cNvSpPr txBox="1">
              <a:spLocks noChangeArrowheads="1"/>
            </p:cNvSpPr>
            <p:nvPr/>
          </p:nvSpPr>
          <p:spPr bwMode="auto">
            <a:xfrm>
              <a:off x="1103247" y="90800"/>
              <a:ext cx="3358611" cy="730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hangingPunct="0">
                <a:defRPr>
                  <a:solidFill>
                    <a:schemeClr val="tx1"/>
                  </a:solidFill>
                  <a:latin charset="0" pitchFamily="34" typeface="Calibri"/>
                  <a:ea charset="-122" panose="02010600030101010101" pitchFamily="2" typeface="宋体"/>
                </a:defRPr>
              </a:lvl6pPr>
              <a:lvl7pPr eaLnBrk="0" hangingPunct="0">
                <a:defRPr>
                  <a:solidFill>
                    <a:schemeClr val="tx1"/>
                  </a:solidFill>
                  <a:latin charset="0" pitchFamily="34" typeface="Calibri"/>
                  <a:ea charset="-122" panose="02010600030101010101" pitchFamily="2" typeface="宋体"/>
                </a:defRPr>
              </a:lvl7pPr>
              <a:lvl8pPr eaLnBrk="0" hangingPunct="0">
                <a:defRPr>
                  <a:solidFill>
                    <a:schemeClr val="tx1"/>
                  </a:solidFill>
                  <a:latin charset="0" pitchFamily="34" typeface="Calibri"/>
                  <a:ea charset="-122" panose="02010600030101010101" pitchFamily="2" typeface="宋体"/>
                </a:defRPr>
              </a:lvl8pPr>
              <a:lvl9pPr eaLnBrk="0" hangingPunct="0">
                <a:defRPr>
                  <a:solidFill>
                    <a:schemeClr val="tx1"/>
                  </a:solidFill>
                  <a:latin charset="0" pitchFamily="34" typeface="Calibri"/>
                  <a:ea charset="-122" panose="02010600030101010101" pitchFamily="2" typeface="宋体"/>
                </a:defRPr>
              </a:lvl9pPr>
            </a:lstStyle>
            <a:p>
              <a:pPr eaLnBrk="1" hangingPunct="1"/>
              <a:r>
                <a:rPr altLang="en-US" lang="zh-CN" sz="1400">
                  <a:solidFill>
                    <a:schemeClr val="bg1">
                      <a:lumMod val="50000"/>
                    </a:schemeClr>
                  </a:solidFill>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a:t>
              </a:r>
            </a:p>
          </p:txBody>
        </p:sp>
      </p:grpSp>
      <p:grpSp>
        <p:nvGrpSpPr>
          <p:cNvPr id="18" name="组合 17"/>
          <p:cNvGrpSpPr/>
          <p:nvPr/>
        </p:nvGrpSpPr>
        <p:grpSpPr>
          <a:xfrm>
            <a:off x="6342063" y="2446338"/>
            <a:ext cx="4503737" cy="1044575"/>
            <a:chExt cx="4504272" cy="1045190"/>
          </a:xfrm>
        </p:grpSpPr>
        <p:sp>
          <p:nvSpPr>
            <p:cNvPr id="19" name="椭圆 18"/>
            <p:cNvSpPr>
              <a:spLocks noChangeArrowheads="1"/>
            </p:cNvSpPr>
            <p:nvPr/>
          </p:nvSpPr>
          <p:spPr bwMode="auto">
            <a:xfrm>
              <a:off x="0" y="0"/>
              <a:ext cx="1045190" cy="1045190"/>
            </a:xfrm>
            <a:prstGeom prst="ellipse">
              <a:avLst/>
            </a:prstGeom>
            <a:solidFill>
              <a:schemeClr val="accent4"/>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chemeClr val="bg1">
                    <a:lumMod val="50000"/>
                  </a:schemeClr>
                </a:solidFill>
              </a:endParaRPr>
            </a:p>
          </p:txBody>
        </p:sp>
        <p:grpSp>
          <p:nvGrpSpPr>
            <p:cNvPr id="20" name="组合 19"/>
            <p:cNvGrpSpPr/>
            <p:nvPr/>
          </p:nvGrpSpPr>
          <p:grpSpPr>
            <a:xfrm>
              <a:off x="258757" y="324274"/>
              <a:ext cx="527675" cy="396641"/>
              <a:chExt cx="473075" cy="355600"/>
            </a:xfrm>
          </p:grpSpPr>
          <p:sp>
            <p:nvSpPr>
              <p:cNvPr id="22" name="Freeform 59"/>
              <p:cNvSpPr/>
              <p:nvPr/>
            </p:nvSpPr>
            <p:spPr bwMode="auto">
              <a:xfrm>
                <a:off x="0" y="71438"/>
                <a:ext cx="473075" cy="284162"/>
              </a:xfrm>
              <a:custGeom>
                <a:gdLst>
                  <a:gd fmla="*/ 404085 w 192" name="T0"/>
                  <a:gd fmla="*/ 126020 h 115" name="T1"/>
                  <a:gd fmla="*/ 349878 w 192" name="T2"/>
                  <a:gd fmla="*/ 126020 h 115" name="T3"/>
                  <a:gd fmla="*/ 411477 w 192" name="T4"/>
                  <a:gd fmla="*/ 187794 h 115" name="T5"/>
                  <a:gd fmla="*/ 411477 w 192" name="T6"/>
                  <a:gd fmla="*/ 202620 h 115" name="T7"/>
                  <a:gd fmla="*/ 404085 w 192" name="T8"/>
                  <a:gd fmla="*/ 205091 h 115" name="T9"/>
                  <a:gd fmla="*/ 396693 w 192" name="T10"/>
                  <a:gd fmla="*/ 202620 h 115" name="T11"/>
                  <a:gd fmla="*/ 320311 w 192" name="T12"/>
                  <a:gd fmla="*/ 126020 h 115" name="T13"/>
                  <a:gd fmla="*/ 152764 w 192" name="T14"/>
                  <a:gd fmla="*/ 126020 h 115" name="T15"/>
                  <a:gd fmla="*/ 76382 w 192" name="T16"/>
                  <a:gd fmla="*/ 202620 h 115" name="T17"/>
                  <a:gd fmla="*/ 68990 w 192" name="T18"/>
                  <a:gd fmla="*/ 205091 h 115" name="T19"/>
                  <a:gd fmla="*/ 61598 w 192" name="T20"/>
                  <a:gd fmla="*/ 202620 h 115" name="T21"/>
                  <a:gd fmla="*/ 61598 w 192" name="T22"/>
                  <a:gd fmla="*/ 187794 h 115" name="T23"/>
                  <a:gd fmla="*/ 123197 w 192" name="T24"/>
                  <a:gd fmla="*/ 126020 h 115" name="T25"/>
                  <a:gd fmla="*/ 68990 w 192" name="T26"/>
                  <a:gd fmla="*/ 126020 h 115" name="T27"/>
                  <a:gd fmla="*/ 61598 w 192" name="T28"/>
                  <a:gd fmla="*/ 121078 h 115" name="T29"/>
                  <a:gd fmla="*/ 0 w 192" name="T30"/>
                  <a:gd fmla="*/ 0 h 115" name="T31"/>
                  <a:gd fmla="*/ 0 w 192" name="T32"/>
                  <a:gd fmla="*/ 234743 h 115" name="T33"/>
                  <a:gd fmla="*/ 49279 w 192" name="T34"/>
                  <a:gd fmla="*/ 284162 h 115" name="T35"/>
                  <a:gd fmla="*/ 423796 w 192" name="T36"/>
                  <a:gd fmla="*/ 284162 h 115" name="T37"/>
                  <a:gd fmla="*/ 473075 w 192" name="T38"/>
                  <a:gd fmla="*/ 234743 h 115" name="T39"/>
                  <a:gd fmla="*/ 473075 w 192" name="T40"/>
                  <a:gd fmla="*/ 0 h 115" name="T41"/>
                  <a:gd fmla="*/ 413941 w 192" name="T42"/>
                  <a:gd fmla="*/ 121078 h 115" name="T43"/>
                  <a:gd fmla="*/ 404085 w 192" name="T44"/>
                  <a:gd fmla="*/ 126020 h 115"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115" w="192">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0148" lIns="80296" rIns="80296" tIns="40148"/>
              <a:lstStyle/>
              <a:p>
                <a:endParaRPr altLang="en-US" lang="zh-CN">
                  <a:solidFill>
                    <a:schemeClr val="bg1">
                      <a:lumMod val="50000"/>
                    </a:schemeClr>
                  </a:solidFill>
                </a:endParaRPr>
              </a:p>
            </p:txBody>
          </p:sp>
          <p:sp>
            <p:nvSpPr>
              <p:cNvPr id="23" name="Freeform 60"/>
              <p:cNvSpPr/>
              <p:nvPr/>
            </p:nvSpPr>
            <p:spPr bwMode="auto">
              <a:xfrm>
                <a:off x="0" y="0"/>
                <a:ext cx="473075" cy="179388"/>
              </a:xfrm>
              <a:custGeom>
                <a:gdLst>
                  <a:gd fmla="*/ 463219 w 192" name="T0"/>
                  <a:gd fmla="*/ 0 h 72" name="T1"/>
                  <a:gd fmla="*/ 9856 w 192" name="T2"/>
                  <a:gd fmla="*/ 0 h 72" name="T3"/>
                  <a:gd fmla="*/ 2464 w 192" name="T4"/>
                  <a:gd fmla="*/ 2492 h 72" name="T5"/>
                  <a:gd fmla="*/ 0 w 192" name="T6"/>
                  <a:gd fmla="*/ 9966 h 72" name="T7"/>
                  <a:gd fmla="*/ 0 w 192" name="T8"/>
                  <a:gd fmla="*/ 27407 h 72" name="T9"/>
                  <a:gd fmla="*/ 76382 w 192" name="T10"/>
                  <a:gd fmla="*/ 179388 h 72" name="T11"/>
                  <a:gd fmla="*/ 399157 w 192" name="T12"/>
                  <a:gd fmla="*/ 179388 h 72" name="T13"/>
                  <a:gd fmla="*/ 473075 w 192" name="T14"/>
                  <a:gd fmla="*/ 27407 h 72" name="T15"/>
                  <a:gd fmla="*/ 473075 w 192" name="T16"/>
                  <a:gd fmla="*/ 9966 h 72" name="T17"/>
                  <a:gd fmla="*/ 463219 w 192" name="T18"/>
                  <a:gd fmla="*/ 0 h 7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72" w="19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0148" lIns="80296" rIns="80296" tIns="40148"/>
              <a:lstStyle/>
              <a:p>
                <a:endParaRPr altLang="en-US" lang="zh-CN">
                  <a:solidFill>
                    <a:schemeClr val="bg1">
                      <a:lumMod val="50000"/>
                    </a:schemeClr>
                  </a:solidFill>
                </a:endParaRPr>
              </a:p>
            </p:txBody>
          </p:sp>
        </p:grpSp>
        <p:sp>
          <p:nvSpPr>
            <p:cNvPr id="21" name="文本框 20"/>
            <p:cNvSpPr txBox="1">
              <a:spLocks noChangeArrowheads="1"/>
            </p:cNvSpPr>
            <p:nvPr/>
          </p:nvSpPr>
          <p:spPr bwMode="auto">
            <a:xfrm>
              <a:off x="1145660" y="110637"/>
              <a:ext cx="3358611" cy="7319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hangingPunct="0">
                <a:defRPr>
                  <a:solidFill>
                    <a:schemeClr val="tx1"/>
                  </a:solidFill>
                  <a:latin charset="0" pitchFamily="34" typeface="Calibri"/>
                  <a:ea charset="-122" panose="02010600030101010101" pitchFamily="2" typeface="宋体"/>
                </a:defRPr>
              </a:lvl6pPr>
              <a:lvl7pPr eaLnBrk="0" hangingPunct="0">
                <a:defRPr>
                  <a:solidFill>
                    <a:schemeClr val="tx1"/>
                  </a:solidFill>
                  <a:latin charset="0" pitchFamily="34" typeface="Calibri"/>
                  <a:ea charset="-122" panose="02010600030101010101" pitchFamily="2" typeface="宋体"/>
                </a:defRPr>
              </a:lvl7pPr>
              <a:lvl8pPr eaLnBrk="0" hangingPunct="0">
                <a:defRPr>
                  <a:solidFill>
                    <a:schemeClr val="tx1"/>
                  </a:solidFill>
                  <a:latin charset="0" pitchFamily="34" typeface="Calibri"/>
                  <a:ea charset="-122" panose="02010600030101010101" pitchFamily="2" typeface="宋体"/>
                </a:defRPr>
              </a:lvl8pPr>
              <a:lvl9pPr eaLnBrk="0" hangingPunct="0">
                <a:defRPr>
                  <a:solidFill>
                    <a:schemeClr val="tx1"/>
                  </a:solidFill>
                  <a:latin charset="0" pitchFamily="34" typeface="Calibri"/>
                  <a:ea charset="-122" panose="02010600030101010101" pitchFamily="2" typeface="宋体"/>
                </a:defRPr>
              </a:lvl9pPr>
            </a:lstStyle>
            <a:p>
              <a:pPr eaLnBrk="1" hangingPunct="1"/>
              <a:r>
                <a:rPr altLang="en-US" lang="zh-CN" sz="1400">
                  <a:solidFill>
                    <a:schemeClr val="bg1">
                      <a:lumMod val="50000"/>
                    </a:schemeClr>
                  </a:solidFill>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a:t>
              </a:r>
            </a:p>
          </p:txBody>
        </p:sp>
      </p:grpSp>
      <p:grpSp>
        <p:nvGrpSpPr>
          <p:cNvPr id="24" name="组合 20"/>
          <p:cNvGrpSpPr/>
          <p:nvPr/>
        </p:nvGrpSpPr>
        <p:grpSpPr>
          <a:xfrm>
            <a:off x="1277938" y="4397375"/>
            <a:ext cx="4462462" cy="1044575"/>
            <a:chExt cx="4461858" cy="1045190"/>
          </a:xfrm>
        </p:grpSpPr>
        <p:sp>
          <p:nvSpPr>
            <p:cNvPr id="25" name="椭圆 21"/>
            <p:cNvSpPr>
              <a:spLocks noChangeArrowheads="1"/>
            </p:cNvSpPr>
            <p:nvPr/>
          </p:nvSpPr>
          <p:spPr bwMode="auto">
            <a:xfrm>
              <a:off x="0" y="0"/>
              <a:ext cx="1045190" cy="104519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chemeClr val="bg1">
                    <a:lumMod val="50000"/>
                  </a:schemeClr>
                </a:solidFill>
              </a:endParaRPr>
            </a:p>
          </p:txBody>
        </p:sp>
        <p:sp>
          <p:nvSpPr>
            <p:cNvPr id="26" name="Freeform 96"/>
            <p:cNvSpPr>
              <a:spLocks noEditPoints="1"/>
            </p:cNvSpPr>
            <p:nvPr/>
          </p:nvSpPr>
          <p:spPr bwMode="auto">
            <a:xfrm>
              <a:off x="334414" y="257873"/>
              <a:ext cx="352373" cy="529445"/>
            </a:xfrm>
            <a:custGeom>
              <a:gdLst>
                <a:gd fmla="*/ 352373 w 128" name="T0"/>
                <a:gd fmla="*/ 187512 h 192" name="T1"/>
                <a:gd fmla="*/ 308326 w 128" name="T2"/>
                <a:gd fmla="*/ 176482 h 192" name="T3"/>
                <a:gd fmla="*/ 176187 w 128" name="T4"/>
                <a:gd fmla="*/ 0 h 192" name="T5"/>
                <a:gd fmla="*/ 44047 w 128" name="T6"/>
                <a:gd fmla="*/ 176482 h 192" name="T7"/>
                <a:gd fmla="*/ 0 w 128" name="T8"/>
                <a:gd fmla="*/ 187512 h 192" name="T9"/>
                <a:gd fmla="*/ 165175 w 128" name="T10"/>
                <a:gd fmla="*/ 419144 h 192" name="T11"/>
                <a:gd fmla="*/ 77082 w 128" name="T12"/>
                <a:gd fmla="*/ 441204 h 192" name="T13"/>
                <a:gd fmla="*/ 22023 w 128" name="T14"/>
                <a:gd fmla="*/ 518415 h 192" name="T15"/>
                <a:gd fmla="*/ 319338 w 128" name="T16"/>
                <a:gd fmla="*/ 529445 h 192" name="T17"/>
                <a:gd fmla="*/ 330350 w 128" name="T18"/>
                <a:gd fmla="*/ 496355 h 192" name="T19"/>
                <a:gd fmla="*/ 187198 w 128" name="T20"/>
                <a:gd fmla="*/ 441204 h 192" name="T21"/>
                <a:gd fmla="*/ 352373 w 128" name="T22"/>
                <a:gd fmla="*/ 242662 h 192" name="T23"/>
                <a:gd fmla="*/ 231245 w 128" name="T24"/>
                <a:gd fmla="*/ 88241 h 192" name="T25"/>
                <a:gd fmla="*/ 242256 w 128" name="T26"/>
                <a:gd fmla="*/ 275753 h 192" name="T27"/>
                <a:gd fmla="*/ 220233 w 128" name="T28"/>
                <a:gd fmla="*/ 275753 h 192" name="T29"/>
                <a:gd fmla="*/ 77082 w 128" name="T30"/>
                <a:gd fmla="*/ 88241 h 192" name="T31"/>
                <a:gd fmla="*/ 154163 w 128" name="T32"/>
                <a:gd fmla="*/ 99271 h 192" name="T33"/>
                <a:gd fmla="*/ 68823 w 128" name="T34"/>
                <a:gd fmla="*/ 110301 h 192" name="T35"/>
                <a:gd fmla="*/ 66070 w 128" name="T36"/>
                <a:gd fmla="*/ 132361 h 192" name="T37"/>
                <a:gd fmla="*/ 154163 w 128" name="T38"/>
                <a:gd fmla="*/ 143391 h 192" name="T39"/>
                <a:gd fmla="*/ 66070 w 128" name="T40"/>
                <a:gd fmla="*/ 154421 h 192" name="T41"/>
                <a:gd fmla="*/ 66070 w 128" name="T42"/>
                <a:gd fmla="*/ 176482 h 192" name="T43"/>
                <a:gd fmla="*/ 154163 w 128" name="T44"/>
                <a:gd fmla="*/ 187512 h 192" name="T45"/>
                <a:gd fmla="*/ 66070 w 128" name="T46"/>
                <a:gd fmla="*/ 198542 h 192" name="T47"/>
                <a:gd fmla="*/ 66070 w 128" name="T48"/>
                <a:gd fmla="*/ 220602 h 192" name="T49"/>
                <a:gd fmla="*/ 154163 w 128" name="T50"/>
                <a:gd fmla="*/ 231632 h 192" name="T51"/>
                <a:gd fmla="*/ 66070 w 128" name="T52"/>
                <a:gd fmla="*/ 242662 h 192" name="T53"/>
                <a:gd fmla="*/ 154163 w 128" name="T54"/>
                <a:gd fmla="*/ 275753 h 192" name="T55"/>
                <a:gd fmla="*/ 74329 w 128" name="T56"/>
                <a:gd fmla="*/ 286783 h 192" name="T57"/>
                <a:gd fmla="*/ 143152 w 128" name="T58"/>
                <a:gd fmla="*/ 264723 h 192" name="T59"/>
                <a:gd fmla="*/ 176187 w 128" name="T60"/>
                <a:gd fmla="*/ 397084 h 192" name="T61"/>
                <a:gd fmla="*/ 22023 w 128" name="T62"/>
                <a:gd fmla="*/ 198542 h 192" name="T63"/>
                <a:gd fmla="*/ 44047 w 128" name="T64"/>
                <a:gd fmla="*/ 242662 h 192" name="T65"/>
                <a:gd fmla="*/ 308326 w 128" name="T66"/>
                <a:gd fmla="*/ 242662 h 192" name="T67"/>
                <a:gd fmla="*/ 330350 w 128" name="T68"/>
                <a:gd fmla="*/ 198542 h 192" name="T69"/>
                <a:gd fmla="*/ 176187 w 128" name="T70"/>
                <a:gd fmla="*/ 397084 h 19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192" w="128">
                  <a:moveTo>
                    <a:pt x="128" y="88"/>
                  </a:moveTo>
                  <a:cubicBezTo>
                    <a:pt x="128" y="68"/>
                    <a:pt x="128" y="68"/>
                    <a:pt x="128" y="68"/>
                  </a:cubicBezTo>
                  <a:cubicBezTo>
                    <a:pt x="128" y="66"/>
                    <a:pt x="126" y="64"/>
                    <a:pt x="124" y="64"/>
                  </a:cubicBezTo>
                  <a:cubicBezTo>
                    <a:pt x="112" y="64"/>
                    <a:pt x="112" y="64"/>
                    <a:pt x="112" y="64"/>
                  </a:cubicBezTo>
                  <a:cubicBezTo>
                    <a:pt x="112" y="48"/>
                    <a:pt x="112" y="48"/>
                    <a:pt x="112" y="48"/>
                  </a:cubicBezTo>
                  <a:cubicBezTo>
                    <a:pt x="112" y="21"/>
                    <a:pt x="91" y="0"/>
                    <a:pt x="64" y="0"/>
                  </a:cubicBezTo>
                  <a:cubicBezTo>
                    <a:pt x="38" y="0"/>
                    <a:pt x="16" y="21"/>
                    <a:pt x="16" y="48"/>
                  </a:cubicBezTo>
                  <a:cubicBezTo>
                    <a:pt x="16" y="64"/>
                    <a:pt x="16" y="64"/>
                    <a:pt x="16" y="64"/>
                  </a:cubicBezTo>
                  <a:cubicBezTo>
                    <a:pt x="4" y="64"/>
                    <a:pt x="4" y="64"/>
                    <a:pt x="4" y="64"/>
                  </a:cubicBezTo>
                  <a:cubicBezTo>
                    <a:pt x="2" y="64"/>
                    <a:pt x="0" y="66"/>
                    <a:pt x="0" y="68"/>
                  </a:cubicBezTo>
                  <a:cubicBezTo>
                    <a:pt x="0" y="88"/>
                    <a:pt x="0" y="88"/>
                    <a:pt x="0" y="88"/>
                  </a:cubicBezTo>
                  <a:cubicBezTo>
                    <a:pt x="0" y="122"/>
                    <a:pt x="27" y="150"/>
                    <a:pt x="60" y="152"/>
                  </a:cubicBezTo>
                  <a:cubicBezTo>
                    <a:pt x="60" y="160"/>
                    <a:pt x="60" y="160"/>
                    <a:pt x="60" y="160"/>
                  </a:cubicBezTo>
                  <a:cubicBezTo>
                    <a:pt x="28" y="160"/>
                    <a:pt x="28" y="160"/>
                    <a:pt x="28" y="160"/>
                  </a:cubicBezTo>
                  <a:cubicBezTo>
                    <a:pt x="17" y="160"/>
                    <a:pt x="8" y="169"/>
                    <a:pt x="8" y="180"/>
                  </a:cubicBezTo>
                  <a:cubicBezTo>
                    <a:pt x="8" y="188"/>
                    <a:pt x="8" y="188"/>
                    <a:pt x="8" y="188"/>
                  </a:cubicBezTo>
                  <a:cubicBezTo>
                    <a:pt x="8" y="190"/>
                    <a:pt x="10" y="192"/>
                    <a:pt x="12" y="192"/>
                  </a:cubicBezTo>
                  <a:cubicBezTo>
                    <a:pt x="116" y="192"/>
                    <a:pt x="116" y="192"/>
                    <a:pt x="116" y="192"/>
                  </a:cubicBezTo>
                  <a:cubicBezTo>
                    <a:pt x="118" y="192"/>
                    <a:pt x="120" y="190"/>
                    <a:pt x="120" y="188"/>
                  </a:cubicBezTo>
                  <a:cubicBezTo>
                    <a:pt x="120" y="180"/>
                    <a:pt x="120" y="180"/>
                    <a:pt x="120" y="180"/>
                  </a:cubicBezTo>
                  <a:cubicBezTo>
                    <a:pt x="120" y="169"/>
                    <a:pt x="111" y="160"/>
                    <a:pt x="100" y="160"/>
                  </a:cubicBezTo>
                  <a:cubicBezTo>
                    <a:pt x="68" y="160"/>
                    <a:pt x="68" y="160"/>
                    <a:pt x="68" y="160"/>
                  </a:cubicBezTo>
                  <a:cubicBezTo>
                    <a:pt x="68" y="152"/>
                    <a:pt x="68" y="152"/>
                    <a:pt x="68" y="152"/>
                  </a:cubicBezTo>
                  <a:cubicBezTo>
                    <a:pt x="102" y="150"/>
                    <a:pt x="128" y="122"/>
                    <a:pt x="128" y="88"/>
                  </a:cubicBezTo>
                  <a:close/>
                  <a:moveTo>
                    <a:pt x="80" y="36"/>
                  </a:moveTo>
                  <a:cubicBezTo>
                    <a:pt x="80" y="34"/>
                    <a:pt x="82" y="32"/>
                    <a:pt x="84" y="32"/>
                  </a:cubicBezTo>
                  <a:cubicBezTo>
                    <a:pt x="86" y="32"/>
                    <a:pt x="88" y="34"/>
                    <a:pt x="88" y="36"/>
                  </a:cubicBezTo>
                  <a:cubicBezTo>
                    <a:pt x="88" y="100"/>
                    <a:pt x="88" y="100"/>
                    <a:pt x="88" y="100"/>
                  </a:cubicBezTo>
                  <a:cubicBezTo>
                    <a:pt x="88" y="103"/>
                    <a:pt x="86" y="104"/>
                    <a:pt x="84" y="104"/>
                  </a:cubicBezTo>
                  <a:cubicBezTo>
                    <a:pt x="82" y="104"/>
                    <a:pt x="80" y="103"/>
                    <a:pt x="80" y="100"/>
                  </a:cubicBezTo>
                  <a:lnTo>
                    <a:pt x="80" y="36"/>
                  </a:lnTo>
                  <a:close/>
                  <a:moveTo>
                    <a:pt x="28" y="32"/>
                  </a:moveTo>
                  <a:cubicBezTo>
                    <a:pt x="52" y="32"/>
                    <a:pt x="52" y="32"/>
                    <a:pt x="52" y="32"/>
                  </a:cubicBezTo>
                  <a:cubicBezTo>
                    <a:pt x="54" y="32"/>
                    <a:pt x="56" y="34"/>
                    <a:pt x="56" y="36"/>
                  </a:cubicBezTo>
                  <a:cubicBezTo>
                    <a:pt x="56" y="38"/>
                    <a:pt x="54" y="40"/>
                    <a:pt x="52" y="40"/>
                  </a:cubicBezTo>
                  <a:cubicBezTo>
                    <a:pt x="25" y="40"/>
                    <a:pt x="25" y="40"/>
                    <a:pt x="25" y="40"/>
                  </a:cubicBezTo>
                  <a:cubicBezTo>
                    <a:pt x="26" y="37"/>
                    <a:pt x="26" y="34"/>
                    <a:pt x="28" y="32"/>
                  </a:cubicBezTo>
                  <a:close/>
                  <a:moveTo>
                    <a:pt x="24" y="48"/>
                  </a:moveTo>
                  <a:cubicBezTo>
                    <a:pt x="52" y="48"/>
                    <a:pt x="52" y="48"/>
                    <a:pt x="52" y="48"/>
                  </a:cubicBezTo>
                  <a:cubicBezTo>
                    <a:pt x="54" y="48"/>
                    <a:pt x="56" y="50"/>
                    <a:pt x="56" y="52"/>
                  </a:cubicBezTo>
                  <a:cubicBezTo>
                    <a:pt x="56" y="54"/>
                    <a:pt x="54" y="56"/>
                    <a:pt x="52" y="56"/>
                  </a:cubicBezTo>
                  <a:cubicBezTo>
                    <a:pt x="24" y="56"/>
                    <a:pt x="24" y="56"/>
                    <a:pt x="24" y="56"/>
                  </a:cubicBezTo>
                  <a:lnTo>
                    <a:pt x="24" y="48"/>
                  </a:lnTo>
                  <a:close/>
                  <a:moveTo>
                    <a:pt x="24" y="64"/>
                  </a:moveTo>
                  <a:cubicBezTo>
                    <a:pt x="52" y="64"/>
                    <a:pt x="52" y="64"/>
                    <a:pt x="52" y="64"/>
                  </a:cubicBezTo>
                  <a:cubicBezTo>
                    <a:pt x="54" y="64"/>
                    <a:pt x="56" y="66"/>
                    <a:pt x="56" y="68"/>
                  </a:cubicBezTo>
                  <a:cubicBezTo>
                    <a:pt x="56" y="70"/>
                    <a:pt x="54" y="72"/>
                    <a:pt x="52" y="72"/>
                  </a:cubicBezTo>
                  <a:cubicBezTo>
                    <a:pt x="24" y="72"/>
                    <a:pt x="24" y="72"/>
                    <a:pt x="24" y="72"/>
                  </a:cubicBezTo>
                  <a:lnTo>
                    <a:pt x="24" y="64"/>
                  </a:lnTo>
                  <a:close/>
                  <a:moveTo>
                    <a:pt x="24" y="80"/>
                  </a:moveTo>
                  <a:cubicBezTo>
                    <a:pt x="52" y="80"/>
                    <a:pt x="52" y="80"/>
                    <a:pt x="52" y="80"/>
                  </a:cubicBezTo>
                  <a:cubicBezTo>
                    <a:pt x="54" y="80"/>
                    <a:pt x="56" y="82"/>
                    <a:pt x="56" y="84"/>
                  </a:cubicBezTo>
                  <a:cubicBezTo>
                    <a:pt x="56" y="86"/>
                    <a:pt x="54" y="88"/>
                    <a:pt x="52" y="88"/>
                  </a:cubicBezTo>
                  <a:cubicBezTo>
                    <a:pt x="24" y="88"/>
                    <a:pt x="24" y="88"/>
                    <a:pt x="24" y="88"/>
                  </a:cubicBezTo>
                  <a:lnTo>
                    <a:pt x="24" y="80"/>
                  </a:lnTo>
                  <a:close/>
                  <a:moveTo>
                    <a:pt x="56" y="100"/>
                  </a:moveTo>
                  <a:cubicBezTo>
                    <a:pt x="56" y="102"/>
                    <a:pt x="54" y="104"/>
                    <a:pt x="52" y="104"/>
                  </a:cubicBezTo>
                  <a:cubicBezTo>
                    <a:pt x="27" y="104"/>
                    <a:pt x="27" y="104"/>
                    <a:pt x="27" y="104"/>
                  </a:cubicBezTo>
                  <a:cubicBezTo>
                    <a:pt x="26" y="101"/>
                    <a:pt x="25" y="99"/>
                    <a:pt x="25" y="96"/>
                  </a:cubicBezTo>
                  <a:cubicBezTo>
                    <a:pt x="52" y="96"/>
                    <a:pt x="52" y="96"/>
                    <a:pt x="52" y="96"/>
                  </a:cubicBezTo>
                  <a:cubicBezTo>
                    <a:pt x="54" y="96"/>
                    <a:pt x="56" y="98"/>
                    <a:pt x="56" y="100"/>
                  </a:cubicBezTo>
                  <a:close/>
                  <a:moveTo>
                    <a:pt x="64" y="144"/>
                  </a:moveTo>
                  <a:cubicBezTo>
                    <a:pt x="33" y="144"/>
                    <a:pt x="8" y="119"/>
                    <a:pt x="8" y="88"/>
                  </a:cubicBezTo>
                  <a:cubicBezTo>
                    <a:pt x="8" y="72"/>
                    <a:pt x="8" y="72"/>
                    <a:pt x="8" y="72"/>
                  </a:cubicBezTo>
                  <a:cubicBezTo>
                    <a:pt x="16" y="72"/>
                    <a:pt x="16" y="72"/>
                    <a:pt x="16" y="72"/>
                  </a:cubicBezTo>
                  <a:cubicBezTo>
                    <a:pt x="16" y="88"/>
                    <a:pt x="16" y="88"/>
                    <a:pt x="16" y="88"/>
                  </a:cubicBezTo>
                  <a:cubicBezTo>
                    <a:pt x="16" y="115"/>
                    <a:pt x="38" y="136"/>
                    <a:pt x="64" y="136"/>
                  </a:cubicBezTo>
                  <a:cubicBezTo>
                    <a:pt x="91" y="136"/>
                    <a:pt x="112" y="115"/>
                    <a:pt x="112" y="88"/>
                  </a:cubicBezTo>
                  <a:cubicBezTo>
                    <a:pt x="112" y="72"/>
                    <a:pt x="112" y="72"/>
                    <a:pt x="112" y="72"/>
                  </a:cubicBezTo>
                  <a:cubicBezTo>
                    <a:pt x="120" y="72"/>
                    <a:pt x="120" y="72"/>
                    <a:pt x="120" y="72"/>
                  </a:cubicBezTo>
                  <a:cubicBezTo>
                    <a:pt x="120" y="88"/>
                    <a:pt x="120" y="88"/>
                    <a:pt x="120" y="88"/>
                  </a:cubicBezTo>
                  <a:cubicBezTo>
                    <a:pt x="120" y="119"/>
                    <a:pt x="95" y="144"/>
                    <a:pt x="64" y="14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0148" lIns="80296" rIns="80296" tIns="40148"/>
            <a:lstStyle/>
            <a:p>
              <a:endParaRPr altLang="en-US" lang="zh-CN">
                <a:solidFill>
                  <a:schemeClr val="bg1">
                    <a:lumMod val="50000"/>
                  </a:schemeClr>
                </a:solidFill>
              </a:endParaRPr>
            </a:p>
          </p:txBody>
        </p:sp>
        <p:sp>
          <p:nvSpPr>
            <p:cNvPr id="27" name="文本框 23"/>
            <p:cNvSpPr txBox="1">
              <a:spLocks noChangeArrowheads="1"/>
            </p:cNvSpPr>
            <p:nvPr/>
          </p:nvSpPr>
          <p:spPr bwMode="auto">
            <a:xfrm>
              <a:off x="1103247" y="110637"/>
              <a:ext cx="3358611" cy="7319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hangingPunct="0">
                <a:defRPr>
                  <a:solidFill>
                    <a:schemeClr val="tx1"/>
                  </a:solidFill>
                  <a:latin charset="0" pitchFamily="34" typeface="Calibri"/>
                  <a:ea charset="-122" panose="02010600030101010101" pitchFamily="2" typeface="宋体"/>
                </a:defRPr>
              </a:lvl6pPr>
              <a:lvl7pPr eaLnBrk="0" hangingPunct="0">
                <a:defRPr>
                  <a:solidFill>
                    <a:schemeClr val="tx1"/>
                  </a:solidFill>
                  <a:latin charset="0" pitchFamily="34" typeface="Calibri"/>
                  <a:ea charset="-122" panose="02010600030101010101" pitchFamily="2" typeface="宋体"/>
                </a:defRPr>
              </a:lvl7pPr>
              <a:lvl8pPr eaLnBrk="0" hangingPunct="0">
                <a:defRPr>
                  <a:solidFill>
                    <a:schemeClr val="tx1"/>
                  </a:solidFill>
                  <a:latin charset="0" pitchFamily="34" typeface="Calibri"/>
                  <a:ea charset="-122" panose="02010600030101010101" pitchFamily="2" typeface="宋体"/>
                </a:defRPr>
              </a:lvl8pPr>
              <a:lvl9pPr eaLnBrk="0" hangingPunct="0">
                <a:defRPr>
                  <a:solidFill>
                    <a:schemeClr val="tx1"/>
                  </a:solidFill>
                  <a:latin charset="0" pitchFamily="34" typeface="Calibri"/>
                  <a:ea charset="-122" panose="02010600030101010101" pitchFamily="2" typeface="宋体"/>
                </a:defRPr>
              </a:lvl9pPr>
            </a:lstStyle>
            <a:p>
              <a:pPr eaLnBrk="1" hangingPunct="1"/>
              <a:r>
                <a:rPr altLang="en-US" lang="zh-CN" sz="1400">
                  <a:solidFill>
                    <a:schemeClr val="bg1">
                      <a:lumMod val="50000"/>
                    </a:schemeClr>
                  </a:solidFill>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a:t>
              </a:r>
            </a:p>
          </p:txBody>
        </p:sp>
      </p:grpSp>
      <p:grpSp>
        <p:nvGrpSpPr>
          <p:cNvPr id="28" name="组合 24"/>
          <p:cNvGrpSpPr/>
          <p:nvPr/>
        </p:nvGrpSpPr>
        <p:grpSpPr>
          <a:xfrm>
            <a:off x="6342063" y="4397375"/>
            <a:ext cx="4462462" cy="1044575"/>
            <a:chExt cx="4461857" cy="1045190"/>
          </a:xfrm>
        </p:grpSpPr>
        <p:sp>
          <p:nvSpPr>
            <p:cNvPr id="29" name="椭圆 25"/>
            <p:cNvSpPr>
              <a:spLocks noChangeArrowheads="1"/>
            </p:cNvSpPr>
            <p:nvPr/>
          </p:nvSpPr>
          <p:spPr bwMode="auto">
            <a:xfrm>
              <a:off x="0" y="0"/>
              <a:ext cx="1045190" cy="1045190"/>
            </a:xfrm>
            <a:prstGeom prst="ellipse">
              <a:avLst/>
            </a:prstGeom>
            <a:solidFill>
              <a:schemeClr val="accent1">
                <a:lumMod val="75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chemeClr val="bg1">
                    <a:lumMod val="50000"/>
                  </a:schemeClr>
                </a:solidFill>
              </a:endParaRPr>
            </a:p>
          </p:txBody>
        </p:sp>
        <p:sp>
          <p:nvSpPr>
            <p:cNvPr id="30" name="Freeform 97"/>
            <p:cNvSpPr/>
            <p:nvPr/>
          </p:nvSpPr>
          <p:spPr bwMode="auto">
            <a:xfrm>
              <a:off x="258757" y="302140"/>
              <a:ext cx="531216" cy="440910"/>
            </a:xfrm>
            <a:custGeom>
              <a:gdLst>
                <a:gd fmla="*/ 520149 w 192" name="T0"/>
                <a:gd fmla="*/ 220455 h 160" name="T1"/>
                <a:gd fmla="*/ 453747 w 192" name="T2"/>
                <a:gd fmla="*/ 220455 h 160" name="T3"/>
                <a:gd fmla="*/ 445447 w 192" name="T4"/>
                <a:gd fmla="*/ 225966 h 160" name="T5"/>
                <a:gd fmla="*/ 434380 w 192" name="T6"/>
                <a:gd fmla="*/ 242501 h 160" name="T7"/>
                <a:gd fmla="*/ 420546 w 192" name="T8"/>
                <a:gd fmla="*/ 184631 h 160" name="T9"/>
                <a:gd fmla="*/ 409479 w 192" name="T10"/>
                <a:gd fmla="*/ 176364 h 160" name="T11"/>
                <a:gd fmla="*/ 398412 w 192" name="T12"/>
                <a:gd fmla="*/ 184631 h 160" name="T13"/>
                <a:gd fmla="*/ 370745 w 192" name="T14"/>
                <a:gd fmla="*/ 270057 h 160" name="T15"/>
                <a:gd fmla="*/ 354144 w 192" name="T16"/>
                <a:gd fmla="*/ 140540 h 160" name="T17"/>
                <a:gd fmla="*/ 343077 w 192" name="T18"/>
                <a:gd fmla="*/ 132273 h 160" name="T19"/>
                <a:gd fmla="*/ 332010 w 192" name="T20"/>
                <a:gd fmla="*/ 140540 h 160" name="T21"/>
                <a:gd fmla="*/ 284975 w 192" name="T22"/>
                <a:gd fmla="*/ 349972 h 160" name="T23"/>
                <a:gd fmla="*/ 265608 w 192" name="T24"/>
                <a:gd fmla="*/ 11023 h 160" name="T25"/>
                <a:gd fmla="*/ 254541 w 192" name="T26"/>
                <a:gd fmla="*/ 0 h 160" name="T27"/>
                <a:gd fmla="*/ 243474 w 192" name="T28"/>
                <a:gd fmla="*/ 8267 h 160" name="T29"/>
                <a:gd fmla="*/ 190906 w 192" name="T30"/>
                <a:gd fmla="*/ 234233 h 160" name="T31"/>
                <a:gd fmla="*/ 177072 w 192" name="T32"/>
                <a:gd fmla="*/ 118495 h 160" name="T33"/>
                <a:gd fmla="*/ 168772 w 192" name="T34"/>
                <a:gd fmla="*/ 110228 h 160" name="T35"/>
                <a:gd fmla="*/ 154938 w 192" name="T36"/>
                <a:gd fmla="*/ 118495 h 160" name="T37"/>
                <a:gd fmla="*/ 124504 w 192" name="T38"/>
                <a:gd fmla="*/ 214944 h 160" name="T39"/>
                <a:gd fmla="*/ 110670 w 192" name="T40"/>
                <a:gd fmla="*/ 162586 h 160" name="T41"/>
                <a:gd fmla="*/ 102370 w 192" name="T42"/>
                <a:gd fmla="*/ 154319 h 160" name="T43"/>
                <a:gd fmla="*/ 91303 w 192" name="T44"/>
                <a:gd fmla="*/ 159830 h 160" name="T45"/>
                <a:gd fmla="*/ 71936 w 192" name="T46"/>
                <a:gd fmla="*/ 198410 h 160" name="T47"/>
                <a:gd fmla="*/ 11067 w 192" name="T48"/>
                <a:gd fmla="*/ 198410 h 160" name="T49"/>
                <a:gd fmla="*/ 0 w 192" name="T50"/>
                <a:gd fmla="*/ 209432 h 160" name="T51"/>
                <a:gd fmla="*/ 11067 w 192" name="T52"/>
                <a:gd fmla="*/ 220455 h 160" name="T53"/>
                <a:gd fmla="*/ 77469 w 192" name="T54"/>
                <a:gd fmla="*/ 220455 h 160" name="T55"/>
                <a:gd fmla="*/ 88536 w 192" name="T56"/>
                <a:gd fmla="*/ 214944 h 160" name="T57"/>
                <a:gd fmla="*/ 96836 w 192" name="T58"/>
                <a:gd fmla="*/ 195654 h 160" name="T59"/>
                <a:gd fmla="*/ 110670 w 192" name="T60"/>
                <a:gd fmla="*/ 256279 h 160" name="T61"/>
                <a:gd fmla="*/ 121737 w 192" name="T62"/>
                <a:gd fmla="*/ 264546 h 160" name="T63"/>
                <a:gd fmla="*/ 132804 w 192" name="T64"/>
                <a:gd fmla="*/ 256279 h 160" name="T65"/>
                <a:gd fmla="*/ 160472 w 192" name="T66"/>
                <a:gd fmla="*/ 170853 h 160" name="T67"/>
                <a:gd fmla="*/ 177072 w 192" name="T68"/>
                <a:gd fmla="*/ 297614 h 160" name="T69"/>
                <a:gd fmla="*/ 188139 w 192" name="T70"/>
                <a:gd fmla="*/ 308637 h 160" name="T71"/>
                <a:gd fmla="*/ 199206 w 192" name="T72"/>
                <a:gd fmla="*/ 300370 h 160" name="T73"/>
                <a:gd fmla="*/ 249008 w 192" name="T74"/>
                <a:gd fmla="*/ 88182 h 160" name="T75"/>
                <a:gd fmla="*/ 265608 w 192" name="T76"/>
                <a:gd fmla="*/ 429887 h 160" name="T77"/>
                <a:gd fmla="*/ 276675 w 192" name="T78"/>
                <a:gd fmla="*/ 440910 h 160" name="T79"/>
                <a:gd fmla="*/ 276675 w 192" name="T80"/>
                <a:gd fmla="*/ 440910 h 160" name="T81"/>
                <a:gd fmla="*/ 287742 w 192" name="T82"/>
                <a:gd fmla="*/ 432643 h 160" name="T83"/>
                <a:gd fmla="*/ 340310 w 192" name="T84"/>
                <a:gd fmla="*/ 206677 h 160" name="T85"/>
                <a:gd fmla="*/ 354144 w 192" name="T86"/>
                <a:gd fmla="*/ 319660 h 160" name="T87"/>
                <a:gd fmla="*/ 365211 w 192" name="T88"/>
                <a:gd fmla="*/ 330683 h 160" name="T89"/>
                <a:gd fmla="*/ 376278 w 192" name="T90"/>
                <a:gd fmla="*/ 322415 h 160" name="T91"/>
                <a:gd fmla="*/ 409479 w 192" name="T92"/>
                <a:gd fmla="*/ 225966 h 160" name="T93"/>
                <a:gd fmla="*/ 420546 w 192" name="T94"/>
                <a:gd fmla="*/ 278324 h 160" name="T95"/>
                <a:gd fmla="*/ 431613 w 192" name="T96"/>
                <a:gd fmla="*/ 286592 h 160" name="T97"/>
                <a:gd fmla="*/ 442680 w 192" name="T98"/>
                <a:gd fmla="*/ 281080 h 160" name="T99"/>
                <a:gd fmla="*/ 462047 w 192" name="T100"/>
                <a:gd fmla="*/ 242501 h 160" name="T101"/>
                <a:gd fmla="*/ 520149 w 192" name="T102"/>
                <a:gd fmla="*/ 242501 h 160" name="T103"/>
                <a:gd fmla="*/ 531216 w 192" name="T104"/>
                <a:gd fmla="*/ 231478 h 160" name="T105"/>
                <a:gd fmla="*/ 520149 w 192" name="T106"/>
                <a:gd fmla="*/ 220455 h 160"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160" w="192">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0148" lIns="80296" rIns="80296" tIns="40148"/>
            <a:lstStyle/>
            <a:p>
              <a:endParaRPr altLang="en-US" lang="zh-CN">
                <a:solidFill>
                  <a:schemeClr val="bg1">
                    <a:lumMod val="50000"/>
                  </a:schemeClr>
                </a:solidFill>
              </a:endParaRPr>
            </a:p>
          </p:txBody>
        </p:sp>
        <p:sp>
          <p:nvSpPr>
            <p:cNvPr id="31" name="文本框 27"/>
            <p:cNvSpPr txBox="1">
              <a:spLocks noChangeArrowheads="1"/>
            </p:cNvSpPr>
            <p:nvPr/>
          </p:nvSpPr>
          <p:spPr bwMode="auto">
            <a:xfrm>
              <a:off x="1103245" y="59213"/>
              <a:ext cx="3358611" cy="7319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hangingPunct="0">
                <a:defRPr>
                  <a:solidFill>
                    <a:schemeClr val="tx1"/>
                  </a:solidFill>
                  <a:latin charset="0" pitchFamily="34" typeface="Calibri"/>
                  <a:ea charset="-122" panose="02010600030101010101" pitchFamily="2" typeface="宋体"/>
                </a:defRPr>
              </a:lvl6pPr>
              <a:lvl7pPr eaLnBrk="0" hangingPunct="0">
                <a:defRPr>
                  <a:solidFill>
                    <a:schemeClr val="tx1"/>
                  </a:solidFill>
                  <a:latin charset="0" pitchFamily="34" typeface="Calibri"/>
                  <a:ea charset="-122" panose="02010600030101010101" pitchFamily="2" typeface="宋体"/>
                </a:defRPr>
              </a:lvl7pPr>
              <a:lvl8pPr eaLnBrk="0" hangingPunct="0">
                <a:defRPr>
                  <a:solidFill>
                    <a:schemeClr val="tx1"/>
                  </a:solidFill>
                  <a:latin charset="0" pitchFamily="34" typeface="Calibri"/>
                  <a:ea charset="-122" panose="02010600030101010101" pitchFamily="2" typeface="宋体"/>
                </a:defRPr>
              </a:lvl8pPr>
              <a:lvl9pPr eaLnBrk="0" hangingPunct="0">
                <a:defRPr>
                  <a:solidFill>
                    <a:schemeClr val="tx1"/>
                  </a:solidFill>
                  <a:latin charset="0" pitchFamily="34" typeface="Calibri"/>
                  <a:ea charset="-122" panose="02010600030101010101" pitchFamily="2" typeface="宋体"/>
                </a:defRPr>
              </a:lvl9pPr>
            </a:lstStyle>
            <a:p>
              <a:pPr eaLnBrk="1" hangingPunct="1"/>
              <a:r>
                <a:rPr altLang="en-US" lang="zh-CN" sz="1400">
                  <a:solidFill>
                    <a:schemeClr val="bg1">
                      <a:lumMod val="50000"/>
                    </a:schemeClr>
                  </a:solidFill>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a:t>
              </a:r>
            </a:p>
          </p:txBody>
        </p:sp>
      </p:grpSp>
    </p:spTree>
    <p:extLst>
      <p:ext uri="{BB962C8B-B14F-4D97-AF65-F5344CB8AC3E}">
        <p14:creationId val="379970202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10" presetSubtype="0">
                                  <p:stCondLst>
                                    <p:cond delay="0"/>
                                  </p:stCondLst>
                                  <p:childTnLst>
                                    <p:set>
                                      <p:cBhvr>
                                        <p:cTn dur="1" fill="hold" id="12">
                                          <p:stCondLst>
                                            <p:cond delay="0"/>
                                          </p:stCondLst>
                                        </p:cTn>
                                        <p:tgtEl>
                                          <p:spTgt spid="14"/>
                                        </p:tgtEl>
                                        <p:attrNameLst>
                                          <p:attrName>style.visibility</p:attrName>
                                        </p:attrNameLst>
                                      </p:cBhvr>
                                      <p:to>
                                        <p:strVal val="visible"/>
                                      </p:to>
                                    </p:set>
                                    <p:animEffect filter="fade" transition="in">
                                      <p:cBhvr>
                                        <p:cTn dur="500" id="13"/>
                                        <p:tgtEl>
                                          <p:spTgt spid="14"/>
                                        </p:tgtEl>
                                      </p:cBhvr>
                                    </p:animEffect>
                                  </p:childTnLst>
                                </p:cTn>
                              </p:par>
                            </p:childTnLst>
                          </p:cTn>
                        </p:par>
                        <p:par>
                          <p:cTn fill="hold" id="14" nodeType="afterGroup">
                            <p:stCondLst>
                              <p:cond delay="1000"/>
                            </p:stCondLst>
                            <p:childTnLst>
                              <p:par>
                                <p:cTn fill="hold" id="15" nodeType="afterEffect" presetClass="entr" presetID="10" presetSubtype="0">
                                  <p:stCondLst>
                                    <p:cond delay="0"/>
                                  </p:stCondLst>
                                  <p:childTnLst>
                                    <p:set>
                                      <p:cBhvr>
                                        <p:cTn dur="1" fill="hold" id="16">
                                          <p:stCondLst>
                                            <p:cond delay="0"/>
                                          </p:stCondLst>
                                        </p:cTn>
                                        <p:tgtEl>
                                          <p:spTgt spid="18"/>
                                        </p:tgtEl>
                                        <p:attrNameLst>
                                          <p:attrName>style.visibility</p:attrName>
                                        </p:attrNameLst>
                                      </p:cBhvr>
                                      <p:to>
                                        <p:strVal val="visible"/>
                                      </p:to>
                                    </p:set>
                                    <p:animEffect filter="fade" transition="in">
                                      <p:cBhvr>
                                        <p:cTn dur="500" id="17"/>
                                        <p:tgtEl>
                                          <p:spTgt spid="18"/>
                                        </p:tgtEl>
                                      </p:cBhvr>
                                    </p:animEffect>
                                  </p:childTnLst>
                                </p:cTn>
                              </p:par>
                            </p:childTnLst>
                          </p:cTn>
                        </p:par>
                        <p:par>
                          <p:cTn fill="hold" id="18" nodeType="afterGroup">
                            <p:stCondLst>
                              <p:cond delay="1500"/>
                            </p:stCondLst>
                            <p:childTnLst>
                              <p:par>
                                <p:cTn fill="hold" id="19" nodeType="afterEffect" presetClass="entr" presetID="10" presetSubtype="0">
                                  <p:stCondLst>
                                    <p:cond delay="0"/>
                                  </p:stCondLst>
                                  <p:childTnLst>
                                    <p:set>
                                      <p:cBhvr>
                                        <p:cTn dur="1" fill="hold" id="20">
                                          <p:stCondLst>
                                            <p:cond delay="0"/>
                                          </p:stCondLst>
                                        </p:cTn>
                                        <p:tgtEl>
                                          <p:spTgt spid="24"/>
                                        </p:tgtEl>
                                        <p:attrNameLst>
                                          <p:attrName>style.visibility</p:attrName>
                                        </p:attrNameLst>
                                      </p:cBhvr>
                                      <p:to>
                                        <p:strVal val="visible"/>
                                      </p:to>
                                    </p:set>
                                    <p:animEffect filter="fade" transition="in">
                                      <p:cBhvr>
                                        <p:cTn dur="500" id="21"/>
                                        <p:tgtEl>
                                          <p:spTgt spid="24"/>
                                        </p:tgtEl>
                                      </p:cBhvr>
                                    </p:animEffect>
                                  </p:childTnLst>
                                </p:cTn>
                              </p:par>
                            </p:childTnLst>
                          </p:cTn>
                        </p:par>
                        <p:par>
                          <p:cTn fill="hold" id="22" nodeType="afterGroup">
                            <p:stCondLst>
                              <p:cond delay="2000"/>
                            </p:stCondLst>
                            <p:childTnLst>
                              <p:par>
                                <p:cTn fill="hold" id="23" nodeType="afterEffect" presetClass="entr" presetID="10" presetSubtype="0">
                                  <p:stCondLst>
                                    <p:cond delay="0"/>
                                  </p:stCondLst>
                                  <p:childTnLst>
                                    <p:set>
                                      <p:cBhvr>
                                        <p:cTn dur="1" fill="hold" id="24">
                                          <p:stCondLst>
                                            <p:cond delay="0"/>
                                          </p:stCondLst>
                                        </p:cTn>
                                        <p:tgtEl>
                                          <p:spTgt spid="28"/>
                                        </p:tgtEl>
                                        <p:attrNameLst>
                                          <p:attrName>style.visibility</p:attrName>
                                        </p:attrNameLst>
                                      </p:cBhvr>
                                      <p:to>
                                        <p:strVal val="visible"/>
                                      </p:to>
                                    </p:set>
                                    <p:animEffect filter="fade" transition="in">
                                      <p:cBhvr>
                                        <p:cTn dur="500" id="25"/>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4" y="515938"/>
                <a:ext cx="3129262" cy="533392"/>
              </a:xfrm>
              <a:prstGeom prst="rect">
                <a:avLst/>
              </a:prstGeom>
              <a:noFill/>
              <a:ln w="9525">
                <a:noFill/>
                <a:miter/>
              </a:ln>
            </p:spPr>
            <p:txBody>
              <a:bodyPr bIns="45716" lIns="91431" rIns="91431" tIns="45716" wrap="none">
                <a:spAutoFit/>
              </a:bodyPr>
              <a:lstStyle/>
              <a:p>
                <a:pPr eaLnBrk="1" hangingPunct="1" lvl="0">
                  <a:buNone/>
                </a:pPr>
                <a:r>
                  <a:rPr altLang="en-US" lang="zh-CN" smtClean="0" sz="2900">
                    <a:solidFill>
                      <a:schemeClr val="bg1">
                        <a:lumMod val="50000"/>
                      </a:schemeClr>
                    </a:solidFill>
                    <a:latin charset="0" pitchFamily="34" typeface="Arial"/>
                    <a:ea charset="-122" panose="020b0503020204020204" pitchFamily="34" typeface="微软雅黑"/>
                    <a:sym charset="0" pitchFamily="34" typeface="Arial"/>
                  </a:rPr>
                  <a:t>加入你的标题描述</a:t>
                </a:r>
              </a:p>
            </p:txBody>
          </p:sp>
          <p:grpSp>
            <p:nvGrpSpPr>
              <p:cNvPr id="8" name="组合 26"/>
              <p:cNvGrpSpPr/>
              <p:nvPr/>
            </p:nvGrpSpPr>
            <p:grpSpPr>
              <a:xfrm>
                <a:off x="5043488" y="569913"/>
                <a:ext cx="263525" cy="395287"/>
                <a:chExt cx="213756" cy="427512"/>
              </a:xfrm>
            </p:grpSpPr>
            <p:sp>
              <p:nvSpPr>
                <p:cNvPr id="9" name="直接连接符 27"/>
                <p:cNvSpPr/>
                <p:nvPr/>
              </p:nvSpPr>
              <p:spPr>
                <a:xfrm>
                  <a:off x="0" y="0"/>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sp>
              <p:nvSpPr>
                <p:cNvPr id="10" name="直接连接符 28"/>
                <p:cNvSpPr/>
                <p:nvPr/>
              </p:nvSpPr>
              <p:spPr>
                <a:xfrm flipH="1">
                  <a:off x="0" y="213756"/>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grpSp>
        </p:grpSp>
      </p:grpSp>
      <p:grpSp>
        <p:nvGrpSpPr>
          <p:cNvPr id="12" name="组合 11"/>
          <p:cNvGrpSpPr/>
          <p:nvPr/>
        </p:nvGrpSpPr>
        <p:grpSpPr>
          <a:xfrm>
            <a:off x="136645" y="2127130"/>
            <a:ext cx="11748343" cy="3669547"/>
            <a:chOff x="1365250" y="1620838"/>
            <a:chExt cx="6302375" cy="1968521"/>
          </a:xfrm>
        </p:grpSpPr>
        <p:sp>
          <p:nvSpPr>
            <p:cNvPr id="13" name="Rectangle 2"/>
            <p:cNvSpPr/>
            <p:nvPr/>
          </p:nvSpPr>
          <p:spPr>
            <a:xfrm>
              <a:off x="1547813" y="2209800"/>
              <a:ext cx="5616575" cy="460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bg1">
                    <a:lumMod val="50000"/>
                  </a:schemeClr>
                </a:solidFill>
                <a:cs charset="0" pitchFamily="34" typeface="Arial"/>
              </a:endParaRPr>
            </a:p>
          </p:txBody>
        </p:sp>
        <p:sp>
          <p:nvSpPr>
            <p:cNvPr id="15" name="Oval 19"/>
            <p:cNvSpPr/>
            <p:nvPr/>
          </p:nvSpPr>
          <p:spPr>
            <a:xfrm>
              <a:off x="4535488" y="1812925"/>
              <a:ext cx="792162" cy="7921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bg1">
                    <a:lumMod val="50000"/>
                  </a:schemeClr>
                </a:solidFill>
                <a:cs charset="0" pitchFamily="34" typeface="Arial"/>
              </a:endParaRPr>
            </a:p>
          </p:txBody>
        </p:sp>
        <p:sp>
          <p:nvSpPr>
            <p:cNvPr id="16" name="Oval 14"/>
            <p:cNvSpPr/>
            <p:nvPr/>
          </p:nvSpPr>
          <p:spPr>
            <a:xfrm>
              <a:off x="1476375" y="2011363"/>
              <a:ext cx="395288" cy="3952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bg1">
                    <a:lumMod val="50000"/>
                  </a:schemeClr>
                </a:solidFill>
                <a:cs charset="0" pitchFamily="34" typeface="Arial"/>
              </a:endParaRPr>
            </a:p>
          </p:txBody>
        </p:sp>
        <p:sp>
          <p:nvSpPr>
            <p:cNvPr id="17" name="Oval 26"/>
            <p:cNvSpPr/>
            <p:nvPr/>
          </p:nvSpPr>
          <p:spPr>
            <a:xfrm>
              <a:off x="2178050" y="1957388"/>
              <a:ext cx="503238" cy="503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bg1">
                    <a:lumMod val="50000"/>
                  </a:schemeClr>
                </a:solidFill>
                <a:cs charset="0" pitchFamily="34" typeface="Arial"/>
              </a:endParaRPr>
            </a:p>
          </p:txBody>
        </p:sp>
        <p:sp>
          <p:nvSpPr>
            <p:cNvPr id="18" name="Oval 30"/>
            <p:cNvSpPr/>
            <p:nvPr/>
          </p:nvSpPr>
          <p:spPr>
            <a:xfrm>
              <a:off x="2987675" y="2065338"/>
              <a:ext cx="288925" cy="28733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bg1">
                    <a:lumMod val="50000"/>
                  </a:schemeClr>
                </a:solidFill>
                <a:cs charset="0" pitchFamily="34" typeface="Arial"/>
              </a:endParaRPr>
            </a:p>
          </p:txBody>
        </p:sp>
        <p:sp>
          <p:nvSpPr>
            <p:cNvPr id="19" name="Oval 31"/>
            <p:cNvSpPr/>
            <p:nvPr/>
          </p:nvSpPr>
          <p:spPr>
            <a:xfrm>
              <a:off x="3581400" y="1885950"/>
              <a:ext cx="649288" cy="6477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bg1">
                    <a:lumMod val="50000"/>
                  </a:schemeClr>
                </a:solidFill>
                <a:cs charset="0" pitchFamily="34" typeface="Arial"/>
              </a:endParaRPr>
            </a:p>
          </p:txBody>
        </p:sp>
        <p:sp>
          <p:nvSpPr>
            <p:cNvPr id="20" name="Oval 32"/>
            <p:cNvSpPr/>
            <p:nvPr/>
          </p:nvSpPr>
          <p:spPr>
            <a:xfrm>
              <a:off x="5634038" y="1957388"/>
              <a:ext cx="504825" cy="503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bg1">
                    <a:lumMod val="50000"/>
                  </a:schemeClr>
                </a:solidFill>
                <a:cs charset="0" pitchFamily="34" typeface="Arial"/>
              </a:endParaRPr>
            </a:p>
          </p:txBody>
        </p:sp>
        <p:sp>
          <p:nvSpPr>
            <p:cNvPr id="21" name="Oval 33"/>
            <p:cNvSpPr/>
            <p:nvPr/>
          </p:nvSpPr>
          <p:spPr>
            <a:xfrm>
              <a:off x="6443663" y="1620838"/>
              <a:ext cx="1223962" cy="12239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bg1">
                    <a:lumMod val="50000"/>
                  </a:schemeClr>
                </a:solidFill>
                <a:cs charset="0" pitchFamily="34" typeface="Arial"/>
              </a:endParaRPr>
            </a:p>
          </p:txBody>
        </p:sp>
        <p:sp>
          <p:nvSpPr>
            <p:cNvPr id="22" name="Rectangle 34"/>
            <p:cNvSpPr>
              <a:spLocks noChangeArrowheads="1"/>
            </p:cNvSpPr>
            <p:nvPr/>
          </p:nvSpPr>
          <p:spPr bwMode="auto">
            <a:xfrm>
              <a:off x="4671317" y="2651125"/>
              <a:ext cx="520505" cy="2779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en-US" smtClean="0" sz="2800">
                  <a:solidFill>
                    <a:schemeClr val="bg1">
                      <a:lumMod val="50000"/>
                    </a:schemeClr>
                  </a:solidFill>
                  <a:latin charset="0" pitchFamily="2" typeface="New Cicle"/>
                </a:rPr>
                <a:t>2015</a:t>
              </a:r>
            </a:p>
          </p:txBody>
        </p:sp>
        <p:sp>
          <p:nvSpPr>
            <p:cNvPr id="23" name="Rectangle 35"/>
            <p:cNvSpPr>
              <a:spLocks noChangeArrowheads="1"/>
            </p:cNvSpPr>
            <p:nvPr/>
          </p:nvSpPr>
          <p:spPr bwMode="auto">
            <a:xfrm>
              <a:off x="5626198" y="2651125"/>
              <a:ext cx="520505" cy="2779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en-US" smtClean="0" sz="2800">
                  <a:solidFill>
                    <a:schemeClr val="bg1">
                      <a:lumMod val="50000"/>
                    </a:schemeClr>
                  </a:solidFill>
                  <a:latin charset="0" pitchFamily="2" typeface="New Cicle"/>
                </a:rPr>
                <a:t>2016</a:t>
              </a:r>
            </a:p>
          </p:txBody>
        </p:sp>
        <p:sp>
          <p:nvSpPr>
            <p:cNvPr id="24" name="Rectangle 36"/>
            <p:cNvSpPr>
              <a:spLocks noChangeArrowheads="1"/>
            </p:cNvSpPr>
            <p:nvPr/>
          </p:nvSpPr>
          <p:spPr bwMode="auto">
            <a:xfrm>
              <a:off x="3645792" y="2651125"/>
              <a:ext cx="520505" cy="2779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en-US" smtClean="0" sz="2800">
                  <a:solidFill>
                    <a:schemeClr val="bg1">
                      <a:lumMod val="50000"/>
                    </a:schemeClr>
                  </a:solidFill>
                  <a:latin charset="0" pitchFamily="2" typeface="New Cicle"/>
                </a:rPr>
                <a:t>2014</a:t>
              </a:r>
            </a:p>
          </p:txBody>
        </p:sp>
        <p:sp>
          <p:nvSpPr>
            <p:cNvPr id="25" name="Rectangle 37"/>
            <p:cNvSpPr>
              <a:spLocks noChangeArrowheads="1"/>
            </p:cNvSpPr>
            <p:nvPr/>
          </p:nvSpPr>
          <p:spPr bwMode="auto">
            <a:xfrm>
              <a:off x="2871091" y="2651125"/>
              <a:ext cx="520505" cy="2779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en-US" smtClean="0" sz="2800">
                  <a:solidFill>
                    <a:schemeClr val="bg1">
                      <a:lumMod val="50000"/>
                    </a:schemeClr>
                  </a:solidFill>
                  <a:latin charset="0" pitchFamily="2" typeface="New Cicle"/>
                </a:rPr>
                <a:t>2013</a:t>
              </a:r>
            </a:p>
          </p:txBody>
        </p:sp>
        <p:sp>
          <p:nvSpPr>
            <p:cNvPr id="26" name="Rectangle 38"/>
            <p:cNvSpPr>
              <a:spLocks noChangeArrowheads="1"/>
            </p:cNvSpPr>
            <p:nvPr/>
          </p:nvSpPr>
          <p:spPr bwMode="auto">
            <a:xfrm>
              <a:off x="2169417" y="2651125"/>
              <a:ext cx="520505" cy="2779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en-US" smtClean="0" sz="2800">
                  <a:solidFill>
                    <a:schemeClr val="bg1">
                      <a:lumMod val="50000"/>
                    </a:schemeClr>
                  </a:solidFill>
                  <a:latin charset="0" pitchFamily="2" typeface="New Cicle"/>
                </a:rPr>
                <a:t>2012</a:t>
              </a:r>
            </a:p>
          </p:txBody>
        </p:sp>
        <p:sp>
          <p:nvSpPr>
            <p:cNvPr id="27" name="Rectangle 39"/>
            <p:cNvSpPr>
              <a:spLocks noChangeArrowheads="1"/>
            </p:cNvSpPr>
            <p:nvPr/>
          </p:nvSpPr>
          <p:spPr bwMode="auto">
            <a:xfrm>
              <a:off x="1413769" y="2651125"/>
              <a:ext cx="520505" cy="2779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en-US" smtClean="0" sz="2800">
                  <a:solidFill>
                    <a:schemeClr val="bg1">
                      <a:lumMod val="50000"/>
                    </a:schemeClr>
                  </a:solidFill>
                  <a:latin charset="0" pitchFamily="2" typeface="New Cicle"/>
                </a:rPr>
                <a:t>2011</a:t>
              </a:r>
            </a:p>
          </p:txBody>
        </p:sp>
        <p:sp>
          <p:nvSpPr>
            <p:cNvPr id="28" name="Rectangle 40"/>
            <p:cNvSpPr>
              <a:spLocks noChangeArrowheads="1"/>
            </p:cNvSpPr>
            <p:nvPr/>
          </p:nvSpPr>
          <p:spPr bwMode="auto">
            <a:xfrm>
              <a:off x="6675258" y="1980801"/>
              <a:ext cx="823678" cy="441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en-US" smtClean="0" sz="4800">
                  <a:solidFill>
                    <a:schemeClr val="bg1"/>
                  </a:solidFill>
                  <a:latin charset="0" pitchFamily="2" typeface="New Cicle"/>
                </a:rPr>
                <a:t>2017</a:t>
              </a:r>
            </a:p>
          </p:txBody>
        </p:sp>
        <p:sp>
          <p:nvSpPr>
            <p:cNvPr id="29" name="Rectangle 42"/>
            <p:cNvSpPr>
              <a:spLocks noChangeArrowheads="1"/>
            </p:cNvSpPr>
            <p:nvPr/>
          </p:nvSpPr>
          <p:spPr bwMode="auto">
            <a:xfrm>
              <a:off x="1365250" y="3011489"/>
              <a:ext cx="6302375" cy="5722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r>
                <a:rPr lang="en-US" sz="1600">
                  <a:solidFill>
                    <a:schemeClr val="bg1">
                      <a:lumMod val="50000"/>
                    </a:schemeClr>
                  </a:solidFill>
                  <a:latin charset="0" pitchFamily="2" typeface="GeosansLight"/>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a:t>
              </a:r>
            </a:p>
          </p:txBody>
        </p:sp>
        <p:sp>
          <p:nvSpPr>
            <p:cNvPr id="30" name="Rectangle 43"/>
            <p:cNvSpPr>
              <a:spLocks noChangeArrowheads="1"/>
            </p:cNvSpPr>
            <p:nvPr/>
          </p:nvSpPr>
          <p:spPr bwMode="auto">
            <a:xfrm>
              <a:off x="5686425" y="2024063"/>
              <a:ext cx="229254" cy="3106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lang="en-US" sz="3200">
                  <a:solidFill>
                    <a:schemeClr val="bg1">
                      <a:lumMod val="50000"/>
                    </a:schemeClr>
                  </a:solidFill>
                  <a:latin charset="0" pitchFamily="2" typeface="FontAwesome"/>
                </a:rPr>
                <a:t></a:t>
              </a:r>
            </a:p>
          </p:txBody>
        </p:sp>
      </p:grpSp>
    </p:spTree>
    <p:extLst>
      <p:ext uri="{BB962C8B-B14F-4D97-AF65-F5344CB8AC3E}">
        <p14:creationId val="367972912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1000" id="13"/>
                                        <p:tgtEl>
                                          <p:spTgt spid="12"/>
                                        </p:tgtEl>
                                      </p:cBhvr>
                                    </p:animEffect>
                                    <p:anim calcmode="lin" valueType="num">
                                      <p:cBhvr>
                                        <p:cTn dur="1000" fill="hold" id="14"/>
                                        <p:tgtEl>
                                          <p:spTgt spid="12"/>
                                        </p:tgtEl>
                                        <p:attrNameLst>
                                          <p:attrName>ppt_x</p:attrName>
                                        </p:attrNameLst>
                                      </p:cBhvr>
                                      <p:tavLst>
                                        <p:tav tm="0">
                                          <p:val>
                                            <p:strVal val="#ppt_x"/>
                                          </p:val>
                                        </p:tav>
                                        <p:tav tm="100000">
                                          <p:val>
                                            <p:strVal val="#ppt_x"/>
                                          </p:val>
                                        </p:tav>
                                      </p:tavLst>
                                    </p:anim>
                                    <p:anim calcmode="lin" valueType="num">
                                      <p:cBhvr>
                                        <p:cTn dur="1000" fill="hold" id="15"/>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4" y="515938"/>
                <a:ext cx="3129262" cy="533392"/>
              </a:xfrm>
              <a:prstGeom prst="rect">
                <a:avLst/>
              </a:prstGeom>
              <a:noFill/>
              <a:ln w="9525">
                <a:noFill/>
                <a:miter/>
              </a:ln>
            </p:spPr>
            <p:txBody>
              <a:bodyPr bIns="45716" lIns="91431" rIns="91431" tIns="45716" wrap="none">
                <a:spAutoFit/>
              </a:bodyPr>
              <a:lstStyle/>
              <a:p>
                <a:pPr eaLnBrk="1" hangingPunct="1" lvl="0">
                  <a:buNone/>
                </a:pPr>
                <a:r>
                  <a:rPr altLang="en-US" lang="zh-CN" smtClean="0" sz="2900">
                    <a:solidFill>
                      <a:schemeClr val="bg1">
                        <a:lumMod val="50000"/>
                      </a:schemeClr>
                    </a:solidFill>
                    <a:latin charset="0" pitchFamily="34" typeface="Arial"/>
                    <a:ea charset="-122" panose="020b0503020204020204" pitchFamily="34" typeface="微软雅黑"/>
                    <a:sym charset="0" pitchFamily="34" typeface="Arial"/>
                  </a:rPr>
                  <a:t>加入你的标题描述</a:t>
                </a:r>
              </a:p>
            </p:txBody>
          </p:sp>
          <p:grpSp>
            <p:nvGrpSpPr>
              <p:cNvPr id="8" name="组合 26"/>
              <p:cNvGrpSpPr/>
              <p:nvPr/>
            </p:nvGrpSpPr>
            <p:grpSpPr>
              <a:xfrm>
                <a:off x="5043488" y="569913"/>
                <a:ext cx="263525" cy="395287"/>
                <a:chExt cx="213756" cy="427512"/>
              </a:xfrm>
            </p:grpSpPr>
            <p:sp>
              <p:nvSpPr>
                <p:cNvPr id="9" name="直接连接符 27"/>
                <p:cNvSpPr/>
                <p:nvPr/>
              </p:nvSpPr>
              <p:spPr>
                <a:xfrm>
                  <a:off x="0" y="0"/>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sp>
              <p:nvSpPr>
                <p:cNvPr id="10" name="直接连接符 28"/>
                <p:cNvSpPr/>
                <p:nvPr/>
              </p:nvSpPr>
              <p:spPr>
                <a:xfrm flipH="1">
                  <a:off x="0" y="213756"/>
                  <a:ext cx="213756" cy="213756"/>
                </a:xfrm>
                <a:prstGeom prst="line">
                  <a:avLst/>
                </a:prstGeom>
                <a:ln cap="flat" cmpd="sng" w="19050">
                  <a:solidFill>
                    <a:schemeClr val="accent3"/>
                  </a:solidFill>
                  <a:prstDash val="solid"/>
                  <a:miter/>
                  <a:headEnd len="med" type="oval" w="med"/>
                  <a:tailEnd len="lg" type="oval" w="lg"/>
                </a:ln>
              </p:spPr>
              <p:txBody>
                <a:bodyPr/>
                <a:lstStyle/>
                <a:p>
                  <a:endParaRPr altLang="en-US" lang="zh-CN"/>
                </a:p>
              </p:txBody>
            </p:sp>
          </p:grpSp>
        </p:grpSp>
      </p:grpSp>
      <p:grpSp>
        <p:nvGrpSpPr>
          <p:cNvPr id="12" name="Group 5"/>
          <p:cNvGrpSpPr/>
          <p:nvPr/>
        </p:nvGrpSpPr>
        <p:grpSpPr>
          <a:xfrm>
            <a:off x="876458" y="2276475"/>
            <a:ext cx="5014826" cy="1781908"/>
            <a:chOff x="876458" y="1450975"/>
            <a:chExt cx="5014826" cy="1781908"/>
          </a:xfrm>
        </p:grpSpPr>
        <p:sp>
          <p:nvSpPr>
            <p:cNvPr id="13" name="Rounded Rectangle 15"/>
            <p:cNvSpPr/>
            <p:nvPr/>
          </p:nvSpPr>
          <p:spPr>
            <a:xfrm>
              <a:off x="1750493" y="1450975"/>
              <a:ext cx="4140791" cy="1781907"/>
            </a:xfrm>
            <a:prstGeom prst="roundRect">
              <a:avLst>
                <a:gd fmla="val 1054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4" name="Oval 6"/>
            <p:cNvSpPr/>
            <p:nvPr/>
          </p:nvSpPr>
          <p:spPr>
            <a:xfrm>
              <a:off x="876458" y="1450976"/>
              <a:ext cx="1781907" cy="1781907"/>
            </a:xfrm>
            <a:prstGeom prst="ellipse">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15" name="Group 22"/>
            <p:cNvGrpSpPr/>
            <p:nvPr/>
          </p:nvGrpSpPr>
          <p:grpSpPr>
            <a:xfrm>
              <a:off x="2872409" y="1630815"/>
              <a:ext cx="2804831" cy="1592859"/>
              <a:chOff x="2953370" y="1665128"/>
              <a:chExt cx="2804831" cy="1592859"/>
            </a:xfrm>
          </p:grpSpPr>
          <p:sp>
            <p:nvSpPr>
              <p:cNvPr id="16" name="Rectangle 19"/>
              <p:cNvSpPr/>
              <p:nvPr/>
            </p:nvSpPr>
            <p:spPr>
              <a:xfrm>
                <a:off x="2953371" y="1665128"/>
                <a:ext cx="1270317" cy="365760"/>
              </a:xfrm>
              <a:prstGeom prst="rect">
                <a:avLst/>
              </a:prstGeom>
            </p:spPr>
            <p:txBody>
              <a:bodyPr wrap="none">
                <a:spAutoFit/>
              </a:bodyPr>
              <a:lstStyle/>
              <a:p>
                <a:r>
                  <a:rPr b="1" lang="en-US">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John Doe</a:t>
                </a:r>
              </a:p>
            </p:txBody>
          </p:sp>
          <p:sp>
            <p:nvSpPr>
              <p:cNvPr id="17" name="TextBox 12"/>
              <p:cNvSpPr txBox="1"/>
              <p:nvPr/>
            </p:nvSpPr>
            <p:spPr>
              <a:xfrm>
                <a:off x="2957888" y="1965325"/>
                <a:ext cx="1305242" cy="274320"/>
              </a:xfrm>
              <a:prstGeom prst="rect">
                <a:avLst/>
              </a:prstGeom>
              <a:noFill/>
            </p:spPr>
            <p:txBody>
              <a:bodyPr rtlCol="0" wrap="none">
                <a:spAutoFit/>
              </a:bodyPr>
              <a:lstStyle/>
              <a:p>
                <a:r>
                  <a:rPr lang="en-US" smtClean="0" sz="12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CEO &amp; Director</a:t>
                </a:r>
              </a:p>
            </p:txBody>
          </p:sp>
          <p:sp>
            <p:nvSpPr>
              <p:cNvPr id="18" name="Rectangle 21"/>
              <p:cNvSpPr/>
              <p:nvPr/>
            </p:nvSpPr>
            <p:spPr>
              <a:xfrm>
                <a:off x="2953370" y="2242324"/>
                <a:ext cx="2804831" cy="1005840"/>
              </a:xfrm>
              <a:prstGeom prst="rect">
                <a:avLst/>
              </a:prstGeom>
            </p:spPr>
            <p:txBody>
              <a:bodyPr wrap="square">
                <a:spAutoFit/>
              </a:bodyPr>
              <a:lstStyle/>
              <a:p>
                <a:r>
                  <a:rPr lang="en-GB" sz="12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Lorem ipsum dolor sit amet, consectetur adipiscing elit. Integer dolor quam, pretium eu placerat eu semper et nunc. </a:t>
                </a:r>
              </a:p>
              <a:p>
                <a:r>
                  <a:rPr lang="en-GB" sz="12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Khanh rau nax xam ci xi nhi</a:t>
                </a:r>
              </a:p>
            </p:txBody>
          </p:sp>
        </p:grpSp>
      </p:grpSp>
      <p:grpSp>
        <p:nvGrpSpPr>
          <p:cNvPr id="19" name="Group 7"/>
          <p:cNvGrpSpPr/>
          <p:nvPr/>
        </p:nvGrpSpPr>
        <p:grpSpPr>
          <a:xfrm>
            <a:off x="6353271" y="2276476"/>
            <a:ext cx="5014826" cy="1781907"/>
            <a:chOff x="6353271" y="1450976"/>
            <a:chExt cx="5014826" cy="1781907"/>
          </a:xfrm>
        </p:grpSpPr>
        <p:sp>
          <p:nvSpPr>
            <p:cNvPr id="20" name="Rounded Rectangle 4"/>
            <p:cNvSpPr/>
            <p:nvPr/>
          </p:nvSpPr>
          <p:spPr>
            <a:xfrm>
              <a:off x="7227306" y="1450976"/>
              <a:ext cx="4140791" cy="1781907"/>
            </a:xfrm>
            <a:prstGeom prst="roundRect">
              <a:avLst>
                <a:gd fmla="val 1054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 name="Oval 3"/>
            <p:cNvSpPr/>
            <p:nvPr/>
          </p:nvSpPr>
          <p:spPr>
            <a:xfrm>
              <a:off x="6353271" y="1450976"/>
              <a:ext cx="1781907" cy="1781907"/>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22" name="Group 23"/>
            <p:cNvGrpSpPr/>
            <p:nvPr/>
          </p:nvGrpSpPr>
          <p:grpSpPr>
            <a:xfrm>
              <a:off x="8349222" y="1630815"/>
              <a:ext cx="2804831" cy="1592859"/>
              <a:chOff x="2953370" y="1665128"/>
              <a:chExt cx="2804831" cy="1592859"/>
            </a:xfrm>
          </p:grpSpPr>
          <p:sp>
            <p:nvSpPr>
              <p:cNvPr id="23" name="Rectangle 24"/>
              <p:cNvSpPr/>
              <p:nvPr/>
            </p:nvSpPr>
            <p:spPr>
              <a:xfrm>
                <a:off x="2953372" y="1665128"/>
                <a:ext cx="1270317" cy="365760"/>
              </a:xfrm>
              <a:prstGeom prst="rect">
                <a:avLst/>
              </a:prstGeom>
            </p:spPr>
            <p:txBody>
              <a:bodyPr wrap="none">
                <a:spAutoFit/>
              </a:bodyPr>
              <a:lstStyle/>
              <a:p>
                <a:r>
                  <a:rPr b="1" lang="en-US">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John Doe</a:t>
                </a:r>
              </a:p>
            </p:txBody>
          </p:sp>
          <p:sp>
            <p:nvSpPr>
              <p:cNvPr id="24" name="TextBox 19"/>
              <p:cNvSpPr txBox="1"/>
              <p:nvPr/>
            </p:nvSpPr>
            <p:spPr>
              <a:xfrm>
                <a:off x="2957887" y="1965325"/>
                <a:ext cx="1305242" cy="274320"/>
              </a:xfrm>
              <a:prstGeom prst="rect">
                <a:avLst/>
              </a:prstGeom>
              <a:noFill/>
            </p:spPr>
            <p:txBody>
              <a:bodyPr rtlCol="0" wrap="none">
                <a:spAutoFit/>
              </a:bodyPr>
              <a:lstStyle/>
              <a:p>
                <a:r>
                  <a:rPr lang="en-US" smtClean="0" sz="12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CEO &amp; Director</a:t>
                </a:r>
              </a:p>
            </p:txBody>
          </p:sp>
          <p:sp>
            <p:nvSpPr>
              <p:cNvPr id="25" name="Rectangle 26"/>
              <p:cNvSpPr/>
              <p:nvPr/>
            </p:nvSpPr>
            <p:spPr>
              <a:xfrm>
                <a:off x="2953369" y="2242324"/>
                <a:ext cx="2804831" cy="1005840"/>
              </a:xfrm>
              <a:prstGeom prst="rect">
                <a:avLst/>
              </a:prstGeom>
            </p:spPr>
            <p:txBody>
              <a:bodyPr wrap="square">
                <a:spAutoFit/>
              </a:bodyPr>
              <a:lstStyle/>
              <a:p>
                <a:r>
                  <a:rPr lang="en-GB" sz="12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Lorem ipsum dolor sit amet, consectetur adipiscing elit. Integer dolor quam, pretium eu placerat eu semper et nunc. </a:t>
                </a:r>
              </a:p>
              <a:p>
                <a:r>
                  <a:rPr lang="en-GB" sz="12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Khanh rau nax xam ci xi nhi</a:t>
                </a:r>
              </a:p>
            </p:txBody>
          </p:sp>
        </p:grpSp>
      </p:grpSp>
      <p:grpSp>
        <p:nvGrpSpPr>
          <p:cNvPr id="26" name="Group 8"/>
          <p:cNvGrpSpPr/>
          <p:nvPr/>
        </p:nvGrpSpPr>
        <p:grpSpPr>
          <a:xfrm>
            <a:off x="876458" y="4310972"/>
            <a:ext cx="5014826" cy="1790466"/>
            <a:chOff x="876458" y="3485472"/>
            <a:chExt cx="5014826" cy="1790466"/>
          </a:xfrm>
        </p:grpSpPr>
        <p:sp>
          <p:nvSpPr>
            <p:cNvPr id="27" name="Rounded Rectangle 14"/>
            <p:cNvSpPr/>
            <p:nvPr/>
          </p:nvSpPr>
          <p:spPr>
            <a:xfrm>
              <a:off x="1750493" y="3485472"/>
              <a:ext cx="4140791" cy="1781907"/>
            </a:xfrm>
            <a:prstGeom prst="roundRect">
              <a:avLst>
                <a:gd fmla="val 10540"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8" name="Oval 10"/>
            <p:cNvSpPr/>
            <p:nvPr/>
          </p:nvSpPr>
          <p:spPr>
            <a:xfrm>
              <a:off x="876458" y="3485472"/>
              <a:ext cx="1781907" cy="1781907"/>
            </a:xfrm>
            <a:prstGeom prst="ellipse">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29" name="Group 27"/>
            <p:cNvGrpSpPr/>
            <p:nvPr/>
          </p:nvGrpSpPr>
          <p:grpSpPr>
            <a:xfrm>
              <a:off x="2872409" y="3683079"/>
              <a:ext cx="2804831" cy="1592859"/>
              <a:chOff x="2953370" y="1665128"/>
              <a:chExt cx="2804831" cy="1592859"/>
            </a:xfrm>
          </p:grpSpPr>
          <p:sp>
            <p:nvSpPr>
              <p:cNvPr id="30" name="Rectangle 28"/>
              <p:cNvSpPr/>
              <p:nvPr/>
            </p:nvSpPr>
            <p:spPr>
              <a:xfrm>
                <a:off x="2953371" y="1665128"/>
                <a:ext cx="1270317" cy="365760"/>
              </a:xfrm>
              <a:prstGeom prst="rect">
                <a:avLst/>
              </a:prstGeom>
            </p:spPr>
            <p:txBody>
              <a:bodyPr wrap="none">
                <a:spAutoFit/>
              </a:bodyPr>
              <a:lstStyle/>
              <a:p>
                <a:r>
                  <a:rPr b="1" lang="en-US">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John Doe</a:t>
                </a:r>
              </a:p>
            </p:txBody>
          </p:sp>
          <p:sp>
            <p:nvSpPr>
              <p:cNvPr id="31" name="TextBox 26"/>
              <p:cNvSpPr txBox="1"/>
              <p:nvPr/>
            </p:nvSpPr>
            <p:spPr>
              <a:xfrm>
                <a:off x="2957888" y="1965325"/>
                <a:ext cx="1305242" cy="274320"/>
              </a:xfrm>
              <a:prstGeom prst="rect">
                <a:avLst/>
              </a:prstGeom>
              <a:noFill/>
            </p:spPr>
            <p:txBody>
              <a:bodyPr rtlCol="0" wrap="none">
                <a:spAutoFit/>
              </a:bodyPr>
              <a:lstStyle/>
              <a:p>
                <a:r>
                  <a:rPr lang="en-US" smtClean="0" sz="12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CEO &amp; Director</a:t>
                </a:r>
              </a:p>
            </p:txBody>
          </p:sp>
          <p:sp>
            <p:nvSpPr>
              <p:cNvPr id="32" name="Rectangle 30"/>
              <p:cNvSpPr/>
              <p:nvPr/>
            </p:nvSpPr>
            <p:spPr>
              <a:xfrm>
                <a:off x="2953370" y="2242324"/>
                <a:ext cx="2804831" cy="1005840"/>
              </a:xfrm>
              <a:prstGeom prst="rect">
                <a:avLst/>
              </a:prstGeom>
            </p:spPr>
            <p:txBody>
              <a:bodyPr wrap="square">
                <a:spAutoFit/>
              </a:bodyPr>
              <a:lstStyle/>
              <a:p>
                <a:r>
                  <a:rPr lang="en-GB" sz="12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Lorem ipsum dolor sit amet, consectetur adipiscing elit. Integer dolor quam, pretium eu placerat eu semper et nunc. </a:t>
                </a:r>
              </a:p>
              <a:p>
                <a:r>
                  <a:rPr lang="en-GB" sz="12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Khanh rau nax xam ci xi nhi</a:t>
                </a:r>
              </a:p>
            </p:txBody>
          </p:sp>
        </p:grpSp>
      </p:grpSp>
      <p:grpSp>
        <p:nvGrpSpPr>
          <p:cNvPr id="33" name="Group 9"/>
          <p:cNvGrpSpPr/>
          <p:nvPr/>
        </p:nvGrpSpPr>
        <p:grpSpPr>
          <a:xfrm>
            <a:off x="6353757" y="4310971"/>
            <a:ext cx="5014340" cy="1790467"/>
            <a:chOff x="6353757" y="3485471"/>
            <a:chExt cx="5014340" cy="1790467"/>
          </a:xfrm>
        </p:grpSpPr>
        <p:sp>
          <p:nvSpPr>
            <p:cNvPr id="34" name="Rounded Rectangle 16"/>
            <p:cNvSpPr/>
            <p:nvPr/>
          </p:nvSpPr>
          <p:spPr>
            <a:xfrm>
              <a:off x="7227306" y="3485471"/>
              <a:ext cx="4140791" cy="1781907"/>
            </a:xfrm>
            <a:prstGeom prst="roundRect">
              <a:avLst>
                <a:gd fmla="val 10540" name="adj"/>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5" name="Oval 12"/>
            <p:cNvSpPr/>
            <p:nvPr/>
          </p:nvSpPr>
          <p:spPr>
            <a:xfrm>
              <a:off x="6353757" y="3485472"/>
              <a:ext cx="1781907" cy="1781907"/>
            </a:xfrm>
            <a:prstGeom prst="ellipse">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36" name="Group 31"/>
            <p:cNvGrpSpPr/>
            <p:nvPr/>
          </p:nvGrpSpPr>
          <p:grpSpPr>
            <a:xfrm>
              <a:off x="8349222" y="3683079"/>
              <a:ext cx="2804831" cy="1592859"/>
              <a:chOff x="2953370" y="1665128"/>
              <a:chExt cx="2804831" cy="1592859"/>
            </a:xfrm>
          </p:grpSpPr>
          <p:sp>
            <p:nvSpPr>
              <p:cNvPr id="37" name="Rectangle 32"/>
              <p:cNvSpPr/>
              <p:nvPr/>
            </p:nvSpPr>
            <p:spPr>
              <a:xfrm>
                <a:off x="2953372" y="1665128"/>
                <a:ext cx="1270317" cy="365760"/>
              </a:xfrm>
              <a:prstGeom prst="rect">
                <a:avLst/>
              </a:prstGeom>
            </p:spPr>
            <p:txBody>
              <a:bodyPr wrap="none">
                <a:spAutoFit/>
              </a:bodyPr>
              <a:lstStyle/>
              <a:p>
                <a:r>
                  <a:rPr b="1" lang="en-US">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John Doe</a:t>
                </a:r>
              </a:p>
            </p:txBody>
          </p:sp>
          <p:sp>
            <p:nvSpPr>
              <p:cNvPr id="38" name="TextBox 33"/>
              <p:cNvSpPr txBox="1"/>
              <p:nvPr/>
            </p:nvSpPr>
            <p:spPr>
              <a:xfrm>
                <a:off x="2957887" y="1965325"/>
                <a:ext cx="1305242" cy="274320"/>
              </a:xfrm>
              <a:prstGeom prst="rect">
                <a:avLst/>
              </a:prstGeom>
              <a:noFill/>
            </p:spPr>
            <p:txBody>
              <a:bodyPr rtlCol="0" wrap="none">
                <a:spAutoFit/>
              </a:bodyPr>
              <a:lstStyle/>
              <a:p>
                <a:r>
                  <a:rPr lang="en-US" smtClean="0" sz="12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CEO &amp; Director</a:t>
                </a:r>
              </a:p>
            </p:txBody>
          </p:sp>
          <p:sp>
            <p:nvSpPr>
              <p:cNvPr id="39" name="Rectangle 34"/>
              <p:cNvSpPr/>
              <p:nvPr/>
            </p:nvSpPr>
            <p:spPr>
              <a:xfrm>
                <a:off x="2953369" y="2242324"/>
                <a:ext cx="2804831" cy="1005840"/>
              </a:xfrm>
              <a:prstGeom prst="rect">
                <a:avLst/>
              </a:prstGeom>
            </p:spPr>
            <p:txBody>
              <a:bodyPr wrap="square">
                <a:spAutoFit/>
              </a:bodyPr>
              <a:lstStyle/>
              <a:p>
                <a:r>
                  <a:rPr lang="en-GB" sz="12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Lorem ipsum dolor sit amet, consectetur adipiscing elit. Integer dolor quam, pretium eu placerat eu semper et nunc. </a:t>
                </a:r>
              </a:p>
              <a:p>
                <a:r>
                  <a:rPr lang="en-GB" sz="12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Khanh rau nax xam ci xi nhi</a:t>
                </a:r>
              </a:p>
            </p:txBody>
          </p:sp>
        </p:grpSp>
      </p:grpSp>
    </p:spTree>
    <p:extLst>
      <p:ext uri="{BB962C8B-B14F-4D97-AF65-F5344CB8AC3E}">
        <p14:creationId val="393714902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1000" id="13"/>
                                        <p:tgtEl>
                                          <p:spTgt spid="12"/>
                                        </p:tgtEl>
                                      </p:cBhvr>
                                    </p:animEffect>
                                    <p:anim calcmode="lin" valueType="num">
                                      <p:cBhvr>
                                        <p:cTn dur="1000" fill="hold" id="14"/>
                                        <p:tgtEl>
                                          <p:spTgt spid="12"/>
                                        </p:tgtEl>
                                        <p:attrNameLst>
                                          <p:attrName>ppt_x</p:attrName>
                                        </p:attrNameLst>
                                      </p:cBhvr>
                                      <p:tavLst>
                                        <p:tav tm="0">
                                          <p:val>
                                            <p:strVal val="#ppt_x"/>
                                          </p:val>
                                        </p:tav>
                                        <p:tav tm="100000">
                                          <p:val>
                                            <p:strVal val="#ppt_x"/>
                                          </p:val>
                                        </p:tav>
                                      </p:tavLst>
                                    </p:anim>
                                    <p:anim calcmode="lin" valueType="num">
                                      <p:cBhvr>
                                        <p:cTn dur="1000" fill="hold" id="15"/>
                                        <p:tgtEl>
                                          <p:spTgt spid="1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42" presetSubtype="0">
                                  <p:stCondLst>
                                    <p:cond delay="0"/>
                                  </p:stCondLst>
                                  <p:childTnLst>
                                    <p:set>
                                      <p:cBhvr>
                                        <p:cTn dur="1" fill="hold" id="18">
                                          <p:stCondLst>
                                            <p:cond delay="0"/>
                                          </p:stCondLst>
                                        </p:cTn>
                                        <p:tgtEl>
                                          <p:spTgt spid="19"/>
                                        </p:tgtEl>
                                        <p:attrNameLst>
                                          <p:attrName>style.visibility</p:attrName>
                                        </p:attrNameLst>
                                      </p:cBhvr>
                                      <p:to>
                                        <p:strVal val="visible"/>
                                      </p:to>
                                    </p:set>
                                    <p:animEffect filter="fade" transition="in">
                                      <p:cBhvr>
                                        <p:cTn dur="1000" id="19"/>
                                        <p:tgtEl>
                                          <p:spTgt spid="19"/>
                                        </p:tgtEl>
                                      </p:cBhvr>
                                    </p:animEffect>
                                    <p:anim calcmode="lin" valueType="num">
                                      <p:cBhvr>
                                        <p:cTn dur="1000" fill="hold" id="20"/>
                                        <p:tgtEl>
                                          <p:spTgt spid="19"/>
                                        </p:tgtEl>
                                        <p:attrNameLst>
                                          <p:attrName>ppt_x</p:attrName>
                                        </p:attrNameLst>
                                      </p:cBhvr>
                                      <p:tavLst>
                                        <p:tav tm="0">
                                          <p:val>
                                            <p:strVal val="#ppt_x"/>
                                          </p:val>
                                        </p:tav>
                                        <p:tav tm="100000">
                                          <p:val>
                                            <p:strVal val="#ppt_x"/>
                                          </p:val>
                                        </p:tav>
                                      </p:tavLst>
                                    </p:anim>
                                    <p:anim calcmode="lin" valueType="num">
                                      <p:cBhvr>
                                        <p:cTn dur="1000" fill="hold" id="21"/>
                                        <p:tgtEl>
                                          <p:spTgt spid="19"/>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id="23" nodeType="afterEffect" presetClass="entr" presetID="42" presetSubtype="0">
                                  <p:stCondLst>
                                    <p:cond delay="0"/>
                                  </p:stCondLst>
                                  <p:childTnLst>
                                    <p:set>
                                      <p:cBhvr>
                                        <p:cTn dur="1" fill="hold" id="24">
                                          <p:stCondLst>
                                            <p:cond delay="0"/>
                                          </p:stCondLst>
                                        </p:cTn>
                                        <p:tgtEl>
                                          <p:spTgt spid="26"/>
                                        </p:tgtEl>
                                        <p:attrNameLst>
                                          <p:attrName>style.visibility</p:attrName>
                                        </p:attrNameLst>
                                      </p:cBhvr>
                                      <p:to>
                                        <p:strVal val="visible"/>
                                      </p:to>
                                    </p:set>
                                    <p:animEffect filter="fade" transition="in">
                                      <p:cBhvr>
                                        <p:cTn dur="1000" id="25"/>
                                        <p:tgtEl>
                                          <p:spTgt spid="26"/>
                                        </p:tgtEl>
                                      </p:cBhvr>
                                    </p:animEffect>
                                    <p:anim calcmode="lin" valueType="num">
                                      <p:cBhvr>
                                        <p:cTn dur="1000" fill="hold" id="26"/>
                                        <p:tgtEl>
                                          <p:spTgt spid="26"/>
                                        </p:tgtEl>
                                        <p:attrNameLst>
                                          <p:attrName>ppt_x</p:attrName>
                                        </p:attrNameLst>
                                      </p:cBhvr>
                                      <p:tavLst>
                                        <p:tav tm="0">
                                          <p:val>
                                            <p:strVal val="#ppt_x"/>
                                          </p:val>
                                        </p:tav>
                                        <p:tav tm="100000">
                                          <p:val>
                                            <p:strVal val="#ppt_x"/>
                                          </p:val>
                                        </p:tav>
                                      </p:tavLst>
                                    </p:anim>
                                    <p:anim calcmode="lin" valueType="num">
                                      <p:cBhvr>
                                        <p:cTn dur="1000" fill="hold" id="27"/>
                                        <p:tgtEl>
                                          <p:spTgt spid="26"/>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id="29" nodeType="afterEffect" presetClass="entr" presetID="42" presetSubtype="0">
                                  <p:stCondLst>
                                    <p:cond delay="0"/>
                                  </p:stCondLst>
                                  <p:childTnLst>
                                    <p:set>
                                      <p:cBhvr>
                                        <p:cTn dur="1" fill="hold" id="30">
                                          <p:stCondLst>
                                            <p:cond delay="0"/>
                                          </p:stCondLst>
                                        </p:cTn>
                                        <p:tgtEl>
                                          <p:spTgt spid="33"/>
                                        </p:tgtEl>
                                        <p:attrNameLst>
                                          <p:attrName>style.visibility</p:attrName>
                                        </p:attrNameLst>
                                      </p:cBhvr>
                                      <p:to>
                                        <p:strVal val="visible"/>
                                      </p:to>
                                    </p:set>
                                    <p:animEffect filter="fade" transition="in">
                                      <p:cBhvr>
                                        <p:cTn dur="1000" id="31"/>
                                        <p:tgtEl>
                                          <p:spTgt spid="33"/>
                                        </p:tgtEl>
                                      </p:cBhvr>
                                    </p:animEffect>
                                    <p:anim calcmode="lin" valueType="num">
                                      <p:cBhvr>
                                        <p:cTn dur="1000" fill="hold" id="32"/>
                                        <p:tgtEl>
                                          <p:spTgt spid="33"/>
                                        </p:tgtEl>
                                        <p:attrNameLst>
                                          <p:attrName>ppt_x</p:attrName>
                                        </p:attrNameLst>
                                      </p:cBhvr>
                                      <p:tavLst>
                                        <p:tav tm="0">
                                          <p:val>
                                            <p:strVal val="#ppt_x"/>
                                          </p:val>
                                        </p:tav>
                                        <p:tav tm="100000">
                                          <p:val>
                                            <p:strVal val="#ppt_x"/>
                                          </p:val>
                                        </p:tav>
                                      </p:tavLst>
                                    </p:anim>
                                    <p:anim calcmode="lin" valueType="num">
                                      <p:cBhvr>
                                        <p:cTn dur="1000" fill="hold" id="33"/>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66" name="组合 65"/>
          <p:cNvGrpSpPr/>
          <p:nvPr/>
        </p:nvGrpSpPr>
        <p:grpSpPr>
          <a:xfrm>
            <a:off x="5087458" y="1371094"/>
            <a:ext cx="1996576" cy="1996574"/>
            <a:chOff x="3606461" y="1664340"/>
            <a:chExt cx="1040024" cy="1040024"/>
          </a:xfrm>
          <a:effectLst/>
        </p:grpSpPr>
        <p:sp>
          <p:nvSpPr>
            <p:cNvPr id="67" name="椭圆 66"/>
            <p:cNvSpPr/>
            <p:nvPr/>
          </p:nvSpPr>
          <p:spPr>
            <a:xfrm>
              <a:off x="3606461" y="1664340"/>
              <a:ext cx="1040024" cy="1040024"/>
            </a:xfrm>
            <a:prstGeom prst="ellipse">
              <a:avLst/>
            </a:prstGeom>
            <a:solidFill>
              <a:schemeClr val="accent2"/>
            </a:solidFill>
            <a:ln algn="ctr" cap="flat" cmpd="sng" w="44450">
              <a:noFill/>
              <a:prstDash val="solid"/>
            </a:ln>
            <a:effectLst/>
          </p:spPr>
          <p:txBody>
            <a:bodyPr anchor="ctr" rtlCol="0"/>
            <a:lstStyle/>
            <a:p>
              <a:pPr algn="ct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575" u="none">
                <a:ln>
                  <a:noFill/>
                </a:ln>
                <a:solidFill>
                  <a:prstClr val="white"/>
                </a:solidFill>
                <a:effectLst/>
                <a:uLnTx/>
                <a:uFillTx/>
                <a:latin typeface="Calibri"/>
                <a:ea charset="-122" panose="02010600030101010101" pitchFamily="2" typeface="宋体"/>
              </a:endParaRPr>
            </a:p>
          </p:txBody>
        </p:sp>
        <p:sp>
          <p:nvSpPr>
            <p:cNvPr id="68" name="文本框 1"/>
            <p:cNvSpPr txBox="1"/>
            <p:nvPr/>
          </p:nvSpPr>
          <p:spPr>
            <a:xfrm>
              <a:off x="3938556" y="1813627"/>
              <a:ext cx="421902" cy="682718"/>
            </a:xfrm>
            <a:prstGeom prst="rect">
              <a:avLst/>
            </a:prstGeom>
            <a:noFill/>
            <a:ln>
              <a:noFill/>
            </a:ln>
            <a:effectLst/>
          </p:spPr>
          <p:txBody>
            <a:bodyPr rtlCol="0" wrap="none">
              <a:spAutoFit/>
            </a:bodyPr>
            <a:lstStyle/>
            <a:p>
              <a:pPr algn="ctr"/>
              <a:r>
                <a:rPr altLang="zh-CN" b="1" lang="en-US" smtClean="0" sz="8000">
                  <a:solidFill>
                    <a:schemeClr val="bg1"/>
                  </a:solidFill>
                  <a:effectLst/>
                  <a:latin charset="-122" panose="020b0503020204020204" pitchFamily="34" typeface="微软雅黑"/>
                  <a:ea charset="-122" panose="020b0503020204020204" pitchFamily="34" typeface="微软雅黑"/>
                </a:rPr>
                <a:t>2</a:t>
              </a:r>
            </a:p>
          </p:txBody>
        </p:sp>
      </p:grpSp>
      <p:sp>
        <p:nvSpPr>
          <p:cNvPr id="69" name="矩形 69"/>
          <p:cNvSpPr>
            <a:spLocks noChangeArrowheads="1"/>
          </p:cNvSpPr>
          <p:nvPr/>
        </p:nvSpPr>
        <p:spPr bwMode="auto">
          <a:xfrm>
            <a:off x="3534391" y="3810340"/>
            <a:ext cx="5137076"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buFont typeface="Arial"/>
              <a:buNone/>
            </a:pPr>
            <a:r>
              <a:rPr altLang="en-US" b="1" lang="zh-CN" smtClean="0" sz="4800">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rPr>
              <a:t>加入你的标题</a:t>
            </a:r>
          </a:p>
        </p:txBody>
      </p:sp>
      <p:sp>
        <p:nvSpPr>
          <p:cNvPr id="70" name="矩形 70"/>
          <p:cNvSpPr>
            <a:spLocks noChangeArrowheads="1"/>
          </p:cNvSpPr>
          <p:nvPr/>
        </p:nvSpPr>
        <p:spPr bwMode="auto">
          <a:xfrm>
            <a:off x="1317716" y="4720142"/>
            <a:ext cx="9570424"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r>
              <a:rPr altLang="en-US" lang="zh-CN" sz="2000">
                <a:solidFill>
                  <a:schemeClr val="bg1">
                    <a:lumMod val="50000"/>
                  </a:schemeClr>
                </a:solidFill>
                <a:latin charset="-122" panose="020b0503020204020204" pitchFamily="34" typeface="微软雅黑"/>
                <a:ea charset="-122" panose="020b0503020204020204" pitchFamily="34" typeface="微软雅黑"/>
              </a:rPr>
              <a:t>在此处添加文字，在此处在此处添加文字在此处添加文字</a:t>
            </a:r>
          </a:p>
        </p:txBody>
      </p:sp>
      <p:cxnSp>
        <p:nvCxnSpPr>
          <p:cNvPr id="74" name="直接连接符 73"/>
          <p:cNvCxnSpPr/>
          <p:nvPr/>
        </p:nvCxnSpPr>
        <p:spPr>
          <a:xfrm>
            <a:off x="2369788" y="4383237"/>
            <a:ext cx="1456264" cy="1"/>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332888" y="4383237"/>
            <a:ext cx="1379619" cy="1"/>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54899254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2" presetSubtype="0">
                                  <p:stCondLst>
                                    <p:cond delay="0"/>
                                  </p:stCondLst>
                                  <p:childTnLst>
                                    <p:set>
                                      <p:cBhvr>
                                        <p:cTn dur="1" fill="hold" id="6">
                                          <p:stCondLst>
                                            <p:cond delay="0"/>
                                          </p:stCondLst>
                                        </p:cTn>
                                        <p:tgtEl>
                                          <p:spTgt spid="66"/>
                                        </p:tgtEl>
                                        <p:attrNameLst>
                                          <p:attrName>style.visibility</p:attrName>
                                        </p:attrNameLst>
                                      </p:cBhvr>
                                      <p:to>
                                        <p:strVal val="visible"/>
                                      </p:to>
                                    </p:set>
                                    <p:animScale>
                                      <p:cBhvr>
                                        <p:cTn decel="50000" dur="1000" fill="hold" id="7">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66"/>
                                        </p:tgtEl>
                                        <p:attrNameLst>
                                          <p:attrName>ppt_x</p:attrName>
                                          <p:attrName>ppt_y</p:attrName>
                                        </p:attrNameLst>
                                      </p:cBhvr>
                                    </p:animMotion>
                                    <p:animEffect filter="fade" transition="in">
                                      <p:cBhvr>
                                        <p:cTn dur="1000" id="9"/>
                                        <p:tgtEl>
                                          <p:spTgt spid="66"/>
                                        </p:tgtEl>
                                      </p:cBhvr>
                                    </p:animEffect>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74"/>
                                        </p:tgtEl>
                                        <p:attrNameLst>
                                          <p:attrName>style.visibility</p:attrName>
                                        </p:attrNameLst>
                                      </p:cBhvr>
                                      <p:to>
                                        <p:strVal val="visible"/>
                                      </p:to>
                                    </p:set>
                                    <p:animEffect filter="wipe(left)" transition="in">
                                      <p:cBhvr>
                                        <p:cTn dur="500" id="13"/>
                                        <p:tgtEl>
                                          <p:spTgt spid="74"/>
                                        </p:tgtEl>
                                      </p:cBhvr>
                                    </p:animEffect>
                                  </p:childTnLst>
                                </p:cTn>
                              </p:par>
                              <p:par>
                                <p:cTn fill="hold" id="14" nodeType="withEffect" presetClass="entr" presetID="22" presetSubtype="2">
                                  <p:stCondLst>
                                    <p:cond delay="0"/>
                                  </p:stCondLst>
                                  <p:childTnLst>
                                    <p:set>
                                      <p:cBhvr>
                                        <p:cTn dur="1" fill="hold" id="15">
                                          <p:stCondLst>
                                            <p:cond delay="0"/>
                                          </p:stCondLst>
                                        </p:cTn>
                                        <p:tgtEl>
                                          <p:spTgt spid="75"/>
                                        </p:tgtEl>
                                        <p:attrNameLst>
                                          <p:attrName>style.visibility</p:attrName>
                                        </p:attrNameLst>
                                      </p:cBhvr>
                                      <p:to>
                                        <p:strVal val="visible"/>
                                      </p:to>
                                    </p:set>
                                    <p:animEffect filter="wipe(right)" transition="in">
                                      <p:cBhvr>
                                        <p:cTn dur="500" id="16"/>
                                        <p:tgtEl>
                                          <p:spTgt spid="75"/>
                                        </p:tgtEl>
                                      </p:cBhvr>
                                    </p:animEffect>
                                  </p:childTnLst>
                                </p:cTn>
                              </p:par>
                              <p:par>
                                <p:cTn fill="hold" grpId="0" id="17" nodeType="withEffect" presetClass="entr" presetID="53" presetSubtype="0">
                                  <p:stCondLst>
                                    <p:cond delay="0"/>
                                  </p:stCondLst>
                                  <p:childTnLst>
                                    <p:set>
                                      <p:cBhvr>
                                        <p:cTn dur="1" fill="hold" id="18">
                                          <p:stCondLst>
                                            <p:cond delay="0"/>
                                          </p:stCondLst>
                                        </p:cTn>
                                        <p:tgtEl>
                                          <p:spTgt spid="69"/>
                                        </p:tgtEl>
                                        <p:attrNameLst>
                                          <p:attrName>style.visibility</p:attrName>
                                        </p:attrNameLst>
                                      </p:cBhvr>
                                      <p:to>
                                        <p:strVal val="visible"/>
                                      </p:to>
                                    </p:set>
                                    <p:anim calcmode="lin" valueType="num">
                                      <p:cBhvr>
                                        <p:cTn dur="500" fill="hold" id="19"/>
                                        <p:tgtEl>
                                          <p:spTgt spid="69"/>
                                        </p:tgtEl>
                                        <p:attrNameLst>
                                          <p:attrName>ppt_w</p:attrName>
                                        </p:attrNameLst>
                                      </p:cBhvr>
                                      <p:tavLst>
                                        <p:tav tm="0">
                                          <p:val>
                                            <p:fltVal val="0"/>
                                          </p:val>
                                        </p:tav>
                                        <p:tav tm="100000">
                                          <p:val>
                                            <p:strVal val="#ppt_w"/>
                                          </p:val>
                                        </p:tav>
                                      </p:tavLst>
                                    </p:anim>
                                    <p:anim calcmode="lin" valueType="num">
                                      <p:cBhvr>
                                        <p:cTn dur="500" fill="hold" id="20"/>
                                        <p:tgtEl>
                                          <p:spTgt spid="69"/>
                                        </p:tgtEl>
                                        <p:attrNameLst>
                                          <p:attrName>ppt_h</p:attrName>
                                        </p:attrNameLst>
                                      </p:cBhvr>
                                      <p:tavLst>
                                        <p:tav tm="0">
                                          <p:val>
                                            <p:fltVal val="0"/>
                                          </p:val>
                                        </p:tav>
                                        <p:tav tm="100000">
                                          <p:val>
                                            <p:strVal val="#ppt_h"/>
                                          </p:val>
                                        </p:tav>
                                      </p:tavLst>
                                    </p:anim>
                                    <p:animEffect filter="fade" transition="in">
                                      <p:cBhvr>
                                        <p:cTn dur="500" id="21"/>
                                        <p:tgtEl>
                                          <p:spTgt spid="69"/>
                                        </p:tgtEl>
                                      </p:cBhvr>
                                    </p:animEffect>
                                  </p:childTnLst>
                                </p:cTn>
                              </p:par>
                            </p:childTnLst>
                          </p:cTn>
                        </p:par>
                        <p:par>
                          <p:cTn fill="hold" id="22" nodeType="afterGroup">
                            <p:stCondLst>
                              <p:cond delay="1500"/>
                            </p:stCondLst>
                            <p:childTnLst>
                              <p:par>
                                <p:cTn fill="hold" grpId="0" id="23" nodeType="afterEffect" presetClass="entr" presetID="31" presetSubtype="0">
                                  <p:stCondLst>
                                    <p:cond delay="0"/>
                                  </p:stCondLst>
                                  <p:childTnLst>
                                    <p:set>
                                      <p:cBhvr>
                                        <p:cTn dur="1" fill="hold" id="24">
                                          <p:stCondLst>
                                            <p:cond delay="0"/>
                                          </p:stCondLst>
                                        </p:cTn>
                                        <p:tgtEl>
                                          <p:spTgt spid="70"/>
                                        </p:tgtEl>
                                        <p:attrNameLst>
                                          <p:attrName>style.visibility</p:attrName>
                                        </p:attrNameLst>
                                      </p:cBhvr>
                                      <p:to>
                                        <p:strVal val="visible"/>
                                      </p:to>
                                    </p:set>
                                    <p:anim calcmode="lin" valueType="num">
                                      <p:cBhvr>
                                        <p:cTn dur="1000" fill="hold" id="25"/>
                                        <p:tgtEl>
                                          <p:spTgt spid="70"/>
                                        </p:tgtEl>
                                        <p:attrNameLst>
                                          <p:attrName>ppt_w</p:attrName>
                                        </p:attrNameLst>
                                      </p:cBhvr>
                                      <p:tavLst>
                                        <p:tav tm="0">
                                          <p:val>
                                            <p:fltVal val="0"/>
                                          </p:val>
                                        </p:tav>
                                        <p:tav tm="100000">
                                          <p:val>
                                            <p:strVal val="#ppt_w"/>
                                          </p:val>
                                        </p:tav>
                                      </p:tavLst>
                                    </p:anim>
                                    <p:anim calcmode="lin" valueType="num">
                                      <p:cBhvr>
                                        <p:cTn dur="1000" fill="hold" id="26"/>
                                        <p:tgtEl>
                                          <p:spTgt spid="70"/>
                                        </p:tgtEl>
                                        <p:attrNameLst>
                                          <p:attrName>ppt_h</p:attrName>
                                        </p:attrNameLst>
                                      </p:cBhvr>
                                      <p:tavLst>
                                        <p:tav tm="0">
                                          <p:val>
                                            <p:fltVal val="0"/>
                                          </p:val>
                                        </p:tav>
                                        <p:tav tm="100000">
                                          <p:val>
                                            <p:strVal val="#ppt_h"/>
                                          </p:val>
                                        </p:tav>
                                      </p:tavLst>
                                    </p:anim>
                                    <p:anim calcmode="lin" valueType="num">
                                      <p:cBhvr>
                                        <p:cTn dur="1000" fill="hold" id="27"/>
                                        <p:tgtEl>
                                          <p:spTgt spid="70"/>
                                        </p:tgtEl>
                                        <p:attrNameLst>
                                          <p:attrName>style.rotation</p:attrName>
                                        </p:attrNameLst>
                                      </p:cBhvr>
                                      <p:tavLst>
                                        <p:tav tm="0">
                                          <p:val>
                                            <p:fltVal val="90"/>
                                          </p:val>
                                        </p:tav>
                                        <p:tav tm="100000">
                                          <p:val>
                                            <p:fltVal val="0"/>
                                          </p:val>
                                        </p:tav>
                                      </p:tavLst>
                                    </p:anim>
                                    <p:animEffect filter="fade" transition="in">
                                      <p:cBhvr>
                                        <p:cTn dur="1000" id="28"/>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9"/>
      <p:bldP grpId="0" spid="7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PA" val="v3.0.1"/>
</p:tagLst>
</file>

<file path=ppt/tags/tag26.xml><?xml version="1.0" encoding="utf-8"?>
<p:tagLst xmlns:p="http://schemas.openxmlformats.org/presentationml/2006/main">
  <p:tag name="PA" val="v3.0.1"/>
</p:tagLst>
</file>

<file path=ppt/tags/tag27.xml><?xml version="1.0" encoding="utf-8"?>
<p:tagLst xmlns:p="http://schemas.openxmlformats.org/presentationml/2006/main">
  <p:tag name="PA" val="v3.0.1"/>
</p:tagLst>
</file>

<file path=ppt/tags/tag28.xml><?xml version="1.0" encoding="utf-8"?>
<p:tagLst xmlns:p="http://schemas.openxmlformats.org/presentationml/2006/main">
  <p:tag name="PA" val="v3.0.1"/>
</p:tagLst>
</file>

<file path=ppt/tags/tag29.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PA" val="v3.0.1"/>
</p:tagLst>
</file>

<file path=ppt/tags/tag31.xml><?xml version="1.0" encoding="utf-8"?>
<p:tagLst xmlns:p="http://schemas.openxmlformats.org/presentationml/2006/main">
  <p:tag name="PA" val="v3.0.1"/>
</p:tagLst>
</file>

<file path=ppt/tags/tag32.xml><?xml version="1.0" encoding="utf-8"?>
<p:tagLst xmlns:p="http://schemas.openxmlformats.org/presentationml/2006/main">
  <p:tag name="PA" val="v3.0.1"/>
</p:tagLst>
</file>

<file path=ppt/tags/tag33.xml><?xml version="1.0" encoding="utf-8"?>
<p:tagLst xmlns:p="http://schemas.openxmlformats.org/presentationml/2006/main">
  <p:tag name="PA" val="v3.0.1"/>
</p:tagLst>
</file>

<file path=ppt/tags/tag34.xml><?xml version="1.0" encoding="utf-8"?>
<p:tagLst xmlns:p="http://schemas.openxmlformats.org/presentationml/2006/main">
  <p:tag name="PA" val="v3.0.1"/>
</p:tagLst>
</file>

<file path=ppt/tags/tag35.xml><?xml version="1.0" encoding="utf-8"?>
<p:tagLst xmlns:p="http://schemas.openxmlformats.org/presentationml/2006/main">
  <p:tag name="PA" val="v3.0.1"/>
</p:tagLst>
</file>

<file path=ppt/tags/tag36.xml><?xml version="1.0" encoding="utf-8"?>
<p:tagLst xmlns:p="http://schemas.openxmlformats.org/presentationml/2006/main">
  <p:tag name="PA" val="v3.0.1"/>
</p:tagLst>
</file>

<file path=ppt/tags/tag37.xml><?xml version="1.0" encoding="utf-8"?>
<p:tagLst xmlns:p="http://schemas.openxmlformats.org/presentationml/2006/main">
  <p:tag name="PA" val="v3.0.1"/>
</p:tagLst>
</file>

<file path=ppt/tags/tag38.xml><?xml version="1.0" encoding="utf-8"?>
<p:tagLst xmlns:p="http://schemas.openxmlformats.org/presentationml/2006/main">
  <p:tag name="PA" val="v3.0.1"/>
</p:tagLst>
</file>

<file path=ppt/tags/tag39.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40.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GENSWF_OUTPUT_FILE_NAME" val="33"/>
  <p:tag name="ISPRING_ULTRA_SCORM_TRACKING_SLIDES" val="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r="http://schemas.openxmlformats.org/officeDocument/2006/relationships" xmlns:a="http://schemas.openxmlformats.org/drawingml/2006/main" na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自定义</PresentationFormat>
  <Paragraphs>325</Paragraphs>
  <Slides>27</Slides>
  <Notes>27</Notes>
  <TotalTime>1368</TotalTime>
  <HiddenSlides>0</HiddenSlides>
  <MMClips>0</MMClips>
  <ScaleCrop>0</ScaleCrop>
  <HeadingPairs>
    <vt:vector baseType="variant" size="6">
      <vt:variant>
        <vt:lpstr>Fonts used</vt:lpstr>
      </vt:variant>
      <vt:variant>
        <vt:i4>21</vt:i4>
      </vt:variant>
      <vt:variant>
        <vt:lpstr>Theme</vt:lpstr>
      </vt:variant>
      <vt:variant>
        <vt:i4>1</vt:i4>
      </vt:variant>
      <vt:variant>
        <vt:lpstr>Slide Titles</vt:lpstr>
      </vt:variant>
      <vt:variant>
        <vt:i4>27</vt:i4>
      </vt:variant>
    </vt:vector>
  </HeadingPairs>
  <TitlesOfParts>
    <vt:vector baseType="lpstr" size="49">
      <vt:lpstr>Arial</vt:lpstr>
      <vt:lpstr>Calibri</vt:lpstr>
      <vt:lpstr>宋体</vt:lpstr>
      <vt:lpstr>ITC Avant Garde Std Bk</vt:lpstr>
      <vt:lpstr>Calibri Light</vt:lpstr>
      <vt:lpstr>等线 Light</vt:lpstr>
      <vt:lpstr>等线</vt:lpstr>
      <vt:lpstr>微软雅黑</vt:lpstr>
      <vt:lpstr>华文黑体-日</vt:lpstr>
      <vt:lpstr>New Cicle</vt:lpstr>
      <vt:lpstr>GeosansLight</vt:lpstr>
      <vt:lpstr>WeblySleek UI</vt:lpstr>
      <vt:lpstr>FontAwesome</vt:lpstr>
      <vt:lpstr>Segoe UI</vt:lpstr>
      <vt:lpstr>Open Sans</vt:lpstr>
      <vt:lpstr>PT Sans</vt:lpstr>
      <vt:lpstr>Signika Negative</vt:lpstr>
      <vt:lpstr>Raleway</vt:lpstr>
      <vt:lpstr>Myriad Pro</vt:lpstr>
      <vt:lpstr>方正姚体</vt:lpstr>
      <vt:lpstr>微软雅黑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2015-12-01T09:06:39Z</dcterms:created>
  <cp:lastModifiedBy>优品PPT</cp:lastModifiedBy>
  <dcterms:modified xsi:type="dcterms:W3CDTF">2021-08-20T10:59:27Z</dcterms:modified>
  <cp:revision>977</cp:revision>
  <dc:title>PowerPoint 演示文稿</dc:title>
</cp:coreProperties>
</file>