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6" r:id="rId4"/>
    <p:sldId id="257" r:id="rId5"/>
    <p:sldId id="258" r:id="rId6"/>
    <p:sldId id="281" r:id="rId7"/>
    <p:sldId id="259" r:id="rId8"/>
    <p:sldId id="260" r:id="rId9"/>
    <p:sldId id="262" r:id="rId10"/>
    <p:sldId id="276" r:id="rId11"/>
    <p:sldId id="261" r:id="rId12"/>
    <p:sldId id="263" r:id="rId13"/>
    <p:sldId id="264" r:id="rId14"/>
    <p:sldId id="265" r:id="rId15"/>
    <p:sldId id="277" r:id="rId16"/>
    <p:sldId id="267" r:id="rId17"/>
    <p:sldId id="270" r:id="rId18"/>
    <p:sldId id="266" r:id="rId19"/>
    <p:sldId id="282" r:id="rId20"/>
    <p:sldId id="278" r:id="rId21"/>
    <p:sldId id="269" r:id="rId22"/>
    <p:sldId id="268" r:id="rId23"/>
    <p:sldId id="271" r:id="rId24"/>
    <p:sldId id="280" r:id="rId25"/>
    <p:sldId id="283" r:id="rId26"/>
    <p:sldId id="279" r:id="rId27"/>
    <p:sldId id="285"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17" autoAdjust="0"/>
  </p:normalViewPr>
  <p:slideViewPr>
    <p:cSldViewPr snapToGrid="0">
      <p:cViewPr varScale="1">
        <p:scale>
          <a:sx n="84" d="100"/>
          <a:sy n="84" d="100"/>
        </p:scale>
        <p:origin x="366"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B81E2-E153-4D2A-931F-B8F706E30864}" type="datetimeFigureOut">
              <a:rPr lang="zh-CN" altLang="en-US" smtClean="0"/>
              <a:t>2019/7/10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1A1E2-7C5C-4B0F-85D2-05C387C889F0}" type="slidenum">
              <a:rPr lang="zh-CN" altLang="en-US" smtClean="0"/>
              <a:t>‹#›</a:t>
            </a:fld>
            <a:endParaRPr lang="zh-CN" altLang="en-US"/>
          </a:p>
        </p:txBody>
      </p:sp>
    </p:spTree>
    <p:extLst>
      <p:ext uri="{BB962C8B-B14F-4D97-AF65-F5344CB8AC3E}">
        <p14:creationId val="256473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249350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877433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056163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861027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708366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851698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90858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481999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799874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650031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5964677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advTm="6000" p14:dur="1250">
        <p:random/>
      </p:transition>
    </mc:Choice>
    <mc:Fallback>
      <p:transition spd="slow" advClick="0" advTm="600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2019/7/10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advTm="6000" p14:dur="1250">
        <p:random/>
      </p:transition>
    </mc:Choice>
    <mc:Fallback>
      <p:transition spd="slow" advClick="0" advTm="6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2019/7/10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3919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 Id="rId3"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 Id="rId3"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7882255" y="1135380"/>
            <a:ext cx="1762760" cy="2378710"/>
            <a:chOff x="7882255" y="1135380"/>
            <a:chExt cx="1762760" cy="2378710"/>
          </a:xfrm>
        </p:grpSpPr>
        <p:sp>
          <p:nvSpPr>
            <p:cNvPr id="18" name="文本框 17"/>
            <p:cNvSpPr txBox="1"/>
            <p:nvPr/>
          </p:nvSpPr>
          <p:spPr>
            <a:xfrm>
              <a:off x="8578848" y="1135380"/>
              <a:ext cx="1066165" cy="1310640"/>
            </a:xfrm>
            <a:prstGeom prst="rect">
              <a:avLst/>
            </a:prstGeom>
            <a:noFill/>
          </p:spPr>
          <p:txBody>
            <a:bodyPr rtlCol="0" wrap="square">
              <a:spAutoFit/>
            </a:bodyPr>
            <a:lstStyle/>
            <a:p>
              <a:r>
                <a:rPr altLang="en-US" lang="zh-CN" sz="8000">
                  <a:solidFill>
                    <a:schemeClr val="tx1">
                      <a:lumMod val="75000"/>
                      <a:lumOff val="25000"/>
                    </a:schemeClr>
                  </a:solidFill>
                  <a:latin charset="-122" panose="02000000000000000000" typeface="方正清刻本悦宋简体"/>
                  <a:ea charset="-122" panose="02000000000000000000" typeface="方正清刻本悦宋简体"/>
                </a:rPr>
                <a:t>日</a:t>
              </a:r>
            </a:p>
          </p:txBody>
        </p:sp>
        <p:sp>
          <p:nvSpPr>
            <p:cNvPr id="20" name="文本框 19"/>
            <p:cNvSpPr txBox="1"/>
            <p:nvPr/>
          </p:nvSpPr>
          <p:spPr>
            <a:xfrm>
              <a:off x="7882254" y="2203450"/>
              <a:ext cx="1066165" cy="1310640"/>
            </a:xfrm>
            <a:prstGeom prst="rect">
              <a:avLst/>
            </a:prstGeom>
            <a:noFill/>
          </p:spPr>
          <p:txBody>
            <a:bodyPr rtlCol="0" wrap="square">
              <a:spAutoFit/>
            </a:bodyPr>
            <a:lstStyle/>
            <a:p>
              <a:r>
                <a:rPr altLang="en-US" lang="zh-CN" sz="8000">
                  <a:solidFill>
                    <a:schemeClr val="tx1">
                      <a:lumMod val="75000"/>
                      <a:lumOff val="25000"/>
                    </a:schemeClr>
                  </a:solidFill>
                  <a:latin charset="-122" panose="02000000000000000000" typeface="方正清刻本悦宋简体"/>
                  <a:ea charset="-122" panose="02000000000000000000" typeface="方正清刻本悦宋简体"/>
                </a:rPr>
                <a:t>系</a:t>
              </a:r>
            </a:p>
          </p:txBody>
        </p:sp>
      </p:grpSp>
      <p:sp>
        <p:nvSpPr>
          <p:cNvPr id="21" name="文本框 20"/>
          <p:cNvSpPr txBox="1"/>
          <p:nvPr/>
        </p:nvSpPr>
        <p:spPr>
          <a:xfrm>
            <a:off x="8956935" y="2319847"/>
            <a:ext cx="853440" cy="2089150"/>
          </a:xfrm>
          <a:prstGeom prst="rect">
            <a:avLst/>
          </a:prstGeom>
          <a:noFill/>
        </p:spPr>
        <p:txBody>
          <a:bodyPr rtlCol="0" vert="eaVert" wrap="none">
            <a:spAutoFit/>
          </a:bodyPr>
          <a:lstStyle/>
          <a:p>
            <a:r>
              <a:rPr altLang="en-US" lang="zh-CN" sz="4400">
                <a:solidFill>
                  <a:schemeClr val="tx1">
                    <a:lumMod val="75000"/>
                    <a:lumOff val="25000"/>
                  </a:schemeClr>
                </a:solidFill>
                <a:latin charset="-122" panose="02000000000000000000" typeface="方正清刻本悦宋简体"/>
                <a:ea charset="-122" panose="02000000000000000000" typeface="方正清刻本悦宋简体"/>
              </a:rPr>
              <a:t>小の清新</a:t>
            </a:r>
          </a:p>
        </p:txBody>
      </p:sp>
      <p:grpSp>
        <p:nvGrpSpPr>
          <p:cNvPr id="13" name="组合 12"/>
          <p:cNvGrpSpPr/>
          <p:nvPr/>
        </p:nvGrpSpPr>
        <p:grpSpPr>
          <a:xfrm>
            <a:off x="8208645" y="3448050"/>
            <a:ext cx="1000633" cy="2117090"/>
            <a:chOff x="8208645" y="3448050"/>
            <a:chExt cx="1000633" cy="2117090"/>
          </a:xfrm>
        </p:grpSpPr>
        <p:sp>
          <p:nvSpPr>
            <p:cNvPr id="22" name="矩形 21"/>
            <p:cNvSpPr/>
            <p:nvPr/>
          </p:nvSpPr>
          <p:spPr>
            <a:xfrm>
              <a:off x="8550910" y="3448050"/>
              <a:ext cx="658368" cy="2117090"/>
            </a:xfrm>
            <a:prstGeom prst="rect">
              <a:avLst/>
            </a:prstGeom>
          </p:spPr>
          <p:txBody>
            <a:bodyPr vert="eaVert" wrap="square">
              <a:spAutoFit/>
            </a:bodyPr>
            <a:lstStyle/>
            <a:p>
              <a:pPr>
                <a:lnSpc>
                  <a:spcPct val="130000"/>
                </a:lnSpc>
              </a:pPr>
              <a:r>
                <a:rPr altLang="en-US" lang="zh-CN" sz="800">
                  <a:solidFill>
                    <a:schemeClr val="tx1">
                      <a:lumMod val="75000"/>
                      <a:lumOff val="25000"/>
                    </a:schemeClr>
                  </a:solidFill>
                  <a:ea charset="-122" panose="020b0503020204020204" typeface="微软雅黑"/>
                  <a:cs typeface="+mn-lt"/>
                  <a:sym charset="0" panose="020b0604020202020204" pitchFamily="34" typeface="Arial"/>
                </a:rPr>
                <a:t>Click here to enter your text.Click here to enter your text.Click here to enter your text.</a:t>
              </a:r>
            </a:p>
          </p:txBody>
        </p:sp>
        <p:sp>
          <p:nvSpPr>
            <p:cNvPr id="25" name="矩形 24"/>
            <p:cNvSpPr/>
            <p:nvPr/>
          </p:nvSpPr>
          <p:spPr>
            <a:xfrm>
              <a:off x="8208645" y="3525520"/>
              <a:ext cx="420624" cy="1247140"/>
            </a:xfrm>
            <a:prstGeom prst="rect">
              <a:avLst/>
            </a:prstGeom>
          </p:spPr>
          <p:txBody>
            <a:bodyPr vert="eaVert" wrap="square">
              <a:spAutoFit/>
            </a:bodyPr>
            <a:lstStyle/>
            <a:p>
              <a:pPr>
                <a:lnSpc>
                  <a:spcPct val="130000"/>
                </a:lnSpc>
              </a:pPr>
              <a:r>
                <a:rPr altLang="en-US" lang="zh-CN" sz="1200">
                  <a:solidFill>
                    <a:schemeClr val="tx1">
                      <a:lumMod val="75000"/>
                      <a:lumOff val="25000"/>
                    </a:schemeClr>
                  </a:solidFill>
                  <a:latin charset="-122" typeface="造字工房悦圆演示版常规体"/>
                  <a:ea charset="-122" typeface="造字工房悦圆演示版常规体"/>
                  <a:cs typeface="+mn-lt"/>
                  <a:sym charset="0" panose="020b0604020202020204" pitchFamily="34" typeface="Arial"/>
                </a:rPr>
                <a:t>爱上日系小清新</a:t>
              </a:r>
            </a:p>
          </p:txBody>
        </p:sp>
      </p:grpSp>
      <p:pic>
        <p:nvPicPr>
          <p:cNvPr descr="3" id="14" name="图片 13"/>
          <p:cNvPicPr>
            <a:picLocks noChangeAspect="1"/>
          </p:cNvPicPr>
          <p:nvPr/>
        </p:nvPicPr>
        <p:blipFill>
          <a:blip r:embed="rId2"/>
          <a:srcRect b="21858" l="16451" r="13022" t="26544"/>
          <a:stretch>
            <a:fillRect/>
          </a:stretch>
        </p:blipFill>
        <p:spPr>
          <a:xfrm rot="2040000">
            <a:off x="6613038" y="1276677"/>
            <a:ext cx="832485" cy="1069975"/>
          </a:xfrm>
          <a:prstGeom prst="rect">
            <a:avLst/>
          </a:prstGeom>
        </p:spPr>
      </p:pic>
      <p:pic>
        <p:nvPicPr>
          <p:cNvPr id="3" name="图片 2"/>
          <p:cNvPicPr>
            <a:picLocks noChangeAspect="1"/>
          </p:cNvPicPr>
          <p:nvPr/>
        </p:nvPicPr>
        <p:blipFill>
          <a:blip r:embed="rId3">
            <a:extLst>
              <a:ext uri="{28A0092B-C50C-407E-A947-70E740481C1C}">
                <a14:useLocalDpi val="0"/>
              </a:ext>
            </a:extLst>
          </a:blip>
          <a:stretch>
            <a:fillRect/>
          </a:stretch>
        </p:blipFill>
        <p:spPr>
          <a:xfrm>
            <a:off x="-834436" y="546986"/>
            <a:ext cx="6462897" cy="6462897"/>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9521028" y="4084124"/>
            <a:ext cx="2459044" cy="2962031"/>
          </a:xfrm>
          <a:prstGeom prst="rect">
            <a:avLst/>
          </a:prstGeom>
        </p:spPr>
      </p:pic>
      <p:pic>
        <p:nvPicPr>
          <p:cNvPr id="11" name="图片 10"/>
          <p:cNvPicPr>
            <a:picLocks noChangeAspect="1"/>
          </p:cNvPicPr>
          <p:nvPr/>
        </p:nvPicPr>
        <p:blipFill>
          <a:blip r:embed="rId5">
            <a:extLst>
              <a:ext uri="{28A0092B-C50C-407E-A947-70E740481C1C}">
                <a14:useLocalDpi val="0"/>
              </a:ext>
            </a:extLst>
          </a:blip>
          <a:stretch>
            <a:fillRect/>
          </a:stretch>
        </p:blipFill>
        <p:spPr>
          <a:xfrm>
            <a:off x="2947886" y="4506595"/>
            <a:ext cx="4406634" cy="2438189"/>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ipe(up)"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2"/>
                                        </p:tgtEl>
                                        <p:attrNameLst>
                                          <p:attrName>style.visibility</p:attrName>
                                        </p:attrNameLst>
                                      </p:cBhvr>
                                      <p:to>
                                        <p:strVal val="visible"/>
                                      </p:to>
                                    </p:set>
                                    <p:animEffect filter="wipe(up)" transition="in">
                                      <p:cBhvr>
                                        <p:cTn dur="500" id="11"/>
                                        <p:tgtEl>
                                          <p:spTgt spid="12"/>
                                        </p:tgtEl>
                                      </p:cBhvr>
                                    </p:animEffect>
                                  </p:childTnLst>
                                </p:cTn>
                              </p:par>
                              <p:par>
                                <p:cTn fill="hold" grpId="0" id="12" nodeType="withEffect" presetClass="entr" presetID="22" presetSubtype="1">
                                  <p:stCondLst>
                                    <p:cond delay="250"/>
                                  </p:stCondLst>
                                  <p:childTnLst>
                                    <p:set>
                                      <p:cBhvr>
                                        <p:cTn dur="1" fill="hold" id="13">
                                          <p:stCondLst>
                                            <p:cond delay="0"/>
                                          </p:stCondLst>
                                        </p:cTn>
                                        <p:tgtEl>
                                          <p:spTgt spid="21"/>
                                        </p:tgtEl>
                                        <p:attrNameLst>
                                          <p:attrName>style.visibility</p:attrName>
                                        </p:attrNameLst>
                                      </p:cBhvr>
                                      <p:to>
                                        <p:strVal val="visible"/>
                                      </p:to>
                                    </p:set>
                                    <p:animEffect filter="wipe(up)" transition="in">
                                      <p:cBhvr>
                                        <p:cTn dur="500" id="14"/>
                                        <p:tgtEl>
                                          <p:spTgt spid="21"/>
                                        </p:tgtEl>
                                      </p:cBhvr>
                                    </p:animEffect>
                                  </p:childTnLst>
                                </p:cTn>
                              </p:par>
                            </p:childTnLst>
                          </p:cTn>
                        </p:par>
                        <p:par>
                          <p:cTn fill="hold" id="15" nodeType="afterGroup">
                            <p:stCondLst>
                              <p:cond delay="1250"/>
                            </p:stCondLst>
                            <p:childTnLst>
                              <p:par>
                                <p:cTn fill="hold" id="16" nodeType="afterEffect" presetClass="entr" presetID="22" presetSubtype="1">
                                  <p:stCondLst>
                                    <p:cond delay="0"/>
                                  </p:stCondLst>
                                  <p:childTnLst>
                                    <p:set>
                                      <p:cBhvr>
                                        <p:cTn dur="1" fill="hold" id="17">
                                          <p:stCondLst>
                                            <p:cond delay="0"/>
                                          </p:stCondLst>
                                        </p:cTn>
                                        <p:tgtEl>
                                          <p:spTgt spid="13"/>
                                        </p:tgtEl>
                                        <p:attrNameLst>
                                          <p:attrName>style.visibility</p:attrName>
                                        </p:attrNameLst>
                                      </p:cBhvr>
                                      <p:to>
                                        <p:strVal val="visible"/>
                                      </p:to>
                                    </p:set>
                                    <p:animEffect filter="wipe(up)" transition="in">
                                      <p:cBhvr>
                                        <p:cTn dur="500" id="18"/>
                                        <p:tgtEl>
                                          <p:spTgt spid="13"/>
                                        </p:tgtEl>
                                      </p:cBhvr>
                                    </p:animEffect>
                                  </p:childTnLst>
                                </p:cTn>
                              </p:par>
                            </p:childTnLst>
                          </p:cTn>
                        </p:par>
                        <p:par>
                          <p:cTn fill="hold" id="19" nodeType="afterGroup">
                            <p:stCondLst>
                              <p:cond delay="1750"/>
                            </p:stCondLst>
                            <p:childTnLst>
                              <p:par>
                                <p:cTn fill="hold" id="20" nodeType="afterEffect" presetClass="entr" presetID="22" presetSubtype="4">
                                  <p:stCondLst>
                                    <p:cond delay="0"/>
                                  </p:stCondLst>
                                  <p:childTnLst>
                                    <p:set>
                                      <p:cBhvr>
                                        <p:cTn dur="1" fill="hold" id="21">
                                          <p:stCondLst>
                                            <p:cond delay="0"/>
                                          </p:stCondLst>
                                        </p:cTn>
                                        <p:tgtEl>
                                          <p:spTgt spid="3"/>
                                        </p:tgtEl>
                                        <p:attrNameLst>
                                          <p:attrName>style.visibility</p:attrName>
                                        </p:attrNameLst>
                                      </p:cBhvr>
                                      <p:to>
                                        <p:strVal val="visible"/>
                                      </p:to>
                                    </p:set>
                                    <p:animEffect filter="wipe(down)" transition="in">
                                      <p:cBhvr>
                                        <p:cTn dur="500" id="22"/>
                                        <p:tgtEl>
                                          <p:spTgt spid="3"/>
                                        </p:tgtEl>
                                      </p:cBhvr>
                                    </p:animEffect>
                                  </p:childTnLst>
                                </p:cTn>
                              </p:par>
                            </p:childTnLst>
                          </p:cTn>
                        </p:par>
                        <p:par>
                          <p:cTn fill="hold" id="23" nodeType="afterGroup">
                            <p:stCondLst>
                              <p:cond delay="2250"/>
                            </p:stCondLst>
                            <p:childTnLst>
                              <p:par>
                                <p:cTn fill="hold" id="24" nodeType="afterEffect" presetClass="entr" presetID="22" presetSubtype="4">
                                  <p:stCondLst>
                                    <p:cond delay="0"/>
                                  </p:stCondLst>
                                  <p:childTnLst>
                                    <p:set>
                                      <p:cBhvr>
                                        <p:cTn dur="1" fill="hold" id="25">
                                          <p:stCondLst>
                                            <p:cond delay="0"/>
                                          </p:stCondLst>
                                        </p:cTn>
                                        <p:tgtEl>
                                          <p:spTgt spid="11"/>
                                        </p:tgtEl>
                                        <p:attrNameLst>
                                          <p:attrName>style.visibility</p:attrName>
                                        </p:attrNameLst>
                                      </p:cBhvr>
                                      <p:to>
                                        <p:strVal val="visible"/>
                                      </p:to>
                                    </p:set>
                                    <p:animEffect filter="wipe(down)" transition="in">
                                      <p:cBhvr>
                                        <p:cTn dur="500" id="26"/>
                                        <p:tgtEl>
                                          <p:spTgt spid="11"/>
                                        </p:tgtEl>
                                      </p:cBhvr>
                                    </p:animEffect>
                                  </p:childTnLst>
                                </p:cTn>
                              </p:par>
                            </p:childTnLst>
                          </p:cTn>
                        </p:par>
                        <p:par>
                          <p:cTn fill="hold" id="27" nodeType="afterGroup">
                            <p:stCondLst>
                              <p:cond delay="2750"/>
                            </p:stCondLst>
                            <p:childTnLst>
                              <p:par>
                                <p:cTn fill="hold" id="28" nodeType="afterEffect" presetClass="entr" presetID="22" presetSubtype="4">
                                  <p:stCondLst>
                                    <p:cond delay="0"/>
                                  </p:stCondLst>
                                  <p:childTnLst>
                                    <p:set>
                                      <p:cBhvr>
                                        <p:cTn dur="1" fill="hold" id="29">
                                          <p:stCondLst>
                                            <p:cond delay="0"/>
                                          </p:stCondLst>
                                        </p:cTn>
                                        <p:tgtEl>
                                          <p:spTgt spid="8"/>
                                        </p:tgtEl>
                                        <p:attrNameLst>
                                          <p:attrName>style.visibility</p:attrName>
                                        </p:attrNameLst>
                                      </p:cBhvr>
                                      <p:to>
                                        <p:strVal val="visible"/>
                                      </p:to>
                                    </p:set>
                                    <p:animEffect filter="wipe(down)" transition="in">
                                      <p:cBhvr>
                                        <p:cTn dur="500" id="30"/>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a:off x="1085850" y="0"/>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4" id="3" name="图片 2"/>
          <p:cNvPicPr>
            <a:picLocks noChangeAspect="1"/>
          </p:cNvPicPr>
          <p:nvPr/>
        </p:nvPicPr>
        <p:blipFill>
          <a:blip r:embed="rId2"/>
          <a:srcRect b="9373" l="12111" r="13324" t="15358"/>
          <a:stretch>
            <a:fillRect/>
          </a:stretch>
        </p:blipFill>
        <p:spPr>
          <a:xfrm>
            <a:off x="210820" y="2037080"/>
            <a:ext cx="5378450" cy="3085465"/>
          </a:xfrm>
          <a:prstGeom prst="rect">
            <a:avLst/>
          </a:prstGeom>
        </p:spPr>
      </p:pic>
      <p:grpSp>
        <p:nvGrpSpPr>
          <p:cNvPr id="8" name="组合 7"/>
          <p:cNvGrpSpPr/>
          <p:nvPr/>
        </p:nvGrpSpPr>
        <p:grpSpPr>
          <a:xfrm>
            <a:off x="6235700" y="1529253"/>
            <a:ext cx="4277360" cy="1100906"/>
            <a:chOff x="6235700" y="1529253"/>
            <a:chExt cx="4277360" cy="1100906"/>
          </a:xfrm>
        </p:grpSpPr>
        <p:sp>
          <p:nvSpPr>
            <p:cNvPr id="44" name="文本框 43"/>
            <p:cNvSpPr txBox="1"/>
            <p:nvPr/>
          </p:nvSpPr>
          <p:spPr>
            <a:xfrm>
              <a:off x="6235700" y="1529253"/>
              <a:ext cx="2214880" cy="396240"/>
            </a:xfrm>
            <a:prstGeom prst="rect">
              <a:avLst/>
            </a:prstGeom>
            <a:noFill/>
          </p:spPr>
          <p:txBody>
            <a:bodyPr rtlCol="0" wrap="none">
              <a:spAutoFit/>
            </a:bodyPr>
            <a:lstStyle/>
            <a:p>
              <a:pPr algn="l"/>
              <a:r>
                <a:rPr altLang="en-US" lang="zh-CN" noProof="0" sz="2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45" name="文本框 44"/>
            <p:cNvSpPr txBox="1"/>
            <p:nvPr/>
          </p:nvSpPr>
          <p:spPr>
            <a:xfrm>
              <a:off x="6235700" y="1922145"/>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grpSp>
      <p:grpSp>
        <p:nvGrpSpPr>
          <p:cNvPr id="10" name="组合 9"/>
          <p:cNvGrpSpPr/>
          <p:nvPr/>
        </p:nvGrpSpPr>
        <p:grpSpPr>
          <a:xfrm>
            <a:off x="6235700" y="3053253"/>
            <a:ext cx="4277360" cy="1100906"/>
            <a:chOff x="6235700" y="3053253"/>
            <a:chExt cx="4277360" cy="1100906"/>
          </a:xfrm>
        </p:grpSpPr>
        <p:sp>
          <p:nvSpPr>
            <p:cNvPr id="4" name="文本框 3"/>
            <p:cNvSpPr txBox="1"/>
            <p:nvPr/>
          </p:nvSpPr>
          <p:spPr>
            <a:xfrm>
              <a:off x="6235700" y="3053253"/>
              <a:ext cx="2214880" cy="396240"/>
            </a:xfrm>
            <a:prstGeom prst="rect">
              <a:avLst/>
            </a:prstGeom>
            <a:noFill/>
          </p:spPr>
          <p:txBody>
            <a:bodyPr rtlCol="0" wrap="none">
              <a:spAutoFit/>
            </a:bodyPr>
            <a:lstStyle/>
            <a:p>
              <a:pPr algn="l"/>
              <a:r>
                <a:rPr altLang="en-US" lang="zh-CN" noProof="0" sz="2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5" name="文本框 4"/>
            <p:cNvSpPr txBox="1"/>
            <p:nvPr/>
          </p:nvSpPr>
          <p:spPr>
            <a:xfrm>
              <a:off x="6235700" y="3446145"/>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grpSp>
      <p:grpSp>
        <p:nvGrpSpPr>
          <p:cNvPr id="13" name="组合 12"/>
          <p:cNvGrpSpPr/>
          <p:nvPr/>
        </p:nvGrpSpPr>
        <p:grpSpPr>
          <a:xfrm>
            <a:off x="6235700" y="4577888"/>
            <a:ext cx="4277360" cy="1100906"/>
            <a:chOff x="6235700" y="4577888"/>
            <a:chExt cx="4277360" cy="1100906"/>
          </a:xfrm>
        </p:grpSpPr>
        <p:sp>
          <p:nvSpPr>
            <p:cNvPr id="6" name="文本框 5"/>
            <p:cNvSpPr txBox="1"/>
            <p:nvPr/>
          </p:nvSpPr>
          <p:spPr>
            <a:xfrm>
              <a:off x="6235700" y="4577888"/>
              <a:ext cx="2214880" cy="396240"/>
            </a:xfrm>
            <a:prstGeom prst="rect">
              <a:avLst/>
            </a:prstGeom>
            <a:noFill/>
          </p:spPr>
          <p:txBody>
            <a:bodyPr rtlCol="0" wrap="none">
              <a:spAutoFit/>
            </a:bodyPr>
            <a:lstStyle/>
            <a:p>
              <a:pPr algn="l"/>
              <a:r>
                <a:rPr altLang="en-US" lang="zh-CN" noProof="0" sz="2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7" name="文本框 6"/>
            <p:cNvSpPr txBox="1"/>
            <p:nvPr/>
          </p:nvSpPr>
          <p:spPr>
            <a:xfrm>
              <a:off x="6235700" y="4970780"/>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grpSp>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9"/>
                                        </p:tgtEl>
                                        <p:attrNameLst>
                                          <p:attrName>style.visibility</p:attrName>
                                        </p:attrNameLst>
                                      </p:cBhvr>
                                      <p:to>
                                        <p:strVal val="visible"/>
                                      </p:to>
                                    </p:set>
                                    <p:animEffect filter="wipe(up)"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3"/>
                                        </p:tgtEl>
                                        <p:attrNameLst>
                                          <p:attrName>style.visibility</p:attrName>
                                        </p:attrNameLst>
                                      </p:cBhvr>
                                      <p:to>
                                        <p:strVal val="visible"/>
                                      </p:to>
                                    </p:set>
                                    <p:animEffect filter="barn(inVertical)"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14" presetSubtype="10">
                                  <p:stCondLst>
                                    <p:cond delay="0"/>
                                  </p:stCondLst>
                                  <p:childTnLst>
                                    <p:set>
                                      <p:cBhvr>
                                        <p:cTn dur="1" fill="hold" id="14">
                                          <p:stCondLst>
                                            <p:cond delay="0"/>
                                          </p:stCondLst>
                                        </p:cTn>
                                        <p:tgtEl>
                                          <p:spTgt spid="8"/>
                                        </p:tgtEl>
                                        <p:attrNameLst>
                                          <p:attrName>style.visibility</p:attrName>
                                        </p:attrNameLst>
                                      </p:cBhvr>
                                      <p:to>
                                        <p:strVal val="visible"/>
                                      </p:to>
                                    </p:set>
                                    <p:animEffect filter="randombar(horizontal)"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14" presetSubtype="10">
                                  <p:stCondLst>
                                    <p:cond delay="0"/>
                                  </p:stCondLst>
                                  <p:childTnLst>
                                    <p:set>
                                      <p:cBhvr>
                                        <p:cTn dur="1" fill="hold" id="18">
                                          <p:stCondLst>
                                            <p:cond delay="0"/>
                                          </p:stCondLst>
                                        </p:cTn>
                                        <p:tgtEl>
                                          <p:spTgt spid="10"/>
                                        </p:tgtEl>
                                        <p:attrNameLst>
                                          <p:attrName>style.visibility</p:attrName>
                                        </p:attrNameLst>
                                      </p:cBhvr>
                                      <p:to>
                                        <p:strVal val="visible"/>
                                      </p:to>
                                    </p:set>
                                    <p:animEffect filter="randombar(horizontal)"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14" presetSubtype="10">
                                  <p:stCondLst>
                                    <p:cond delay="0"/>
                                  </p:stCondLst>
                                  <p:childTnLst>
                                    <p:set>
                                      <p:cBhvr>
                                        <p:cTn dur="1" fill="hold" id="22">
                                          <p:stCondLst>
                                            <p:cond delay="0"/>
                                          </p:stCondLst>
                                        </p:cTn>
                                        <p:tgtEl>
                                          <p:spTgt spid="13"/>
                                        </p:tgtEl>
                                        <p:attrNameLst>
                                          <p:attrName>style.visibility</p:attrName>
                                        </p:attrNameLst>
                                      </p:cBhvr>
                                      <p:to>
                                        <p:strVal val="visible"/>
                                      </p:to>
                                    </p:set>
                                    <p:animEffect filter="randombar(horizontal)" transition="in">
                                      <p:cBhvr>
                                        <p:cTn dur="500" id="2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711960" y="1799128"/>
            <a:ext cx="5373245" cy="1100906"/>
            <a:chOff x="711960" y="1799128"/>
            <a:chExt cx="5373245" cy="1100906"/>
          </a:xfrm>
        </p:grpSpPr>
        <p:sp>
          <p:nvSpPr>
            <p:cNvPr id="44" name="文本框 43"/>
            <p:cNvSpPr txBox="1"/>
            <p:nvPr/>
          </p:nvSpPr>
          <p:spPr>
            <a:xfrm>
              <a:off x="1807845" y="1799128"/>
              <a:ext cx="2214880" cy="396240"/>
            </a:xfrm>
            <a:prstGeom prst="rect">
              <a:avLst/>
            </a:prstGeom>
            <a:noFill/>
          </p:spPr>
          <p:txBody>
            <a:bodyPr rtlCol="0" wrap="none">
              <a:spAutoFit/>
            </a:bodyPr>
            <a:lstStyle/>
            <a:p>
              <a:pPr algn="l"/>
              <a:r>
                <a:rPr altLang="en-US" lang="zh-CN" noProof="0" sz="2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45" name="文本框 44"/>
            <p:cNvSpPr txBox="1"/>
            <p:nvPr/>
          </p:nvSpPr>
          <p:spPr>
            <a:xfrm>
              <a:off x="1807845" y="2192020"/>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pic>
          <p:nvPicPr>
            <p:cNvPr id="12" name="图片 11"/>
            <p:cNvPicPr>
              <a:picLocks noChangeAspect="1"/>
            </p:cNvPicPr>
            <p:nvPr/>
          </p:nvPicPr>
          <p:blipFill>
            <a:blip r:embed="rId2">
              <a:extLst>
                <a:ext uri="{28A0092B-C50C-407E-A947-70E740481C1C}">
                  <a14:useLocalDpi val="0"/>
                </a:ext>
              </a:extLst>
            </a:blip>
            <a:stretch>
              <a:fillRect/>
            </a:stretch>
          </p:blipFill>
          <p:spPr>
            <a:xfrm>
              <a:off x="711960" y="1799128"/>
              <a:ext cx="996700" cy="996700"/>
            </a:xfrm>
            <a:prstGeom prst="rect">
              <a:avLst/>
            </a:prstGeom>
            <a:effectLst>
              <a:outerShdw algn="tl" blurRad="50800" dir="2700000" dist="38100" rotWithShape="0" sx="102000" sy="102000">
                <a:prstClr val="black">
                  <a:alpha val="40000"/>
                </a:prstClr>
              </a:outerShdw>
            </a:effectLst>
          </p:spPr>
        </p:pic>
      </p:grpSp>
      <p:grpSp>
        <p:nvGrpSpPr>
          <p:cNvPr id="18" name="组合 17"/>
          <p:cNvGrpSpPr/>
          <p:nvPr/>
        </p:nvGrpSpPr>
        <p:grpSpPr>
          <a:xfrm>
            <a:off x="6283575" y="1799128"/>
            <a:ext cx="5274060" cy="1100906"/>
            <a:chOff x="6283575" y="1799128"/>
            <a:chExt cx="5274060" cy="1100906"/>
          </a:xfrm>
        </p:grpSpPr>
        <p:grpSp>
          <p:nvGrpSpPr>
            <p:cNvPr id="14" name="组合 13"/>
            <p:cNvGrpSpPr/>
            <p:nvPr/>
          </p:nvGrpSpPr>
          <p:grpSpPr>
            <a:xfrm>
              <a:off x="7280275" y="1799128"/>
              <a:ext cx="4277360" cy="1100906"/>
              <a:chOff x="7280275" y="1799128"/>
              <a:chExt cx="4277360" cy="1100906"/>
            </a:xfrm>
          </p:grpSpPr>
          <p:sp>
            <p:nvSpPr>
              <p:cNvPr id="7" name="文本框 6"/>
              <p:cNvSpPr txBox="1"/>
              <p:nvPr/>
            </p:nvSpPr>
            <p:spPr>
              <a:xfrm>
                <a:off x="7280275" y="1799128"/>
                <a:ext cx="2214880" cy="396240"/>
              </a:xfrm>
              <a:prstGeom prst="rect">
                <a:avLst/>
              </a:prstGeom>
              <a:noFill/>
            </p:spPr>
            <p:txBody>
              <a:bodyPr rtlCol="0" wrap="none">
                <a:spAutoFit/>
              </a:bodyPr>
              <a:lstStyle/>
              <a:p>
                <a:pPr algn="l"/>
                <a:r>
                  <a:rPr altLang="en-US" lang="zh-CN" noProof="0" sz="2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8" name="文本框 7"/>
              <p:cNvSpPr txBox="1"/>
              <p:nvPr/>
            </p:nvSpPr>
            <p:spPr>
              <a:xfrm>
                <a:off x="7280273" y="2192020"/>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grpSp>
        <p:pic>
          <p:nvPicPr>
            <p:cNvPr id="15" name="图片 14"/>
            <p:cNvPicPr>
              <a:picLocks noChangeAspect="1"/>
            </p:cNvPicPr>
            <p:nvPr/>
          </p:nvPicPr>
          <p:blipFill>
            <a:blip r:embed="rId2">
              <a:extLst>
                <a:ext uri="{28A0092B-C50C-407E-A947-70E740481C1C}">
                  <a14:useLocalDpi val="0"/>
                </a:ext>
              </a:extLst>
            </a:blip>
            <a:stretch>
              <a:fillRect/>
            </a:stretch>
          </p:blipFill>
          <p:spPr>
            <a:xfrm>
              <a:off x="6283575" y="1799128"/>
              <a:ext cx="996700" cy="996700"/>
            </a:xfrm>
            <a:prstGeom prst="rect">
              <a:avLst/>
            </a:prstGeom>
            <a:effectLst>
              <a:outerShdw algn="tl" blurRad="50800" dir="2700000" dist="38100" rotWithShape="0" sx="102000" sy="102000">
                <a:prstClr val="black">
                  <a:alpha val="40000"/>
                </a:prstClr>
              </a:outerShdw>
            </a:effectLst>
          </p:spPr>
        </p:pic>
      </p:grpSp>
      <p:grpSp>
        <p:nvGrpSpPr>
          <p:cNvPr id="19" name="组合 18"/>
          <p:cNvGrpSpPr/>
          <p:nvPr/>
        </p:nvGrpSpPr>
        <p:grpSpPr>
          <a:xfrm>
            <a:off x="711960" y="4048933"/>
            <a:ext cx="5373245" cy="1100906"/>
            <a:chOff x="711960" y="4048933"/>
            <a:chExt cx="5373245" cy="1100906"/>
          </a:xfrm>
        </p:grpSpPr>
        <p:sp>
          <p:nvSpPr>
            <p:cNvPr id="4" name="文本框 3"/>
            <p:cNvSpPr txBox="1"/>
            <p:nvPr/>
          </p:nvSpPr>
          <p:spPr>
            <a:xfrm>
              <a:off x="1807845" y="4048933"/>
              <a:ext cx="2214880" cy="396240"/>
            </a:xfrm>
            <a:prstGeom prst="rect">
              <a:avLst/>
            </a:prstGeom>
            <a:noFill/>
          </p:spPr>
          <p:txBody>
            <a:bodyPr rtlCol="0" wrap="none">
              <a:spAutoFit/>
            </a:bodyPr>
            <a:lstStyle/>
            <a:p>
              <a:pPr algn="l"/>
              <a:r>
                <a:rPr altLang="en-US" lang="zh-CN" noProof="0" sz="2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5" name="文本框 4"/>
            <p:cNvSpPr txBox="1"/>
            <p:nvPr/>
          </p:nvSpPr>
          <p:spPr>
            <a:xfrm>
              <a:off x="1807845" y="4441825"/>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pic>
          <p:nvPicPr>
            <p:cNvPr id="16" name="图片 15"/>
            <p:cNvPicPr>
              <a:picLocks noChangeAspect="1"/>
            </p:cNvPicPr>
            <p:nvPr/>
          </p:nvPicPr>
          <p:blipFill>
            <a:blip r:embed="rId2">
              <a:extLst>
                <a:ext uri="{28A0092B-C50C-407E-A947-70E740481C1C}">
                  <a14:useLocalDpi val="0"/>
                </a:ext>
              </a:extLst>
            </a:blip>
            <a:stretch>
              <a:fillRect/>
            </a:stretch>
          </p:blipFill>
          <p:spPr>
            <a:xfrm>
              <a:off x="711960" y="4048933"/>
              <a:ext cx="996700" cy="996700"/>
            </a:xfrm>
            <a:prstGeom prst="rect">
              <a:avLst/>
            </a:prstGeom>
            <a:effectLst>
              <a:outerShdw algn="tl" blurRad="50800" dir="2700000" dist="38100" rotWithShape="0" sx="102000" sy="102000">
                <a:prstClr val="black">
                  <a:alpha val="40000"/>
                </a:prstClr>
              </a:outerShdw>
            </a:effectLst>
          </p:spPr>
        </p:pic>
      </p:grpSp>
      <p:grpSp>
        <p:nvGrpSpPr>
          <p:cNvPr id="21" name="组合 20"/>
          <p:cNvGrpSpPr/>
          <p:nvPr/>
        </p:nvGrpSpPr>
        <p:grpSpPr>
          <a:xfrm>
            <a:off x="6283575" y="4048933"/>
            <a:ext cx="5274060" cy="1100906"/>
            <a:chOff x="6283575" y="4048933"/>
            <a:chExt cx="5274060" cy="1100906"/>
          </a:xfrm>
        </p:grpSpPr>
        <p:grpSp>
          <p:nvGrpSpPr>
            <p:cNvPr id="20" name="组合 19"/>
            <p:cNvGrpSpPr/>
            <p:nvPr/>
          </p:nvGrpSpPr>
          <p:grpSpPr>
            <a:xfrm>
              <a:off x="7280275" y="4048933"/>
              <a:ext cx="4277360" cy="1100906"/>
              <a:chOff x="7280275" y="4048933"/>
              <a:chExt cx="4277360" cy="1100906"/>
            </a:xfrm>
          </p:grpSpPr>
          <p:sp>
            <p:nvSpPr>
              <p:cNvPr id="10" name="文本框 9"/>
              <p:cNvSpPr txBox="1"/>
              <p:nvPr/>
            </p:nvSpPr>
            <p:spPr>
              <a:xfrm>
                <a:off x="7280275" y="4048934"/>
                <a:ext cx="2214880" cy="396240"/>
              </a:xfrm>
              <a:prstGeom prst="rect">
                <a:avLst/>
              </a:prstGeom>
              <a:noFill/>
            </p:spPr>
            <p:txBody>
              <a:bodyPr rtlCol="0" wrap="none">
                <a:spAutoFit/>
              </a:bodyPr>
              <a:lstStyle/>
              <a:p>
                <a:pPr algn="l"/>
                <a:r>
                  <a:rPr altLang="en-US" lang="zh-CN" noProof="0" sz="2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11" name="文本框 10"/>
              <p:cNvSpPr txBox="1"/>
              <p:nvPr/>
            </p:nvSpPr>
            <p:spPr>
              <a:xfrm>
                <a:off x="7280273" y="4441824"/>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grpSp>
        <p:pic>
          <p:nvPicPr>
            <p:cNvPr id="17" name="图片 16"/>
            <p:cNvPicPr>
              <a:picLocks noChangeAspect="1"/>
            </p:cNvPicPr>
            <p:nvPr/>
          </p:nvPicPr>
          <p:blipFill>
            <a:blip r:embed="rId2">
              <a:extLst>
                <a:ext uri="{28A0092B-C50C-407E-A947-70E740481C1C}">
                  <a14:useLocalDpi val="0"/>
                </a:ext>
              </a:extLst>
            </a:blip>
            <a:stretch>
              <a:fillRect/>
            </a:stretch>
          </p:blipFill>
          <p:spPr>
            <a:xfrm>
              <a:off x="6283575" y="4048933"/>
              <a:ext cx="996700" cy="996700"/>
            </a:xfrm>
            <a:prstGeom prst="rect">
              <a:avLst/>
            </a:prstGeom>
            <a:effectLst>
              <a:outerShdw algn="tl" blurRad="50800" dir="2700000" dist="38100" rotWithShape="0" sx="102000" sy="102000">
                <a:prstClr val="black">
                  <a:alpha val="40000"/>
                </a:prstClr>
              </a:outerShdw>
            </a:effectLst>
          </p:spPr>
        </p:pic>
      </p:grpSp>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13"/>
                                        </p:tgtEl>
                                        <p:attrNameLst>
                                          <p:attrName>style.visibility</p:attrName>
                                        </p:attrNameLst>
                                      </p:cBhvr>
                                      <p:to>
                                        <p:strVal val="visible"/>
                                      </p:to>
                                    </p:set>
                                    <p:animEffect filter="randombar(horizontal)" transition="in">
                                      <p:cBhvr>
                                        <p:cTn dur="750" id="7"/>
                                        <p:tgtEl>
                                          <p:spTgt spid="13"/>
                                        </p:tgtEl>
                                      </p:cBhvr>
                                    </p:animEffect>
                                  </p:childTnLst>
                                </p:cTn>
                              </p:par>
                              <p:par>
                                <p:cTn fill="hold" id="8" nodeType="withEffect" presetClass="entr" presetID="14" presetSubtype="10">
                                  <p:stCondLst>
                                    <p:cond delay="0"/>
                                  </p:stCondLst>
                                  <p:childTnLst>
                                    <p:set>
                                      <p:cBhvr>
                                        <p:cTn dur="1" fill="hold" id="9">
                                          <p:stCondLst>
                                            <p:cond delay="0"/>
                                          </p:stCondLst>
                                        </p:cTn>
                                        <p:tgtEl>
                                          <p:spTgt spid="18"/>
                                        </p:tgtEl>
                                        <p:attrNameLst>
                                          <p:attrName>style.visibility</p:attrName>
                                        </p:attrNameLst>
                                      </p:cBhvr>
                                      <p:to>
                                        <p:strVal val="visible"/>
                                      </p:to>
                                    </p:set>
                                    <p:animEffect filter="randombar(horizontal)" transition="in">
                                      <p:cBhvr>
                                        <p:cTn dur="750" id="10"/>
                                        <p:tgtEl>
                                          <p:spTgt spid="18"/>
                                        </p:tgtEl>
                                      </p:cBhvr>
                                    </p:animEffect>
                                  </p:childTnLst>
                                </p:cTn>
                              </p:par>
                              <p:par>
                                <p:cTn fill="hold" id="11" nodeType="withEffect" presetClass="entr" presetID="14" presetSubtype="10">
                                  <p:stCondLst>
                                    <p:cond delay="0"/>
                                  </p:stCondLst>
                                  <p:childTnLst>
                                    <p:set>
                                      <p:cBhvr>
                                        <p:cTn dur="1" fill="hold" id="12">
                                          <p:stCondLst>
                                            <p:cond delay="0"/>
                                          </p:stCondLst>
                                        </p:cTn>
                                        <p:tgtEl>
                                          <p:spTgt spid="19"/>
                                        </p:tgtEl>
                                        <p:attrNameLst>
                                          <p:attrName>style.visibility</p:attrName>
                                        </p:attrNameLst>
                                      </p:cBhvr>
                                      <p:to>
                                        <p:strVal val="visible"/>
                                      </p:to>
                                    </p:set>
                                    <p:animEffect filter="randombar(horizontal)" transition="in">
                                      <p:cBhvr>
                                        <p:cTn dur="750" id="13"/>
                                        <p:tgtEl>
                                          <p:spTgt spid="19"/>
                                        </p:tgtEl>
                                      </p:cBhvr>
                                    </p:animEffect>
                                  </p:childTnLst>
                                </p:cTn>
                              </p:par>
                              <p:par>
                                <p:cTn fill="hold" id="14" nodeType="withEffect" presetClass="entr" presetID="14" presetSubtype="10">
                                  <p:stCondLst>
                                    <p:cond delay="0"/>
                                  </p:stCondLst>
                                  <p:childTnLst>
                                    <p:set>
                                      <p:cBhvr>
                                        <p:cTn dur="1" fill="hold" id="15">
                                          <p:stCondLst>
                                            <p:cond delay="0"/>
                                          </p:stCondLst>
                                        </p:cTn>
                                        <p:tgtEl>
                                          <p:spTgt spid="21"/>
                                        </p:tgtEl>
                                        <p:attrNameLst>
                                          <p:attrName>style.visibility</p:attrName>
                                        </p:attrNameLst>
                                      </p:cBhvr>
                                      <p:to>
                                        <p:strVal val="visible"/>
                                      </p:to>
                                    </p:set>
                                    <p:animEffect filter="randombar(horizontal)" transition="in">
                                      <p:cBhvr>
                                        <p:cTn dur="750" id="1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544897" y="0"/>
            <a:ext cx="1007110" cy="5168900"/>
            <a:chOff x="1544897" y="0"/>
            <a:chExt cx="1007110" cy="5168900"/>
          </a:xfrm>
        </p:grpSpPr>
        <p:sp>
          <p:nvSpPr>
            <p:cNvPr id="8" name="矩形 7"/>
            <p:cNvSpPr/>
            <p:nvPr/>
          </p:nvSpPr>
          <p:spPr>
            <a:xfrm>
              <a:off x="1544897" y="0"/>
              <a:ext cx="1007110" cy="516890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1649355" y="964757"/>
              <a:ext cx="731520" cy="2543175"/>
            </a:xfrm>
            <a:prstGeom prst="rect">
              <a:avLst/>
            </a:prstGeom>
            <a:noFill/>
          </p:spPr>
          <p:txBody>
            <a:bodyPr rtlCol="0" vert="eaVert" wrap="none">
              <a:spAutoFit/>
            </a:bodyPr>
            <a:lstStyle/>
            <a:p>
              <a:r>
                <a:rPr altLang="en-US" lang="zh-CN" sz="3600">
                  <a:solidFill>
                    <a:schemeClr val="tx1">
                      <a:lumMod val="75000"/>
                      <a:lumOff val="25000"/>
                    </a:schemeClr>
                  </a:solidFill>
                  <a:latin charset="-122" panose="02000000000000000000" typeface="方正清刻本悦宋简体"/>
                  <a:ea charset="-122" panose="02000000000000000000" typeface="方正清刻本悦宋简体"/>
                </a:rPr>
                <a:t>日系の小清新</a:t>
              </a:r>
            </a:p>
          </p:txBody>
        </p:sp>
      </p:grpSp>
      <p:pic>
        <p:nvPicPr>
          <p:cNvPr descr="4" id="3" name="图片 2"/>
          <p:cNvPicPr>
            <a:picLocks noChangeAspect="1"/>
          </p:cNvPicPr>
          <p:nvPr/>
        </p:nvPicPr>
        <p:blipFill>
          <a:blip r:embed="rId2"/>
          <a:srcRect b="9373" l="12111" r="13324" t="15358"/>
          <a:stretch>
            <a:fillRect/>
          </a:stretch>
        </p:blipFill>
        <p:spPr>
          <a:xfrm>
            <a:off x="-269875" y="4658264"/>
            <a:ext cx="3989705" cy="2289175"/>
          </a:xfrm>
          <a:prstGeom prst="rect">
            <a:avLst/>
          </a:prstGeom>
        </p:spPr>
      </p:pic>
      <p:grpSp>
        <p:nvGrpSpPr>
          <p:cNvPr id="16" name="组合 15"/>
          <p:cNvGrpSpPr/>
          <p:nvPr/>
        </p:nvGrpSpPr>
        <p:grpSpPr>
          <a:xfrm>
            <a:off x="9484995" y="1952625"/>
            <a:ext cx="1257300" cy="2952194"/>
            <a:chOff x="9484995" y="1952625"/>
            <a:chExt cx="1257300" cy="2952194"/>
          </a:xfrm>
        </p:grpSpPr>
        <p:sp>
          <p:nvSpPr>
            <p:cNvPr id="7" name="文本框 6"/>
            <p:cNvSpPr txBox="1"/>
            <p:nvPr/>
          </p:nvSpPr>
          <p:spPr>
            <a:xfrm>
              <a:off x="9484994" y="1952625"/>
              <a:ext cx="457200" cy="2594610"/>
            </a:xfrm>
            <a:prstGeom prst="rect">
              <a:avLst/>
            </a:prstGeom>
            <a:noFill/>
          </p:spPr>
          <p:txBody>
            <a:bodyPr rtlCol="0" vert="eaVert" wrap="square">
              <a:spAutoFit/>
            </a:bodyPr>
            <a:lstStyle/>
            <a:p>
              <a:pPr algn="l"/>
              <a:r>
                <a:rPr altLang="en-US" lang="zh-CN">
                  <a:solidFill>
                    <a:schemeClr val="tx1">
                      <a:lumMod val="75000"/>
                      <a:lumOff val="25000"/>
                    </a:schemeClr>
                  </a:solidFill>
                  <a:latin charset="-122" panose="02000000000000000000" typeface="方正清刻本悦宋简体"/>
                  <a:ea charset="-122" panose="02000000000000000000" typeface="方正清刻本悦宋简体"/>
                </a:rPr>
                <a:t>单击此处输入您的文本</a:t>
              </a:r>
            </a:p>
          </p:txBody>
        </p:sp>
        <p:sp>
          <p:nvSpPr>
            <p:cNvPr id="2" name="文本框 1"/>
            <p:cNvSpPr txBox="1"/>
            <p:nvPr/>
          </p:nvSpPr>
          <p:spPr>
            <a:xfrm>
              <a:off x="9911299" y="1952704"/>
              <a:ext cx="822960" cy="2952115"/>
            </a:xfrm>
            <a:prstGeom prst="rect">
              <a:avLst/>
            </a:prstGeom>
            <a:noFill/>
          </p:spPr>
          <p:txBody>
            <a:bodyPr rtlCol="0" vert="eaVert" wrap="square">
              <a:spAutoFit/>
            </a:bodyPr>
            <a:lstStyle/>
            <a:p>
              <a:pPr>
                <a:lnSpc>
                  <a:spcPct val="200000"/>
                </a:lnSpc>
              </a:pPr>
              <a:r>
                <a:rPr altLang="en-US" lang="zh-CN" sz="700">
                  <a:solidFill>
                    <a:schemeClr val="tx1">
                      <a:lumMod val="75000"/>
                      <a:lumOff val="25000"/>
                    </a:schemeClr>
                  </a:solidFill>
                  <a:latin charset="0" panose="020b0604020202020204" pitchFamily="34" typeface="Arial"/>
                  <a:ea charset="-122" panose="020b0503020204020204" typeface="微软雅黑"/>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单击此处编辑您要的内容，建议您在展示时采用微软雅黑字体，本模版所有图形线条及其相应素材均可自由编辑、改色、替换。用户可以在投影仪或者计算机上进行演示也可出来制作成。</a:t>
              </a:r>
            </a:p>
          </p:txBody>
        </p:sp>
      </p:grpSp>
      <p:grpSp>
        <p:nvGrpSpPr>
          <p:cNvPr id="15" name="组合 14"/>
          <p:cNvGrpSpPr/>
          <p:nvPr/>
        </p:nvGrpSpPr>
        <p:grpSpPr>
          <a:xfrm>
            <a:off x="7625715" y="1952625"/>
            <a:ext cx="1257300" cy="2952194"/>
            <a:chOff x="7625715" y="1952625"/>
            <a:chExt cx="1257300" cy="2952194"/>
          </a:xfrm>
        </p:grpSpPr>
        <p:sp>
          <p:nvSpPr>
            <p:cNvPr id="9" name="文本框 8"/>
            <p:cNvSpPr txBox="1"/>
            <p:nvPr/>
          </p:nvSpPr>
          <p:spPr>
            <a:xfrm>
              <a:off x="7625716" y="1952625"/>
              <a:ext cx="457200" cy="2594610"/>
            </a:xfrm>
            <a:prstGeom prst="rect">
              <a:avLst/>
            </a:prstGeom>
            <a:noFill/>
          </p:spPr>
          <p:txBody>
            <a:bodyPr rtlCol="0" vert="eaVert" wrap="square">
              <a:spAutoFit/>
            </a:bodyPr>
            <a:lstStyle/>
            <a:p>
              <a:pPr algn="l"/>
              <a:r>
                <a:rPr altLang="en-US" lang="zh-CN">
                  <a:solidFill>
                    <a:schemeClr val="tx1">
                      <a:lumMod val="75000"/>
                      <a:lumOff val="25000"/>
                    </a:schemeClr>
                  </a:solidFill>
                  <a:latin charset="-122" panose="02000000000000000000" typeface="方正清刻本悦宋简体"/>
                  <a:ea charset="-122" panose="02000000000000000000" typeface="方正清刻本悦宋简体"/>
                </a:rPr>
                <a:t>单击此处输入您的文本</a:t>
              </a:r>
            </a:p>
          </p:txBody>
        </p:sp>
        <p:sp>
          <p:nvSpPr>
            <p:cNvPr id="10" name="文本框 9"/>
            <p:cNvSpPr txBox="1"/>
            <p:nvPr/>
          </p:nvSpPr>
          <p:spPr>
            <a:xfrm>
              <a:off x="8052019" y="1952704"/>
              <a:ext cx="822960" cy="2952115"/>
            </a:xfrm>
            <a:prstGeom prst="rect">
              <a:avLst/>
            </a:prstGeom>
            <a:noFill/>
          </p:spPr>
          <p:txBody>
            <a:bodyPr rtlCol="0" vert="eaVert" wrap="square">
              <a:spAutoFit/>
            </a:bodyPr>
            <a:lstStyle/>
            <a:p>
              <a:pPr>
                <a:lnSpc>
                  <a:spcPct val="200000"/>
                </a:lnSpc>
              </a:pPr>
              <a:r>
                <a:rPr altLang="en-US" lang="zh-CN" sz="700">
                  <a:solidFill>
                    <a:schemeClr val="tx1">
                      <a:lumMod val="75000"/>
                      <a:lumOff val="25000"/>
                    </a:schemeClr>
                  </a:solidFill>
                  <a:latin charset="0" panose="020b0604020202020204" pitchFamily="34" typeface="Arial"/>
                  <a:ea charset="-122" panose="020b0503020204020204" typeface="微软雅黑"/>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单击此处编辑您要的内容，建议您在展示时采用微软雅黑字体，本模版所有图形线条及其相应素材均可自由编辑、改色、替换。用户可以在投影仪或者计算机上进行演示也可出来制作成。</a:t>
              </a:r>
            </a:p>
          </p:txBody>
        </p:sp>
      </p:grpSp>
      <p:grpSp>
        <p:nvGrpSpPr>
          <p:cNvPr id="6" name="组合 5"/>
          <p:cNvGrpSpPr/>
          <p:nvPr/>
        </p:nvGrpSpPr>
        <p:grpSpPr>
          <a:xfrm>
            <a:off x="5474970" y="1952625"/>
            <a:ext cx="1257300" cy="2952194"/>
            <a:chOff x="5474970" y="1952625"/>
            <a:chExt cx="1257300" cy="2952194"/>
          </a:xfrm>
        </p:grpSpPr>
        <p:sp>
          <p:nvSpPr>
            <p:cNvPr id="11" name="文本框 10"/>
            <p:cNvSpPr txBox="1"/>
            <p:nvPr/>
          </p:nvSpPr>
          <p:spPr>
            <a:xfrm>
              <a:off x="5474970" y="1952625"/>
              <a:ext cx="457200" cy="2594610"/>
            </a:xfrm>
            <a:prstGeom prst="rect">
              <a:avLst/>
            </a:prstGeom>
            <a:noFill/>
          </p:spPr>
          <p:txBody>
            <a:bodyPr rtlCol="0" vert="eaVert" wrap="square">
              <a:spAutoFit/>
            </a:bodyPr>
            <a:lstStyle/>
            <a:p>
              <a:pPr algn="l"/>
              <a:r>
                <a:rPr altLang="en-US" lang="zh-CN">
                  <a:solidFill>
                    <a:schemeClr val="tx1">
                      <a:lumMod val="75000"/>
                      <a:lumOff val="25000"/>
                    </a:schemeClr>
                  </a:solidFill>
                  <a:latin charset="-122" panose="02000000000000000000" typeface="方正清刻本悦宋简体"/>
                  <a:ea charset="-122" panose="02000000000000000000" typeface="方正清刻本悦宋简体"/>
                </a:rPr>
                <a:t>单击此处输入您的文本</a:t>
              </a:r>
            </a:p>
          </p:txBody>
        </p:sp>
        <p:sp>
          <p:nvSpPr>
            <p:cNvPr id="12" name="文本框 11"/>
            <p:cNvSpPr txBox="1"/>
            <p:nvPr/>
          </p:nvSpPr>
          <p:spPr>
            <a:xfrm>
              <a:off x="5901272" y="1952704"/>
              <a:ext cx="822960" cy="2952115"/>
            </a:xfrm>
            <a:prstGeom prst="rect">
              <a:avLst/>
            </a:prstGeom>
            <a:noFill/>
          </p:spPr>
          <p:txBody>
            <a:bodyPr rtlCol="0" vert="eaVert" wrap="square">
              <a:spAutoFit/>
            </a:bodyPr>
            <a:lstStyle/>
            <a:p>
              <a:pPr>
                <a:lnSpc>
                  <a:spcPct val="200000"/>
                </a:lnSpc>
              </a:pPr>
              <a:r>
                <a:rPr altLang="en-US" lang="zh-CN" sz="700">
                  <a:solidFill>
                    <a:schemeClr val="tx1">
                      <a:lumMod val="75000"/>
                      <a:lumOff val="25000"/>
                    </a:schemeClr>
                  </a:solidFill>
                  <a:latin charset="0" panose="020b0604020202020204" pitchFamily="34" typeface="Arial"/>
                  <a:ea charset="-122" panose="020b0503020204020204" typeface="微软雅黑"/>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单击此处编辑您要的内容，建议您在展示时采用微软雅黑字体，本模版所有图形线条及其相应素材均可自由编辑、改色、替换。用户可以在投影仪或者计算机上进行演示也可出来制作成。</a:t>
              </a:r>
            </a:p>
          </p:txBody>
        </p:sp>
      </p:grpSp>
      <p:grpSp>
        <p:nvGrpSpPr>
          <p:cNvPr id="5" name="组合 4"/>
          <p:cNvGrpSpPr/>
          <p:nvPr/>
        </p:nvGrpSpPr>
        <p:grpSpPr>
          <a:xfrm>
            <a:off x="3489960" y="1952625"/>
            <a:ext cx="1257300" cy="2952194"/>
            <a:chOff x="3489960" y="1952625"/>
            <a:chExt cx="1257300" cy="2952194"/>
          </a:xfrm>
        </p:grpSpPr>
        <p:sp>
          <p:nvSpPr>
            <p:cNvPr id="13" name="文本框 12"/>
            <p:cNvSpPr txBox="1"/>
            <p:nvPr/>
          </p:nvSpPr>
          <p:spPr>
            <a:xfrm>
              <a:off x="3489960" y="1952625"/>
              <a:ext cx="457200" cy="2594610"/>
            </a:xfrm>
            <a:prstGeom prst="rect">
              <a:avLst/>
            </a:prstGeom>
            <a:noFill/>
          </p:spPr>
          <p:txBody>
            <a:bodyPr rtlCol="0" vert="eaVert" wrap="square">
              <a:spAutoFit/>
            </a:bodyPr>
            <a:lstStyle/>
            <a:p>
              <a:pPr algn="l"/>
              <a:r>
                <a:rPr altLang="en-US" lang="zh-CN">
                  <a:solidFill>
                    <a:schemeClr val="tx1">
                      <a:lumMod val="75000"/>
                      <a:lumOff val="25000"/>
                    </a:schemeClr>
                  </a:solidFill>
                  <a:latin charset="-122" panose="02000000000000000000" typeface="方正清刻本悦宋简体"/>
                  <a:ea charset="-122" panose="02000000000000000000" typeface="方正清刻本悦宋简体"/>
                </a:rPr>
                <a:t>单击此处输入您的文本</a:t>
              </a:r>
            </a:p>
          </p:txBody>
        </p:sp>
        <p:sp>
          <p:nvSpPr>
            <p:cNvPr id="14" name="文本框 13"/>
            <p:cNvSpPr txBox="1"/>
            <p:nvPr/>
          </p:nvSpPr>
          <p:spPr>
            <a:xfrm>
              <a:off x="3916263" y="1952704"/>
              <a:ext cx="822960" cy="2952115"/>
            </a:xfrm>
            <a:prstGeom prst="rect">
              <a:avLst/>
            </a:prstGeom>
            <a:noFill/>
          </p:spPr>
          <p:txBody>
            <a:bodyPr rtlCol="0" vert="eaVert" wrap="square">
              <a:spAutoFit/>
            </a:body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单击此处编辑您要的内容，建议您在展示时采用微软雅黑字体，本模版所有图形线条及其相应素材均可自由编辑、改色、替换。用户可以在投影仪或者计算机上进行演示也可出来制作成。</a:t>
              </a:r>
            </a:p>
          </p:txBody>
        </p:sp>
      </p:grpSp>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5"/>
                                        </p:tgtEl>
                                        <p:attrNameLst>
                                          <p:attrName>style.visibility</p:attrName>
                                        </p:attrNameLst>
                                      </p:cBhvr>
                                      <p:to>
                                        <p:strVal val="visible"/>
                                      </p:to>
                                    </p:set>
                                    <p:animEffect filter="wipe(up)"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6"/>
                                        </p:tgtEl>
                                        <p:attrNameLst>
                                          <p:attrName>style.visibility</p:attrName>
                                        </p:attrNameLst>
                                      </p:cBhvr>
                                      <p:to>
                                        <p:strVal val="visible"/>
                                      </p:to>
                                    </p:set>
                                    <p:animEffect filter="wipe(up)" transition="in">
                                      <p:cBhvr>
                                        <p:cTn dur="500" id="19"/>
                                        <p:tgtEl>
                                          <p:spTgt spid="6"/>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15"/>
                                        </p:tgtEl>
                                        <p:attrNameLst>
                                          <p:attrName>style.visibility</p:attrName>
                                        </p:attrNameLst>
                                      </p:cBhvr>
                                      <p:to>
                                        <p:strVal val="visible"/>
                                      </p:to>
                                    </p:set>
                                    <p:animEffect filter="wipe(up)" transition="in">
                                      <p:cBhvr>
                                        <p:cTn dur="500" id="23"/>
                                        <p:tgtEl>
                                          <p:spTgt spid="15"/>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16"/>
                                        </p:tgtEl>
                                        <p:attrNameLst>
                                          <p:attrName>style.visibility</p:attrName>
                                        </p:attrNameLst>
                                      </p:cBhvr>
                                      <p:to>
                                        <p:strVal val="visible"/>
                                      </p:to>
                                    </p:set>
                                    <p:animEffect filter="wipe(up)" transition="in">
                                      <p:cBhvr>
                                        <p:cTn dur="500" id="2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8833486" y="1977390"/>
            <a:ext cx="609600" cy="2952115"/>
          </a:xfrm>
          <a:prstGeom prst="rect">
            <a:avLst/>
          </a:prstGeom>
          <a:noFill/>
        </p:spPr>
        <p:txBody>
          <a:bodyPr rtlCol="0" vert="eaVert" wrap="square">
            <a:spAutoFit/>
          </a:bodyPr>
          <a:lstStyle/>
          <a:p>
            <a:pPr algn="l"/>
            <a:r>
              <a:rPr altLang="en-US" lang="zh-CN" sz="2800">
                <a:solidFill>
                  <a:schemeClr val="tx1">
                    <a:lumMod val="75000"/>
                    <a:lumOff val="25000"/>
                  </a:schemeClr>
                </a:solidFill>
                <a:latin charset="-122" panose="02000000000000000000" typeface="方正清刻本悦宋简体"/>
                <a:ea charset="-122" panose="02000000000000000000" typeface="方正清刻本悦宋简体"/>
              </a:rPr>
              <a:t>单击此处输入文本</a:t>
            </a:r>
          </a:p>
        </p:txBody>
      </p:sp>
      <p:sp>
        <p:nvSpPr>
          <p:cNvPr id="7" name="文本框 6"/>
          <p:cNvSpPr txBox="1"/>
          <p:nvPr/>
        </p:nvSpPr>
        <p:spPr>
          <a:xfrm>
            <a:off x="9446894" y="1977390"/>
            <a:ext cx="822960" cy="2952115"/>
          </a:xfrm>
          <a:prstGeom prst="rect">
            <a:avLst/>
          </a:prstGeom>
          <a:noFill/>
        </p:spPr>
        <p:txBody>
          <a:bodyPr rtlCol="0" vert="eaVert" wrap="square">
            <a:spAutoFit/>
          </a:bodyPr>
          <a:lstStyle/>
          <a:p>
            <a:pPr algn="l" fontAlgn="auto">
              <a:lnSpc>
                <a:spcPct val="200000"/>
              </a:lnSpc>
            </a:pPr>
            <a:r>
              <a:rPr altLang="en-US" lang="zh-CN" sz="700">
                <a:solidFill>
                  <a:schemeClr val="tx1">
                    <a:lumMod val="75000"/>
                    <a:lumOff val="25000"/>
                  </a:schemeClr>
                </a:solidFill>
                <a:ea charset="-122" panose="020b0503020204020204" typeface="微软雅黑"/>
                <a:cs typeface="+mn-lt"/>
                <a:sym charset="0" panose="020b0604020202020204" pitchFamily="34" typeface="Arial"/>
              </a:rPr>
              <a:t>Click here to enter your text.Click here to enter your text.Click here to enter your text.Click here to enter your text..Click here to enter your text.</a:t>
            </a:r>
          </a:p>
        </p:txBody>
      </p:sp>
      <p:sp>
        <p:nvSpPr>
          <p:cNvPr id="8" name="文本框 7"/>
          <p:cNvSpPr txBox="1"/>
          <p:nvPr/>
        </p:nvSpPr>
        <p:spPr>
          <a:xfrm>
            <a:off x="7826374" y="1977390"/>
            <a:ext cx="1097280" cy="2386330"/>
          </a:xfrm>
          <a:prstGeom prst="rect">
            <a:avLst/>
          </a:prstGeom>
          <a:noFill/>
        </p:spPr>
        <p:txBody>
          <a:bodyPr rtlCol="0" vert="eaVert" wrap="square">
            <a:spAutoFit/>
          </a:bodyPr>
          <a:lstStyle/>
          <a:p>
            <a:pPr algn="l"/>
            <a:r>
              <a:rPr altLang="en-US" lang="zh-CN" sz="6000">
                <a:solidFill>
                  <a:schemeClr val="tx1">
                    <a:lumMod val="75000"/>
                    <a:lumOff val="25000"/>
                  </a:schemeClr>
                </a:solidFill>
                <a:latin charset="-122" panose="02000000000000000000" typeface="方正清刻本悦宋简体"/>
                <a:ea charset="-122" panose="02000000000000000000" typeface="方正清刻本悦宋简体"/>
              </a:rPr>
              <a:t>第三节</a:t>
            </a:r>
          </a:p>
        </p:txBody>
      </p:sp>
      <p:pic>
        <p:nvPicPr>
          <p:cNvPr descr="3" id="9" name="图片 8"/>
          <p:cNvPicPr>
            <a:picLocks noChangeAspect="1"/>
          </p:cNvPicPr>
          <p:nvPr/>
        </p:nvPicPr>
        <p:blipFill>
          <a:blip r:embed="rId2"/>
          <a:srcRect b="21858" l="16451" r="13022" t="26544"/>
          <a:stretch>
            <a:fillRect/>
          </a:stretch>
        </p:blipFill>
        <p:spPr>
          <a:xfrm rot="2040000">
            <a:off x="10174584" y="333554"/>
            <a:ext cx="832485" cy="1069975"/>
          </a:xfrm>
          <a:prstGeom prst="rect">
            <a:avLst/>
          </a:prstGeom>
        </p:spPr>
      </p:pic>
      <p:pic>
        <p:nvPicPr>
          <p:cNvPr id="10" name="图片 9"/>
          <p:cNvPicPr>
            <a:picLocks noChangeAspect="1"/>
          </p:cNvPicPr>
          <p:nvPr/>
        </p:nvPicPr>
        <p:blipFill>
          <a:blip r:embed="rId3">
            <a:extLst>
              <a:ext uri="{28A0092B-C50C-407E-A947-70E740481C1C}">
                <a14:useLocalDpi val="0"/>
              </a:ext>
            </a:extLst>
          </a:blip>
          <a:stretch>
            <a:fillRect/>
          </a:stretch>
        </p:blipFill>
        <p:spPr>
          <a:xfrm>
            <a:off x="-834436" y="546986"/>
            <a:ext cx="6462897" cy="6462897"/>
          </a:xfrm>
          <a:prstGeom prst="rect">
            <a:avLst/>
          </a:prstGeom>
        </p:spPr>
      </p:pic>
      <p:pic>
        <p:nvPicPr>
          <p:cNvPr id="11" name="图片 10"/>
          <p:cNvPicPr>
            <a:picLocks noChangeAspect="1"/>
          </p:cNvPicPr>
          <p:nvPr/>
        </p:nvPicPr>
        <p:blipFill>
          <a:blip r:embed="rId4">
            <a:extLst>
              <a:ext uri="{28A0092B-C50C-407E-A947-70E740481C1C}">
                <a14:useLocalDpi val="0"/>
              </a:ext>
            </a:extLst>
          </a:blip>
          <a:stretch>
            <a:fillRect/>
          </a:stretch>
        </p:blipFill>
        <p:spPr>
          <a:xfrm>
            <a:off x="2947886" y="4506595"/>
            <a:ext cx="4406634" cy="2438189"/>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ipe(up)"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8"/>
                                        </p:tgtEl>
                                        <p:attrNameLst>
                                          <p:attrName>style.visibility</p:attrName>
                                        </p:attrNameLst>
                                      </p:cBhvr>
                                      <p:to>
                                        <p:strVal val="visible"/>
                                      </p:to>
                                    </p:set>
                                    <p:animEffect filter="wipe(up)"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5"/>
                                        </p:tgtEl>
                                        <p:attrNameLst>
                                          <p:attrName>style.visibility</p:attrName>
                                        </p:attrNameLst>
                                      </p:cBhvr>
                                      <p:to>
                                        <p:strVal val="visible"/>
                                      </p:to>
                                    </p:set>
                                    <p:animEffect filter="wipe(up)"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7"/>
                                        </p:tgtEl>
                                        <p:attrNameLst>
                                          <p:attrName>style.visibility</p:attrName>
                                        </p:attrNameLst>
                                      </p:cBhvr>
                                      <p:to>
                                        <p:strVal val="visible"/>
                                      </p:to>
                                    </p:set>
                                    <p:animEffect filter="wipe(up)"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0"/>
                                        </p:tgtEl>
                                        <p:attrNameLst>
                                          <p:attrName>style.visibility</p:attrName>
                                        </p:attrNameLst>
                                      </p:cBhvr>
                                      <p:to>
                                        <p:strVal val="visible"/>
                                      </p:to>
                                    </p:set>
                                    <p:animEffect filter="wipe(down)" transition="in">
                                      <p:cBhvr>
                                        <p:cTn dur="500" id="23"/>
                                        <p:tgtEl>
                                          <p:spTgt spid="10"/>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1"/>
                                        </p:tgtEl>
                                        <p:attrNameLst>
                                          <p:attrName>style.visibility</p:attrName>
                                        </p:attrNameLst>
                                      </p:cBhvr>
                                      <p:to>
                                        <p:strVal val="visible"/>
                                      </p:to>
                                    </p:set>
                                    <p:animEffect filter="wipe(down)" transition="in">
                                      <p:cBhvr>
                                        <p:cTn dur="500" id="2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5"/>
      <p:bldP grpId="0" spid="7"/>
      <p:bldP grpId="0" spid="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椭圆 4"/>
          <p:cNvSpPr/>
          <p:nvPr/>
        </p:nvSpPr>
        <p:spPr>
          <a:xfrm>
            <a:off x="4462780" y="1134745"/>
            <a:ext cx="2830830" cy="2830830"/>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462780" y="1461135"/>
            <a:ext cx="2830830" cy="2331085"/>
            <a:chOff x="4462780" y="1461135"/>
            <a:chExt cx="2830830" cy="2331085"/>
          </a:xfrm>
        </p:grpSpPr>
        <p:pic>
          <p:nvPicPr>
            <p:cNvPr descr="596c2a291f484" id="9" name="图片 8"/>
            <p:cNvPicPr>
              <a:picLocks noChangeAspect="1"/>
            </p:cNvPicPr>
            <p:nvPr/>
          </p:nvPicPr>
          <p:blipFill>
            <a:blip r:embed="rId2"/>
            <a:srcRect b="21720" l="15244" r="31810" t="24580"/>
            <a:stretch>
              <a:fillRect/>
            </a:stretch>
          </p:blipFill>
          <p:spPr>
            <a:xfrm>
              <a:off x="6646545" y="3029585"/>
              <a:ext cx="647065" cy="762635"/>
            </a:xfrm>
            <a:prstGeom prst="rect">
              <a:avLst/>
            </a:prstGeom>
          </p:spPr>
        </p:pic>
        <p:pic>
          <p:nvPicPr>
            <p:cNvPr descr="596c2a291f484" id="3" name="图片 2"/>
            <p:cNvPicPr>
              <a:picLocks noChangeAspect="1"/>
            </p:cNvPicPr>
            <p:nvPr/>
          </p:nvPicPr>
          <p:blipFill>
            <a:blip r:embed="rId2"/>
            <a:srcRect b="21720" l="15244" r="31810" t="24580"/>
            <a:stretch>
              <a:fillRect/>
            </a:stretch>
          </p:blipFill>
          <p:spPr>
            <a:xfrm>
              <a:off x="4462780" y="1461135"/>
              <a:ext cx="647065" cy="762635"/>
            </a:xfrm>
            <a:prstGeom prst="rect">
              <a:avLst/>
            </a:prstGeom>
          </p:spPr>
        </p:pic>
      </p:grpSp>
      <p:sp>
        <p:nvSpPr>
          <p:cNvPr id="13" name="文本框 12"/>
          <p:cNvSpPr txBox="1"/>
          <p:nvPr/>
        </p:nvSpPr>
        <p:spPr>
          <a:xfrm>
            <a:off x="5337810" y="1483995"/>
            <a:ext cx="426720" cy="2159635"/>
          </a:xfrm>
          <a:prstGeom prst="rect">
            <a:avLst/>
          </a:prstGeom>
          <a:noFill/>
        </p:spPr>
        <p:txBody>
          <a:bodyPr rtlCol="0" vert="eaVert" wrap="square">
            <a:spAutoFit/>
          </a:bodyPr>
          <a:lstStyle/>
          <a:p>
            <a:pPr algn="l"/>
            <a:r>
              <a:rPr altLang="en-US" lang="zh-CN" sz="1600">
                <a:solidFill>
                  <a:schemeClr val="tx1">
                    <a:lumMod val="75000"/>
                    <a:lumOff val="25000"/>
                  </a:schemeClr>
                </a:solidFill>
                <a:latin charset="-122" panose="02000000000000000000" typeface="方正清刻本悦宋简体"/>
                <a:ea charset="-122" panose="02000000000000000000" typeface="方正清刻本悦宋简体"/>
              </a:rPr>
              <a:t>单击此处输入您的文本</a:t>
            </a:r>
          </a:p>
        </p:txBody>
      </p:sp>
      <p:sp>
        <p:nvSpPr>
          <p:cNvPr id="14" name="文本框 13"/>
          <p:cNvSpPr txBox="1"/>
          <p:nvPr/>
        </p:nvSpPr>
        <p:spPr>
          <a:xfrm>
            <a:off x="5801995" y="1572260"/>
            <a:ext cx="822960" cy="2063115"/>
          </a:xfrm>
          <a:prstGeom prst="rect">
            <a:avLst/>
          </a:prstGeom>
          <a:noFill/>
        </p:spPr>
        <p:txBody>
          <a:bodyPr rtlCol="0" vert="eaVert" wrap="square">
            <a:spAutoFit/>
          </a:bodyPr>
          <a:lstStyle/>
          <a:p>
            <a:pPr algn="l" fontAlgn="auto">
              <a:lnSpc>
                <a:spcPct val="200000"/>
              </a:lnSpc>
            </a:pPr>
            <a:r>
              <a:rPr altLang="en-US" lang="zh-CN" sz="700">
                <a:solidFill>
                  <a:schemeClr val="tx1">
                    <a:lumMod val="75000"/>
                    <a:lumOff val="25000"/>
                  </a:schemeClr>
                </a:solidFill>
                <a:latin charset="0" panose="020b0604020202020204" pitchFamily="34" typeface="Arial"/>
                <a:ea charset="-122" panose="020b0503020204020204" typeface="微软雅黑"/>
                <a:sym charset="0" panose="020b0604020202020204" pitchFamily="34" typeface="Arial"/>
              </a:rPr>
              <a:t>Click here to enter your text.Click here to enter your text.Click here to enter your text.Click here to enter your text</a:t>
            </a:r>
          </a:p>
        </p:txBody>
      </p:sp>
      <p:sp>
        <p:nvSpPr>
          <p:cNvPr id="45" name="文本框 44"/>
          <p:cNvSpPr txBox="1"/>
          <p:nvPr/>
        </p:nvSpPr>
        <p:spPr>
          <a:xfrm>
            <a:off x="1561465" y="4479925"/>
            <a:ext cx="8634095" cy="8915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indent="0">
              <a:lnSpc>
                <a:spcPct val="250000"/>
              </a:lnSpc>
            </a:pPr>
            <a:r>
              <a:rPr altLang="en-US" lang="zh-CN" sz="700">
                <a:solidFill>
                  <a:schemeClr val="tx1">
                    <a:lumMod val="75000"/>
                    <a:lumOff val="2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a:t>
            </a:r>
          </a:p>
        </p:txBody>
      </p:sp>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1000" id="7"/>
                                        <p:tgtEl>
                                          <p:spTgt spid="5"/>
                                        </p:tgtEl>
                                      </p:cBhvr>
                                    </p:animEffect>
                                  </p:childTnLst>
                                </p:cTn>
                              </p:par>
                            </p:childTnLst>
                          </p:cTn>
                        </p:par>
                        <p:par>
                          <p:cTn fill="hold" id="8" nodeType="afterGroup">
                            <p:stCondLst>
                              <p:cond delay="1000"/>
                            </p:stCondLst>
                            <p:childTnLst>
                              <p:par>
                                <p:cTn fill="hold" grpId="0" id="9" nodeType="afterEffect" presetClass="entr" presetID="22" presetSubtype="1">
                                  <p:stCondLst>
                                    <p:cond delay="0"/>
                                  </p:stCondLst>
                                  <p:childTnLst>
                                    <p:set>
                                      <p:cBhvr>
                                        <p:cTn dur="1" fill="hold" id="10">
                                          <p:stCondLst>
                                            <p:cond delay="0"/>
                                          </p:stCondLst>
                                        </p:cTn>
                                        <p:tgtEl>
                                          <p:spTgt spid="13"/>
                                        </p:tgtEl>
                                        <p:attrNameLst>
                                          <p:attrName>style.visibility</p:attrName>
                                        </p:attrNameLst>
                                      </p:cBhvr>
                                      <p:to>
                                        <p:strVal val="visible"/>
                                      </p:to>
                                    </p:set>
                                    <p:animEffect filter="wipe(up)" transition="in">
                                      <p:cBhvr>
                                        <p:cTn dur="500" id="11"/>
                                        <p:tgtEl>
                                          <p:spTgt spid="13"/>
                                        </p:tgtEl>
                                      </p:cBhvr>
                                    </p:animEffect>
                                  </p:childTnLst>
                                </p:cTn>
                              </p:par>
                            </p:childTnLst>
                          </p:cTn>
                        </p:par>
                        <p:par>
                          <p:cTn fill="hold" id="12" nodeType="afterGroup">
                            <p:stCondLst>
                              <p:cond delay="1500"/>
                            </p:stCondLst>
                            <p:childTnLst>
                              <p:par>
                                <p:cTn fill="hold" grpId="0" id="13" nodeType="afterEffect" presetClass="entr" presetID="22" presetSubtype="1">
                                  <p:stCondLst>
                                    <p:cond delay="0"/>
                                  </p:stCondLst>
                                  <p:childTnLst>
                                    <p:set>
                                      <p:cBhvr>
                                        <p:cTn dur="1" fill="hold" id="14">
                                          <p:stCondLst>
                                            <p:cond delay="0"/>
                                          </p:stCondLst>
                                        </p:cTn>
                                        <p:tgtEl>
                                          <p:spTgt spid="14"/>
                                        </p:tgtEl>
                                        <p:attrNameLst>
                                          <p:attrName>style.visibility</p:attrName>
                                        </p:attrNameLst>
                                      </p:cBhvr>
                                      <p:to>
                                        <p:strVal val="visible"/>
                                      </p:to>
                                    </p:set>
                                    <p:animEffect filter="wipe(up)" transition="in">
                                      <p:cBhvr>
                                        <p:cTn dur="500" id="15"/>
                                        <p:tgtEl>
                                          <p:spTgt spid="14"/>
                                        </p:tgtEl>
                                      </p:cBhvr>
                                    </p:animEffect>
                                  </p:childTnLst>
                                </p:cTn>
                              </p:par>
                            </p:childTnLst>
                          </p:cTn>
                        </p:par>
                        <p:par>
                          <p:cTn fill="hold" id="16" nodeType="afterGroup">
                            <p:stCondLst>
                              <p:cond delay="2000"/>
                            </p:stCondLst>
                            <p:childTnLst>
                              <p:par>
                                <p:cTn fill="hold" id="17" nodeType="afterEffect" presetClass="entr" presetID="10"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500" id="19"/>
                                        <p:tgtEl>
                                          <p:spTgt spid="2"/>
                                        </p:tgtEl>
                                      </p:cBhvr>
                                    </p:animEffect>
                                  </p:childTnLst>
                                </p:cTn>
                              </p:par>
                            </p:childTnLst>
                          </p:cTn>
                        </p:par>
                        <p:par>
                          <p:cTn fill="hold" id="20" nodeType="afterGroup">
                            <p:stCondLst>
                              <p:cond delay="2500"/>
                            </p:stCondLst>
                            <p:childTnLst>
                              <p:par>
                                <p:cTn fill="hold" grpId="0" id="21" nodeType="afterEffect" presetClass="entr" presetID="14" presetSubtype="10">
                                  <p:stCondLst>
                                    <p:cond delay="0"/>
                                  </p:stCondLst>
                                  <p:childTnLst>
                                    <p:set>
                                      <p:cBhvr>
                                        <p:cTn dur="1" fill="hold" id="22">
                                          <p:stCondLst>
                                            <p:cond delay="0"/>
                                          </p:stCondLst>
                                        </p:cTn>
                                        <p:tgtEl>
                                          <p:spTgt spid="45"/>
                                        </p:tgtEl>
                                        <p:attrNameLst>
                                          <p:attrName>style.visibility</p:attrName>
                                        </p:attrNameLst>
                                      </p:cBhvr>
                                      <p:to>
                                        <p:strVal val="visible"/>
                                      </p:to>
                                    </p:set>
                                    <p:animEffect filter="randombar(horizontal)" transition="in">
                                      <p:cBhvr>
                                        <p:cTn dur="500" id="23"/>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3"/>
      <p:bldP grpId="0" spid="14"/>
      <p:bldP grpId="0" spid="4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0" y="1558607"/>
            <a:ext cx="4200525" cy="3791585"/>
            <a:chOff x="0" y="1558607"/>
            <a:chExt cx="4200525" cy="3791585"/>
          </a:xfrm>
        </p:grpSpPr>
        <p:sp>
          <p:nvSpPr>
            <p:cNvPr id="8" name="矩形 7"/>
            <p:cNvSpPr/>
            <p:nvPr/>
          </p:nvSpPr>
          <p:spPr>
            <a:xfrm>
              <a:off x="0" y="1558607"/>
              <a:ext cx="4200525" cy="379158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椭圆 1"/>
            <p:cNvSpPr/>
            <p:nvPr/>
          </p:nvSpPr>
          <p:spPr>
            <a:xfrm>
              <a:off x="603567" y="1957704"/>
              <a:ext cx="2993390" cy="29933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5365115" y="1330498"/>
            <a:ext cx="5637530" cy="885463"/>
            <a:chOff x="5365115" y="1330498"/>
            <a:chExt cx="5637530" cy="885463"/>
          </a:xfrm>
        </p:grpSpPr>
        <p:sp>
          <p:nvSpPr>
            <p:cNvPr id="44" name="文本框 43"/>
            <p:cNvSpPr txBox="1"/>
            <p:nvPr/>
          </p:nvSpPr>
          <p:spPr>
            <a:xfrm>
              <a:off x="5365116" y="1330498"/>
              <a:ext cx="2214880" cy="396240"/>
            </a:xfrm>
            <a:prstGeom prst="rect">
              <a:avLst/>
            </a:prstGeom>
            <a:noFill/>
          </p:spPr>
          <p:txBody>
            <a:bodyPr rtlCol="0" wrap="none">
              <a:spAutoFit/>
            </a:bodyPr>
            <a:lstStyle/>
            <a:p>
              <a:pPr algn="l"/>
              <a:r>
                <a:rPr altLang="en-US" lang="zh-CN" noProof="0" sz="2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45" name="文本框 44"/>
            <p:cNvSpPr txBox="1"/>
            <p:nvPr/>
          </p:nvSpPr>
          <p:spPr>
            <a:xfrm>
              <a:off x="5365116" y="1723390"/>
              <a:ext cx="5637530"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grpSp>
        <p:nvGrpSpPr>
          <p:cNvPr id="14" name="组合 13"/>
          <p:cNvGrpSpPr/>
          <p:nvPr/>
        </p:nvGrpSpPr>
        <p:grpSpPr>
          <a:xfrm>
            <a:off x="5365115" y="2854498"/>
            <a:ext cx="5637530" cy="885463"/>
            <a:chOff x="5365115" y="2854498"/>
            <a:chExt cx="5637530" cy="885463"/>
          </a:xfrm>
        </p:grpSpPr>
        <p:sp>
          <p:nvSpPr>
            <p:cNvPr id="3" name="文本框 2"/>
            <p:cNvSpPr txBox="1"/>
            <p:nvPr/>
          </p:nvSpPr>
          <p:spPr>
            <a:xfrm>
              <a:off x="5365116" y="2854498"/>
              <a:ext cx="2214880" cy="396240"/>
            </a:xfrm>
            <a:prstGeom prst="rect">
              <a:avLst/>
            </a:prstGeom>
            <a:noFill/>
          </p:spPr>
          <p:txBody>
            <a:bodyPr rtlCol="0" wrap="none">
              <a:spAutoFit/>
            </a:bodyPr>
            <a:lstStyle/>
            <a:p>
              <a:pPr algn="l"/>
              <a:r>
                <a:rPr altLang="en-US" lang="zh-CN" noProof="0" sz="2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5" name="文本框 4"/>
            <p:cNvSpPr txBox="1"/>
            <p:nvPr/>
          </p:nvSpPr>
          <p:spPr>
            <a:xfrm>
              <a:off x="5365116" y="3247390"/>
              <a:ext cx="5637530"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grpSp>
        <p:nvGrpSpPr>
          <p:cNvPr id="15" name="组合 14"/>
          <p:cNvGrpSpPr/>
          <p:nvPr/>
        </p:nvGrpSpPr>
        <p:grpSpPr>
          <a:xfrm>
            <a:off x="5365115" y="4379133"/>
            <a:ext cx="5637530" cy="885463"/>
            <a:chOff x="5365115" y="4379133"/>
            <a:chExt cx="5637530" cy="885463"/>
          </a:xfrm>
        </p:grpSpPr>
        <p:sp>
          <p:nvSpPr>
            <p:cNvPr id="6" name="文本框 5"/>
            <p:cNvSpPr txBox="1"/>
            <p:nvPr/>
          </p:nvSpPr>
          <p:spPr>
            <a:xfrm>
              <a:off x="5365116" y="4379133"/>
              <a:ext cx="2214880" cy="396240"/>
            </a:xfrm>
            <a:prstGeom prst="rect">
              <a:avLst/>
            </a:prstGeom>
            <a:noFill/>
          </p:spPr>
          <p:txBody>
            <a:bodyPr rtlCol="0" wrap="none">
              <a:spAutoFit/>
            </a:bodyPr>
            <a:lstStyle/>
            <a:p>
              <a:pPr algn="l"/>
              <a:r>
                <a:rPr altLang="en-US" lang="zh-CN" noProof="0" sz="2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7" name="文本框 6"/>
            <p:cNvSpPr txBox="1"/>
            <p:nvPr/>
          </p:nvSpPr>
          <p:spPr>
            <a:xfrm>
              <a:off x="5365116" y="4772025"/>
              <a:ext cx="5637530"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pic>
        <p:nvPicPr>
          <p:cNvPr id="10" name="图片 9"/>
          <p:cNvPicPr>
            <a:picLocks noChangeAspect="1"/>
          </p:cNvPicPr>
          <p:nvPr/>
        </p:nvPicPr>
        <p:blipFill>
          <a:blip r:embed="rId2">
            <a:extLst>
              <a:ext uri="{28A0092B-C50C-407E-A947-70E740481C1C}">
                <a14:useLocalDpi val="0"/>
              </a:ext>
            </a:extLst>
          </a:blip>
          <a:stretch>
            <a:fillRect/>
          </a:stretch>
        </p:blipFill>
        <p:spPr>
          <a:xfrm>
            <a:off x="194629" y="1892300"/>
            <a:ext cx="3058794" cy="3058794"/>
          </a:xfrm>
          <a:prstGeom prst="rect">
            <a:avLst/>
          </a:prstGeom>
        </p:spPr>
      </p:pic>
      <p:pic>
        <p:nvPicPr>
          <p:cNvPr id="11" name="图片 10"/>
          <p:cNvPicPr>
            <a:picLocks noChangeAspect="1"/>
          </p:cNvPicPr>
          <p:nvPr/>
        </p:nvPicPr>
        <p:blipFill>
          <a:blip r:embed="rId3">
            <a:extLst>
              <a:ext uri="{28A0092B-C50C-407E-A947-70E740481C1C}">
                <a14:useLocalDpi val="0"/>
              </a:ext>
            </a:extLst>
          </a:blip>
          <a:stretch>
            <a:fillRect/>
          </a:stretch>
        </p:blipFill>
        <p:spPr>
          <a:xfrm>
            <a:off x="1942465" y="4156738"/>
            <a:ext cx="1435670" cy="794356"/>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0"/>
                                        </p:tgtEl>
                                        <p:attrNameLst>
                                          <p:attrName>style.visibility</p:attrName>
                                        </p:attrNameLst>
                                      </p:cBhvr>
                                      <p:to>
                                        <p:strVal val="visible"/>
                                      </p:to>
                                    </p:set>
                                    <p:animEffect filter="wipe(down)" transition="in">
                                      <p:cBhvr>
                                        <p:cTn dur="500" id="11"/>
                                        <p:tgtEl>
                                          <p:spTgt spid="10"/>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1"/>
                                        </p:tgtEl>
                                        <p:attrNameLst>
                                          <p:attrName>style.visibility</p:attrName>
                                        </p:attrNameLst>
                                      </p:cBhvr>
                                      <p:to>
                                        <p:strVal val="visible"/>
                                      </p:to>
                                    </p:set>
                                    <p:animEffect filter="wipe(down)" transition="in">
                                      <p:cBhvr>
                                        <p:cTn dur="500" id="15"/>
                                        <p:tgtEl>
                                          <p:spTgt spid="11"/>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3"/>
                                        </p:tgtEl>
                                        <p:attrNameLst>
                                          <p:attrName>style.visibility</p:attrName>
                                        </p:attrNameLst>
                                      </p:cBhvr>
                                      <p:to>
                                        <p:strVal val="visible"/>
                                      </p:to>
                                    </p:set>
                                    <p:animEffect filter="wipe(left)" transition="in">
                                      <p:cBhvr>
                                        <p:cTn dur="500" id="19"/>
                                        <p:tgtEl>
                                          <p:spTgt spid="13"/>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14"/>
                                        </p:tgtEl>
                                        <p:attrNameLst>
                                          <p:attrName>style.visibility</p:attrName>
                                        </p:attrNameLst>
                                      </p:cBhvr>
                                      <p:to>
                                        <p:strVal val="visible"/>
                                      </p:to>
                                    </p:set>
                                    <p:animEffect filter="wipe(left)" transition="in">
                                      <p:cBhvr>
                                        <p:cTn dur="500" id="23"/>
                                        <p:tgtEl>
                                          <p:spTgt spid="14"/>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5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1294130" y="1697990"/>
            <a:ext cx="1578610" cy="1578610"/>
            <a:chOff x="2350" y="2727"/>
            <a:chExt cx="2486" cy="2486"/>
          </a:xfrm>
        </p:grpSpPr>
        <p:sp>
          <p:nvSpPr>
            <p:cNvPr id="2" name="椭圆 1"/>
            <p:cNvSpPr/>
            <p:nvPr/>
          </p:nvSpPr>
          <p:spPr>
            <a:xfrm>
              <a:off x="2350" y="2727"/>
              <a:ext cx="2487" cy="2487"/>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tx1">
                      <a:lumMod val="75000"/>
                      <a:lumOff val="25000"/>
                    </a:schemeClr>
                  </a:solidFill>
                  <a:latin charset="-122" panose="02000000000000000000" typeface="方正清刻本悦宋简体"/>
                  <a:ea charset="-122" panose="02000000000000000000" typeface="方正清刻本悦宋简体"/>
                </a:rPr>
                <a:t>01</a:t>
              </a:r>
            </a:p>
          </p:txBody>
        </p:sp>
        <p:pic>
          <p:nvPicPr>
            <p:cNvPr descr="596c2a291f484" id="9" name="图片 8"/>
            <p:cNvPicPr>
              <a:picLocks noChangeAspect="1"/>
            </p:cNvPicPr>
            <p:nvPr/>
          </p:nvPicPr>
          <p:blipFill>
            <a:blip r:embed="rId2"/>
            <a:srcRect b="21720" l="15244" r="31810" t="24580"/>
            <a:stretch>
              <a:fillRect/>
            </a:stretch>
          </p:blipFill>
          <p:spPr>
            <a:xfrm>
              <a:off x="2350" y="2727"/>
              <a:ext cx="1262" cy="1486"/>
            </a:xfrm>
            <a:prstGeom prst="rect">
              <a:avLst/>
            </a:prstGeom>
          </p:spPr>
        </p:pic>
      </p:grpSp>
      <p:grpSp>
        <p:nvGrpSpPr>
          <p:cNvPr id="12" name="组合 11"/>
          <p:cNvGrpSpPr/>
          <p:nvPr/>
        </p:nvGrpSpPr>
        <p:grpSpPr>
          <a:xfrm>
            <a:off x="3864610" y="1697990"/>
            <a:ext cx="1578610" cy="1578610"/>
            <a:chOff x="6265" y="2727"/>
            <a:chExt cx="2486" cy="2486"/>
          </a:xfrm>
        </p:grpSpPr>
        <p:sp>
          <p:nvSpPr>
            <p:cNvPr id="3" name="椭圆 2"/>
            <p:cNvSpPr/>
            <p:nvPr/>
          </p:nvSpPr>
          <p:spPr>
            <a:xfrm>
              <a:off x="6265" y="2727"/>
              <a:ext cx="2487" cy="2487"/>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tx1">
                      <a:lumMod val="75000"/>
                      <a:lumOff val="25000"/>
                    </a:schemeClr>
                  </a:solidFill>
                  <a:latin charset="-122" panose="02000000000000000000" typeface="方正清刻本悦宋简体"/>
                  <a:ea charset="-122" panose="02000000000000000000" typeface="方正清刻本悦宋简体"/>
                </a:rPr>
                <a:t>02</a:t>
              </a:r>
            </a:p>
          </p:txBody>
        </p:sp>
        <p:pic>
          <p:nvPicPr>
            <p:cNvPr descr="596c2a291f484" id="4" name="图片 3"/>
            <p:cNvPicPr>
              <a:picLocks noChangeAspect="1"/>
            </p:cNvPicPr>
            <p:nvPr/>
          </p:nvPicPr>
          <p:blipFill>
            <a:blip r:embed="rId2"/>
            <a:srcRect b="21720" l="15244" r="31810" t="24580"/>
            <a:stretch>
              <a:fillRect/>
            </a:stretch>
          </p:blipFill>
          <p:spPr>
            <a:xfrm>
              <a:off x="6265" y="2727"/>
              <a:ext cx="1262" cy="1486"/>
            </a:xfrm>
            <a:prstGeom prst="rect">
              <a:avLst/>
            </a:prstGeom>
          </p:spPr>
        </p:pic>
      </p:grpSp>
      <p:grpSp>
        <p:nvGrpSpPr>
          <p:cNvPr id="11" name="组合 10"/>
          <p:cNvGrpSpPr/>
          <p:nvPr/>
        </p:nvGrpSpPr>
        <p:grpSpPr>
          <a:xfrm>
            <a:off x="6435090" y="1697990"/>
            <a:ext cx="1578610" cy="1578610"/>
            <a:chOff x="10265" y="2727"/>
            <a:chExt cx="2486" cy="2486"/>
          </a:xfrm>
        </p:grpSpPr>
        <p:sp>
          <p:nvSpPr>
            <p:cNvPr id="5" name="椭圆 4"/>
            <p:cNvSpPr/>
            <p:nvPr/>
          </p:nvSpPr>
          <p:spPr>
            <a:xfrm>
              <a:off x="10265" y="2727"/>
              <a:ext cx="2487" cy="2487"/>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tx1">
                      <a:lumMod val="75000"/>
                      <a:lumOff val="25000"/>
                    </a:schemeClr>
                  </a:solidFill>
                  <a:latin charset="-122" panose="02000000000000000000" typeface="方正清刻本悦宋简体"/>
                  <a:ea charset="-122" panose="02000000000000000000" typeface="方正清刻本悦宋简体"/>
                </a:rPr>
                <a:t>03</a:t>
              </a:r>
            </a:p>
          </p:txBody>
        </p:sp>
        <p:pic>
          <p:nvPicPr>
            <p:cNvPr descr="596c2a291f484" id="6" name="图片 5"/>
            <p:cNvPicPr>
              <a:picLocks noChangeAspect="1"/>
            </p:cNvPicPr>
            <p:nvPr/>
          </p:nvPicPr>
          <p:blipFill>
            <a:blip r:embed="rId2"/>
            <a:srcRect b="21720" l="15244" r="31810" t="24580"/>
            <a:stretch>
              <a:fillRect/>
            </a:stretch>
          </p:blipFill>
          <p:spPr>
            <a:xfrm>
              <a:off x="10265" y="2727"/>
              <a:ext cx="1262" cy="1486"/>
            </a:xfrm>
            <a:prstGeom prst="rect">
              <a:avLst/>
            </a:prstGeom>
          </p:spPr>
        </p:pic>
      </p:grpSp>
      <p:grpSp>
        <p:nvGrpSpPr>
          <p:cNvPr id="10" name="组合 9"/>
          <p:cNvGrpSpPr/>
          <p:nvPr/>
        </p:nvGrpSpPr>
        <p:grpSpPr>
          <a:xfrm>
            <a:off x="9005570" y="1697990"/>
            <a:ext cx="1578610" cy="1578610"/>
            <a:chOff x="14493" y="2727"/>
            <a:chExt cx="2486" cy="2486"/>
          </a:xfrm>
        </p:grpSpPr>
        <p:sp>
          <p:nvSpPr>
            <p:cNvPr id="7" name="椭圆 6"/>
            <p:cNvSpPr/>
            <p:nvPr/>
          </p:nvSpPr>
          <p:spPr>
            <a:xfrm>
              <a:off x="14493" y="2727"/>
              <a:ext cx="2487" cy="2487"/>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tx1">
                      <a:lumMod val="75000"/>
                      <a:lumOff val="25000"/>
                    </a:schemeClr>
                  </a:solidFill>
                  <a:latin charset="-122" panose="02000000000000000000" typeface="方正清刻本悦宋简体"/>
                  <a:ea charset="-122" panose="02000000000000000000" typeface="方正清刻本悦宋简体"/>
                </a:rPr>
                <a:t>04</a:t>
              </a:r>
            </a:p>
          </p:txBody>
        </p:sp>
        <p:pic>
          <p:nvPicPr>
            <p:cNvPr descr="596c2a291f484" id="8" name="图片 7"/>
            <p:cNvPicPr>
              <a:picLocks noChangeAspect="1"/>
            </p:cNvPicPr>
            <p:nvPr/>
          </p:nvPicPr>
          <p:blipFill>
            <a:blip r:embed="rId2"/>
            <a:srcRect b="21720" l="15244" r="31810" t="24580"/>
            <a:stretch>
              <a:fillRect/>
            </a:stretch>
          </p:blipFill>
          <p:spPr>
            <a:xfrm>
              <a:off x="14493" y="2727"/>
              <a:ext cx="1262" cy="1486"/>
            </a:xfrm>
            <a:prstGeom prst="rect">
              <a:avLst/>
            </a:prstGeom>
          </p:spPr>
        </p:pic>
      </p:grpSp>
      <p:grpSp>
        <p:nvGrpSpPr>
          <p:cNvPr id="20" name="组合 19"/>
          <p:cNvGrpSpPr/>
          <p:nvPr/>
        </p:nvGrpSpPr>
        <p:grpSpPr>
          <a:xfrm>
            <a:off x="912813" y="3626168"/>
            <a:ext cx="2341245" cy="1655445"/>
            <a:chOff x="912813" y="3626168"/>
            <a:chExt cx="2341245" cy="1655445"/>
          </a:xfrm>
        </p:grpSpPr>
        <p:sp>
          <p:nvSpPr>
            <p:cNvPr id="1586" name="Shape 1586"/>
            <p:cNvSpPr/>
            <p:nvPr/>
          </p:nvSpPr>
          <p:spPr>
            <a:xfrm>
              <a:off x="1020763" y="3955098"/>
              <a:ext cx="2125345" cy="132080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latin typeface="+mn-lt"/>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sp>
          <p:nvSpPr>
            <p:cNvPr id="1587" name="Shape 1587"/>
            <p:cNvSpPr/>
            <p:nvPr/>
          </p:nvSpPr>
          <p:spPr>
            <a:xfrm>
              <a:off x="912813" y="3627120"/>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grpSp>
        <p:nvGrpSpPr>
          <p:cNvPr id="21" name="组合 20"/>
          <p:cNvGrpSpPr/>
          <p:nvPr/>
        </p:nvGrpSpPr>
        <p:grpSpPr>
          <a:xfrm>
            <a:off x="3483293" y="3626168"/>
            <a:ext cx="2341245" cy="1655445"/>
            <a:chOff x="3483293" y="3626168"/>
            <a:chExt cx="2341245" cy="1655445"/>
          </a:xfrm>
        </p:grpSpPr>
        <p:sp>
          <p:nvSpPr>
            <p:cNvPr id="14" name="Shape 1586"/>
            <p:cNvSpPr/>
            <p:nvPr/>
          </p:nvSpPr>
          <p:spPr>
            <a:xfrm>
              <a:off x="3591242" y="3955098"/>
              <a:ext cx="2125345" cy="132080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sp>
          <p:nvSpPr>
            <p:cNvPr id="15" name="Shape 1587"/>
            <p:cNvSpPr/>
            <p:nvPr/>
          </p:nvSpPr>
          <p:spPr>
            <a:xfrm>
              <a:off x="3483292" y="3627120"/>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grpSp>
        <p:nvGrpSpPr>
          <p:cNvPr id="22" name="组合 21"/>
          <p:cNvGrpSpPr/>
          <p:nvPr/>
        </p:nvGrpSpPr>
        <p:grpSpPr>
          <a:xfrm>
            <a:off x="6053773" y="3626168"/>
            <a:ext cx="2341245" cy="1655445"/>
            <a:chOff x="6053773" y="3626168"/>
            <a:chExt cx="2341245" cy="1655445"/>
          </a:xfrm>
        </p:grpSpPr>
        <p:sp>
          <p:nvSpPr>
            <p:cNvPr id="16" name="Shape 1586"/>
            <p:cNvSpPr/>
            <p:nvPr/>
          </p:nvSpPr>
          <p:spPr>
            <a:xfrm>
              <a:off x="6161722" y="3955098"/>
              <a:ext cx="2125345" cy="132080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sp>
          <p:nvSpPr>
            <p:cNvPr id="17" name="Shape 1587"/>
            <p:cNvSpPr/>
            <p:nvPr/>
          </p:nvSpPr>
          <p:spPr>
            <a:xfrm>
              <a:off x="6053774" y="3627120"/>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grpSp>
        <p:nvGrpSpPr>
          <p:cNvPr id="23" name="组合 22"/>
          <p:cNvGrpSpPr/>
          <p:nvPr/>
        </p:nvGrpSpPr>
        <p:grpSpPr>
          <a:xfrm>
            <a:off x="8624253" y="3650298"/>
            <a:ext cx="2341245" cy="1655445"/>
            <a:chOff x="8624253" y="3650298"/>
            <a:chExt cx="2341245" cy="1655445"/>
          </a:xfrm>
        </p:grpSpPr>
        <p:sp>
          <p:nvSpPr>
            <p:cNvPr id="18" name="Shape 1586"/>
            <p:cNvSpPr/>
            <p:nvPr/>
          </p:nvSpPr>
          <p:spPr>
            <a:xfrm>
              <a:off x="8732202" y="3979228"/>
              <a:ext cx="2125345" cy="132080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sp>
          <p:nvSpPr>
            <p:cNvPr id="19" name="Shape 1587"/>
            <p:cNvSpPr/>
            <p:nvPr/>
          </p:nvSpPr>
          <p:spPr>
            <a:xfrm>
              <a:off x="8624252" y="3651251"/>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3"/>
                                        </p:tgtEl>
                                        <p:attrNameLst>
                                          <p:attrName>style.visibility</p:attrName>
                                        </p:attrNameLst>
                                      </p:cBhvr>
                                      <p:to>
                                        <p:strVal val="visible"/>
                                      </p:to>
                                    </p:set>
                                    <p:animEffect filter="barn(inVertical)"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12"/>
                                        </p:tgtEl>
                                        <p:attrNameLst>
                                          <p:attrName>style.visibility</p:attrName>
                                        </p:attrNameLst>
                                      </p:cBhvr>
                                      <p:to>
                                        <p:strVal val="visible"/>
                                      </p:to>
                                    </p:set>
                                    <p:animEffect filter="barn(inVertical)"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16" presetSubtype="21">
                                  <p:stCondLst>
                                    <p:cond delay="0"/>
                                  </p:stCondLst>
                                  <p:childTnLst>
                                    <p:set>
                                      <p:cBhvr>
                                        <p:cTn dur="1" fill="hold" id="14">
                                          <p:stCondLst>
                                            <p:cond delay="0"/>
                                          </p:stCondLst>
                                        </p:cTn>
                                        <p:tgtEl>
                                          <p:spTgt spid="11"/>
                                        </p:tgtEl>
                                        <p:attrNameLst>
                                          <p:attrName>style.visibility</p:attrName>
                                        </p:attrNameLst>
                                      </p:cBhvr>
                                      <p:to>
                                        <p:strVal val="visible"/>
                                      </p:to>
                                    </p:set>
                                    <p:animEffect filter="barn(inVertical)" transition="in">
                                      <p:cBhvr>
                                        <p:cTn dur="500" id="15"/>
                                        <p:tgtEl>
                                          <p:spTgt spid="11"/>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10"/>
                                        </p:tgtEl>
                                        <p:attrNameLst>
                                          <p:attrName>style.visibility</p:attrName>
                                        </p:attrNameLst>
                                      </p:cBhvr>
                                      <p:to>
                                        <p:strVal val="visible"/>
                                      </p:to>
                                    </p:set>
                                    <p:animEffect filter="barn(inVertical)"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14" presetSubtype="10">
                                  <p:stCondLst>
                                    <p:cond delay="0"/>
                                  </p:stCondLst>
                                  <p:childTnLst>
                                    <p:set>
                                      <p:cBhvr>
                                        <p:cTn dur="1" fill="hold" id="22">
                                          <p:stCondLst>
                                            <p:cond delay="0"/>
                                          </p:stCondLst>
                                        </p:cTn>
                                        <p:tgtEl>
                                          <p:spTgt spid="20"/>
                                        </p:tgtEl>
                                        <p:attrNameLst>
                                          <p:attrName>style.visibility</p:attrName>
                                        </p:attrNameLst>
                                      </p:cBhvr>
                                      <p:to>
                                        <p:strVal val="visible"/>
                                      </p:to>
                                    </p:set>
                                    <p:animEffect filter="randombar(horizontal)" transition="in">
                                      <p:cBhvr>
                                        <p:cTn dur="500" id="23"/>
                                        <p:tgtEl>
                                          <p:spTgt spid="20"/>
                                        </p:tgtEl>
                                      </p:cBhvr>
                                    </p:animEffect>
                                  </p:childTnLst>
                                </p:cTn>
                              </p:par>
                            </p:childTnLst>
                          </p:cTn>
                        </p:par>
                        <p:par>
                          <p:cTn fill="hold" id="24" nodeType="afterGroup">
                            <p:stCondLst>
                              <p:cond delay="2500"/>
                            </p:stCondLst>
                            <p:childTnLst>
                              <p:par>
                                <p:cTn fill="hold" id="25" nodeType="afterEffect" presetClass="entr" presetID="14" presetSubtype="10">
                                  <p:stCondLst>
                                    <p:cond delay="0"/>
                                  </p:stCondLst>
                                  <p:childTnLst>
                                    <p:set>
                                      <p:cBhvr>
                                        <p:cTn dur="1" fill="hold" id="26">
                                          <p:stCondLst>
                                            <p:cond delay="0"/>
                                          </p:stCondLst>
                                        </p:cTn>
                                        <p:tgtEl>
                                          <p:spTgt spid="21"/>
                                        </p:tgtEl>
                                        <p:attrNameLst>
                                          <p:attrName>style.visibility</p:attrName>
                                        </p:attrNameLst>
                                      </p:cBhvr>
                                      <p:to>
                                        <p:strVal val="visible"/>
                                      </p:to>
                                    </p:set>
                                    <p:animEffect filter="randombar(horizontal)" transition="in">
                                      <p:cBhvr>
                                        <p:cTn dur="500" id="27"/>
                                        <p:tgtEl>
                                          <p:spTgt spid="21"/>
                                        </p:tgtEl>
                                      </p:cBhvr>
                                    </p:animEffect>
                                  </p:childTnLst>
                                </p:cTn>
                              </p:par>
                            </p:childTnLst>
                          </p:cTn>
                        </p:par>
                        <p:par>
                          <p:cTn fill="hold" id="28" nodeType="afterGroup">
                            <p:stCondLst>
                              <p:cond delay="3000"/>
                            </p:stCondLst>
                            <p:childTnLst>
                              <p:par>
                                <p:cTn fill="hold" id="29" nodeType="afterEffect" presetClass="entr" presetID="14" presetSubtype="10">
                                  <p:stCondLst>
                                    <p:cond delay="0"/>
                                  </p:stCondLst>
                                  <p:childTnLst>
                                    <p:set>
                                      <p:cBhvr>
                                        <p:cTn dur="1" fill="hold" id="30">
                                          <p:stCondLst>
                                            <p:cond delay="0"/>
                                          </p:stCondLst>
                                        </p:cTn>
                                        <p:tgtEl>
                                          <p:spTgt spid="22"/>
                                        </p:tgtEl>
                                        <p:attrNameLst>
                                          <p:attrName>style.visibility</p:attrName>
                                        </p:attrNameLst>
                                      </p:cBhvr>
                                      <p:to>
                                        <p:strVal val="visible"/>
                                      </p:to>
                                    </p:set>
                                    <p:animEffect filter="randombar(horizontal)" transition="in">
                                      <p:cBhvr>
                                        <p:cTn dur="500" id="31"/>
                                        <p:tgtEl>
                                          <p:spTgt spid="22"/>
                                        </p:tgtEl>
                                      </p:cBhvr>
                                    </p:animEffect>
                                  </p:childTnLst>
                                </p:cTn>
                              </p:par>
                            </p:childTnLst>
                          </p:cTn>
                        </p:par>
                        <p:par>
                          <p:cTn fill="hold" id="32" nodeType="afterGroup">
                            <p:stCondLst>
                              <p:cond delay="3500"/>
                            </p:stCondLst>
                            <p:childTnLst>
                              <p:par>
                                <p:cTn fill="hold" id="33" nodeType="afterEffect" presetClass="entr" presetID="14" presetSubtype="10">
                                  <p:stCondLst>
                                    <p:cond delay="0"/>
                                  </p:stCondLst>
                                  <p:childTnLst>
                                    <p:set>
                                      <p:cBhvr>
                                        <p:cTn dur="1" fill="hold" id="34">
                                          <p:stCondLst>
                                            <p:cond delay="0"/>
                                          </p:stCondLst>
                                        </p:cTn>
                                        <p:tgtEl>
                                          <p:spTgt spid="23"/>
                                        </p:tgtEl>
                                        <p:attrNameLst>
                                          <p:attrName>style.visibility</p:attrName>
                                        </p:attrNameLst>
                                      </p:cBhvr>
                                      <p:to>
                                        <p:strVal val="visible"/>
                                      </p:to>
                                    </p:set>
                                    <p:animEffect filter="randombar(horizontal)" transition="in">
                                      <p:cBhvr>
                                        <p:cTn dur="500" id="3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0" y="4394587"/>
            <a:ext cx="12192000" cy="2463413"/>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1147609" y="711527"/>
            <a:ext cx="792480" cy="3269615"/>
          </a:xfrm>
          <a:prstGeom prst="rect">
            <a:avLst/>
          </a:prstGeom>
          <a:noFill/>
        </p:spPr>
        <p:txBody>
          <a:bodyPr rtlCol="0" vert="eaVert" wrap="none">
            <a:spAutoFit/>
          </a:bodyPr>
          <a:lstStyle/>
          <a:p>
            <a:pPr algn="l"/>
            <a:r>
              <a:rPr altLang="en-US" lang="zh-CN" noProof="0" sz="4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爱上日系小清新</a:t>
            </a:r>
          </a:p>
        </p:txBody>
      </p:sp>
      <p:sp>
        <p:nvSpPr>
          <p:cNvPr id="45" name="文本框 44"/>
          <p:cNvSpPr txBox="1"/>
          <p:nvPr/>
        </p:nvSpPr>
        <p:spPr>
          <a:xfrm>
            <a:off x="1547718" y="1590261"/>
            <a:ext cx="1676400" cy="4472043"/>
          </a:xfrm>
          <a:prstGeom prst="rect">
            <a:avLst/>
          </a:prstGeom>
          <a:noFill/>
        </p:spPr>
        <p:txBody>
          <a:bodyPr rtlCol="0" vert="eaVert"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endParaRPr altLang="en-US" lang="zh-CN" sz="700">
              <a:solidFill>
                <a:schemeClr val="tx1">
                  <a:lumMod val="65000"/>
                  <a:lumOff val="35000"/>
                </a:schemeClr>
              </a:solidFill>
              <a:ea charset="-122" panose="020b0503020204020204" typeface="微软雅黑"/>
              <a:cs typeface="+mn-lt"/>
              <a:sym charset="0" panose="020b0604020202020204" pitchFamily="34" typeface="Arial"/>
            </a:endParaRP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单击此处编辑您要的、替换。用户可以在投影仪或者计算机上进行演示也可以将演示文稿打印出来制作成。</a:t>
            </a:r>
          </a:p>
          <a:p>
            <a:pPr>
              <a:lnSpc>
                <a:spcPct val="200000"/>
              </a:lnSpc>
            </a:pPr>
            <a:endParaRPr altLang="en-US" lang="zh-CN" sz="700">
              <a:solidFill>
                <a:schemeClr val="tx1">
                  <a:lumMod val="65000"/>
                  <a:lumOff val="35000"/>
                </a:schemeClr>
              </a:solidFill>
              <a:ea charset="-122" panose="020b0503020204020204" typeface="微软雅黑"/>
              <a:cs typeface="+mn-lt"/>
              <a:sym charset="0" panose="020b0604020202020204" pitchFamily="34" typeface="Arial"/>
            </a:endParaRPr>
          </a:p>
        </p:txBody>
      </p:sp>
      <p:pic>
        <p:nvPicPr>
          <p:cNvPr descr="2" id="2" name="图片 1"/>
          <p:cNvPicPr>
            <a:picLocks noChangeAspect="1"/>
          </p:cNvPicPr>
          <p:nvPr/>
        </p:nvPicPr>
        <p:blipFill>
          <a:blip r:embed="rId2"/>
          <a:stretch>
            <a:fillRect/>
          </a:stretch>
        </p:blipFill>
        <p:spPr>
          <a:xfrm flipH="1" rot="600000">
            <a:off x="361509" y="4398801"/>
            <a:ext cx="1972310" cy="1503680"/>
          </a:xfrm>
          <a:prstGeom prst="rect">
            <a:avLst/>
          </a:prstGeom>
        </p:spPr>
      </p:pic>
      <p:sp>
        <p:nvSpPr>
          <p:cNvPr id="9" name="文本框 8"/>
          <p:cNvSpPr txBox="1"/>
          <p:nvPr/>
        </p:nvSpPr>
        <p:spPr>
          <a:xfrm>
            <a:off x="3911330" y="1590261"/>
            <a:ext cx="1676400" cy="4472043"/>
          </a:xfrm>
          <a:prstGeom prst="rect">
            <a:avLst/>
          </a:prstGeom>
          <a:noFill/>
        </p:spPr>
        <p:txBody>
          <a:bodyPr rtlCol="0" vert="eaVert"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endParaRPr altLang="en-US" lang="zh-CN" sz="700">
              <a:solidFill>
                <a:schemeClr val="tx1">
                  <a:lumMod val="65000"/>
                  <a:lumOff val="35000"/>
                </a:schemeClr>
              </a:solidFill>
              <a:ea charset="-122" panose="020b0503020204020204" typeface="微软雅黑"/>
              <a:cs typeface="+mn-lt"/>
              <a:sym charset="0" panose="020b0604020202020204" pitchFamily="34" typeface="Arial"/>
            </a:endParaRP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单击此处编辑您要的、替换。用户可以在投影仪或者计算机上进行演示也可以将演示文稿打印出来制作成。</a:t>
            </a:r>
          </a:p>
          <a:p>
            <a:pPr>
              <a:lnSpc>
                <a:spcPct val="200000"/>
              </a:lnSpc>
            </a:pPr>
            <a:endParaRPr altLang="en-US" lang="zh-CN" sz="700">
              <a:solidFill>
                <a:schemeClr val="tx1">
                  <a:lumMod val="65000"/>
                  <a:lumOff val="35000"/>
                </a:schemeClr>
              </a:solidFill>
              <a:ea charset="-122" panose="020b0503020204020204" typeface="微软雅黑"/>
              <a:cs typeface="+mn-lt"/>
              <a:sym charset="0" panose="020b0604020202020204" pitchFamily="34" typeface="Arial"/>
            </a:endParaRP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6129212" y="496186"/>
            <a:ext cx="6462897" cy="6462897"/>
          </a:xfrm>
          <a:prstGeom prst="rect">
            <a:avLst/>
          </a:prstGeom>
        </p:spPr>
      </p:pic>
    </p:spTree>
    <p:extLst>
      <p:ext uri="{BB962C8B-B14F-4D97-AF65-F5344CB8AC3E}">
        <p14:creationId val="1886791811"/>
      </p:ext>
    </p:extLst>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44"/>
                                        </p:tgtEl>
                                        <p:attrNameLst>
                                          <p:attrName>style.visibility</p:attrName>
                                        </p:attrNameLst>
                                      </p:cBhvr>
                                      <p:to>
                                        <p:strVal val="visible"/>
                                      </p:to>
                                    </p:set>
                                    <p:animEffect filter="wipe(up)" transition="in">
                                      <p:cBhvr>
                                        <p:cTn dur="500" id="7"/>
                                        <p:tgtEl>
                                          <p:spTgt spid="44"/>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45"/>
                                        </p:tgtEl>
                                        <p:attrNameLst>
                                          <p:attrName>style.visibility</p:attrName>
                                        </p:attrNameLst>
                                      </p:cBhvr>
                                      <p:to>
                                        <p:strVal val="visible"/>
                                      </p:to>
                                    </p:set>
                                    <p:animEffect filter="wipe(up)" transition="in">
                                      <p:cBhvr>
                                        <p:cTn dur="500" id="11"/>
                                        <p:tgtEl>
                                          <p:spTgt spid="45"/>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9"/>
                                        </p:tgtEl>
                                        <p:attrNameLst>
                                          <p:attrName>style.visibility</p:attrName>
                                        </p:attrNameLst>
                                      </p:cBhvr>
                                      <p:to>
                                        <p:strVal val="visible"/>
                                      </p:to>
                                    </p:set>
                                    <p:animEffect filter="wipe(up)"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2" presetSubtype="4">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500" fill="hold" id="19"/>
                                        <p:tgtEl>
                                          <p:spTgt spid="2"/>
                                        </p:tgtEl>
                                        <p:attrNameLst>
                                          <p:attrName>ppt_x</p:attrName>
                                        </p:attrNameLst>
                                      </p:cBhvr>
                                      <p:tavLst>
                                        <p:tav tm="0">
                                          <p:val>
                                            <p:strVal val="#ppt_x"/>
                                          </p:val>
                                        </p:tav>
                                        <p:tav tm="100000">
                                          <p:val>
                                            <p:strVal val="#ppt_x"/>
                                          </p:val>
                                        </p:tav>
                                      </p:tavLst>
                                    </p:anim>
                                    <p:anim calcmode="lin" valueType="num">
                                      <p:cBhvr additive="base">
                                        <p:cTn dur="500" fill="hold" id="20"/>
                                        <p:tgtEl>
                                          <p:spTgt spid="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000"/>
                            </p:stCondLst>
                            <p:childTnLst>
                              <p:par>
                                <p:cTn fill="hold" id="22" nodeType="afterEffect" presetClass="entr" presetID="22" presetSubtype="4">
                                  <p:stCondLst>
                                    <p:cond delay="0"/>
                                  </p:stCondLst>
                                  <p:childTnLst>
                                    <p:set>
                                      <p:cBhvr>
                                        <p:cTn dur="1" fill="hold" id="23">
                                          <p:stCondLst>
                                            <p:cond delay="0"/>
                                          </p:stCondLst>
                                        </p:cTn>
                                        <p:tgtEl>
                                          <p:spTgt spid="11"/>
                                        </p:tgtEl>
                                        <p:attrNameLst>
                                          <p:attrName>style.visibility</p:attrName>
                                        </p:attrNameLst>
                                      </p:cBhvr>
                                      <p:to>
                                        <p:strVal val="visible"/>
                                      </p:to>
                                    </p:set>
                                    <p:animEffect filter="wipe(down)" transition="in">
                                      <p:cBhvr>
                                        <p:cTn dur="500" id="2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8833486" y="1977390"/>
            <a:ext cx="609600" cy="2952115"/>
          </a:xfrm>
          <a:prstGeom prst="rect">
            <a:avLst/>
          </a:prstGeom>
          <a:noFill/>
        </p:spPr>
        <p:txBody>
          <a:bodyPr rtlCol="0" vert="eaVert" wrap="square">
            <a:spAutoFit/>
          </a:bodyPr>
          <a:lstStyle/>
          <a:p>
            <a:pPr algn="l"/>
            <a:r>
              <a:rPr altLang="en-US" lang="zh-CN" sz="2800">
                <a:solidFill>
                  <a:schemeClr val="tx1">
                    <a:lumMod val="75000"/>
                    <a:lumOff val="25000"/>
                  </a:schemeClr>
                </a:solidFill>
                <a:latin charset="-122" panose="02000000000000000000" typeface="方正清刻本悦宋简体"/>
                <a:ea charset="-122" panose="02000000000000000000" typeface="方正清刻本悦宋简体"/>
              </a:rPr>
              <a:t>单击此处输入文本</a:t>
            </a:r>
          </a:p>
        </p:txBody>
      </p:sp>
      <p:sp>
        <p:nvSpPr>
          <p:cNvPr id="7" name="文本框 6"/>
          <p:cNvSpPr txBox="1"/>
          <p:nvPr/>
        </p:nvSpPr>
        <p:spPr>
          <a:xfrm>
            <a:off x="9446894" y="1977390"/>
            <a:ext cx="822960" cy="2952115"/>
          </a:xfrm>
          <a:prstGeom prst="rect">
            <a:avLst/>
          </a:prstGeom>
          <a:noFill/>
        </p:spPr>
        <p:txBody>
          <a:bodyPr rtlCol="0" vert="eaVert" wrap="square">
            <a:spAutoFit/>
          </a:bodyPr>
          <a:lstStyle/>
          <a:p>
            <a:pPr algn="l" fontAlgn="auto">
              <a:lnSpc>
                <a:spcPct val="200000"/>
              </a:lnSpc>
            </a:pPr>
            <a:r>
              <a:rPr altLang="en-US" lang="zh-CN" sz="700">
                <a:solidFill>
                  <a:schemeClr val="tx1">
                    <a:lumMod val="75000"/>
                    <a:lumOff val="25000"/>
                  </a:schemeClr>
                </a:solidFill>
                <a:ea charset="-122" panose="020b0503020204020204" typeface="微软雅黑"/>
                <a:cs typeface="+mn-lt"/>
                <a:sym charset="0" panose="020b0604020202020204" pitchFamily="34" typeface="Arial"/>
              </a:rPr>
              <a:t>Click here to enter your text.Click here to enter your text.Click here to enter your text.Click here to enter your text..Click here to enter your text.</a:t>
            </a:r>
          </a:p>
        </p:txBody>
      </p:sp>
      <p:sp>
        <p:nvSpPr>
          <p:cNvPr id="8" name="文本框 7"/>
          <p:cNvSpPr txBox="1"/>
          <p:nvPr/>
        </p:nvSpPr>
        <p:spPr>
          <a:xfrm>
            <a:off x="7826374" y="1977390"/>
            <a:ext cx="1097280" cy="2386330"/>
          </a:xfrm>
          <a:prstGeom prst="rect">
            <a:avLst/>
          </a:prstGeom>
          <a:noFill/>
        </p:spPr>
        <p:txBody>
          <a:bodyPr rtlCol="0" vert="eaVert" wrap="square">
            <a:spAutoFit/>
          </a:bodyPr>
          <a:lstStyle/>
          <a:p>
            <a:pPr algn="l"/>
            <a:r>
              <a:rPr altLang="en-US" lang="zh-CN" sz="6000">
                <a:solidFill>
                  <a:schemeClr val="tx1">
                    <a:lumMod val="75000"/>
                    <a:lumOff val="25000"/>
                  </a:schemeClr>
                </a:solidFill>
                <a:latin charset="-122" panose="02000000000000000000" typeface="方正清刻本悦宋简体"/>
                <a:ea charset="-122" panose="02000000000000000000" typeface="方正清刻本悦宋简体"/>
              </a:rPr>
              <a:t>第四节</a:t>
            </a:r>
          </a:p>
        </p:txBody>
      </p:sp>
      <p:pic>
        <p:nvPicPr>
          <p:cNvPr descr="3" id="9" name="图片 8"/>
          <p:cNvPicPr>
            <a:picLocks noChangeAspect="1"/>
          </p:cNvPicPr>
          <p:nvPr/>
        </p:nvPicPr>
        <p:blipFill>
          <a:blip r:embed="rId2"/>
          <a:srcRect b="21858" l="16451" r="13022" t="26544"/>
          <a:stretch>
            <a:fillRect/>
          </a:stretch>
        </p:blipFill>
        <p:spPr>
          <a:xfrm rot="2040000">
            <a:off x="10174584" y="333554"/>
            <a:ext cx="832485" cy="1069975"/>
          </a:xfrm>
          <a:prstGeom prst="rect">
            <a:avLst/>
          </a:prstGeom>
        </p:spPr>
      </p:pic>
      <p:pic>
        <p:nvPicPr>
          <p:cNvPr id="10" name="图片 9"/>
          <p:cNvPicPr>
            <a:picLocks noChangeAspect="1"/>
          </p:cNvPicPr>
          <p:nvPr/>
        </p:nvPicPr>
        <p:blipFill>
          <a:blip r:embed="rId3">
            <a:extLst>
              <a:ext uri="{28A0092B-C50C-407E-A947-70E740481C1C}">
                <a14:useLocalDpi val="0"/>
              </a:ext>
            </a:extLst>
          </a:blip>
          <a:stretch>
            <a:fillRect/>
          </a:stretch>
        </p:blipFill>
        <p:spPr>
          <a:xfrm>
            <a:off x="-834436" y="546986"/>
            <a:ext cx="6462897" cy="6462897"/>
          </a:xfrm>
          <a:prstGeom prst="rect">
            <a:avLst/>
          </a:prstGeom>
        </p:spPr>
      </p:pic>
      <p:pic>
        <p:nvPicPr>
          <p:cNvPr id="11" name="图片 10"/>
          <p:cNvPicPr>
            <a:picLocks noChangeAspect="1"/>
          </p:cNvPicPr>
          <p:nvPr/>
        </p:nvPicPr>
        <p:blipFill>
          <a:blip r:embed="rId4">
            <a:extLst>
              <a:ext uri="{28A0092B-C50C-407E-A947-70E740481C1C}">
                <a14:useLocalDpi val="0"/>
              </a:ext>
            </a:extLst>
          </a:blip>
          <a:stretch>
            <a:fillRect/>
          </a:stretch>
        </p:blipFill>
        <p:spPr>
          <a:xfrm>
            <a:off x="2947886" y="4506595"/>
            <a:ext cx="4406634" cy="2438189"/>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ipe(up)"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8"/>
                                        </p:tgtEl>
                                        <p:attrNameLst>
                                          <p:attrName>style.visibility</p:attrName>
                                        </p:attrNameLst>
                                      </p:cBhvr>
                                      <p:to>
                                        <p:strVal val="visible"/>
                                      </p:to>
                                    </p:set>
                                    <p:animEffect filter="wipe(up)"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5"/>
                                        </p:tgtEl>
                                        <p:attrNameLst>
                                          <p:attrName>style.visibility</p:attrName>
                                        </p:attrNameLst>
                                      </p:cBhvr>
                                      <p:to>
                                        <p:strVal val="visible"/>
                                      </p:to>
                                    </p:set>
                                    <p:animEffect filter="wipe(up)"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7"/>
                                        </p:tgtEl>
                                        <p:attrNameLst>
                                          <p:attrName>style.visibility</p:attrName>
                                        </p:attrNameLst>
                                      </p:cBhvr>
                                      <p:to>
                                        <p:strVal val="visible"/>
                                      </p:to>
                                    </p:set>
                                    <p:animEffect filter="wipe(up)"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0"/>
                                        </p:tgtEl>
                                        <p:attrNameLst>
                                          <p:attrName>style.visibility</p:attrName>
                                        </p:attrNameLst>
                                      </p:cBhvr>
                                      <p:to>
                                        <p:strVal val="visible"/>
                                      </p:to>
                                    </p:set>
                                    <p:animEffect filter="wipe(down)" transition="in">
                                      <p:cBhvr>
                                        <p:cTn dur="500" id="23"/>
                                        <p:tgtEl>
                                          <p:spTgt spid="10"/>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1"/>
                                        </p:tgtEl>
                                        <p:attrNameLst>
                                          <p:attrName>style.visibility</p:attrName>
                                        </p:attrNameLst>
                                      </p:cBhvr>
                                      <p:to>
                                        <p:strVal val="visible"/>
                                      </p:to>
                                    </p:set>
                                    <p:animEffect filter="wipe(down)" transition="in">
                                      <p:cBhvr>
                                        <p:cTn dur="500" id="2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5"/>
      <p:bldP grpId="0" spid="7"/>
      <p:bldP grpId="0" spid="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5917565" y="-28575"/>
            <a:ext cx="6274435" cy="686752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155065" y="4126865"/>
            <a:ext cx="3568065" cy="15544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indent="0">
              <a:lnSpc>
                <a:spcPct val="200000"/>
              </a:lnSpc>
            </a:pPr>
            <a:r>
              <a:rPr altLang="en-US" lang="zh-CN" sz="800">
                <a:solidFill>
                  <a:schemeClr val="tx1">
                    <a:lumMod val="65000"/>
                    <a:lumOff val="35000"/>
                  </a:schemeClr>
                </a:solidFill>
                <a:latin charset="0" panose="020b0604020202020204" pitchFamily="34" typeface="Arial"/>
                <a:ea charset="-122" panose="020b0503020204020204" typeface="微软雅黑"/>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2100578" y="1262248"/>
            <a:ext cx="1677037" cy="2020067"/>
          </a:xfrm>
          <a:prstGeom prst="rect">
            <a:avLst/>
          </a:prstGeom>
        </p:spPr>
      </p:pic>
      <p:pic>
        <p:nvPicPr>
          <p:cNvPr id="10" name="图片 9"/>
          <p:cNvPicPr>
            <a:picLocks noChangeAspect="1"/>
          </p:cNvPicPr>
          <p:nvPr/>
        </p:nvPicPr>
        <p:blipFill>
          <a:blip r:embed="rId2">
            <a:extLst>
              <a:ext uri="{28A0092B-C50C-407E-A947-70E740481C1C}">
                <a14:useLocalDpi val="0"/>
              </a:ext>
            </a:extLst>
          </a:blip>
          <a:stretch>
            <a:fillRect/>
          </a:stretch>
        </p:blipFill>
        <p:spPr>
          <a:xfrm>
            <a:off x="8288020" y="1262248"/>
            <a:ext cx="1677037" cy="2020067"/>
          </a:xfrm>
          <a:prstGeom prst="rect">
            <a:avLst/>
          </a:prstGeom>
        </p:spPr>
      </p:pic>
      <p:grpSp>
        <p:nvGrpSpPr>
          <p:cNvPr id="6" name="组合 5"/>
          <p:cNvGrpSpPr/>
          <p:nvPr/>
        </p:nvGrpSpPr>
        <p:grpSpPr>
          <a:xfrm>
            <a:off x="791208" y="3282315"/>
            <a:ext cx="4295775" cy="654050"/>
            <a:chOff x="791208" y="3282315"/>
            <a:chExt cx="4295775" cy="654050"/>
          </a:xfrm>
        </p:grpSpPr>
        <p:sp>
          <p:nvSpPr>
            <p:cNvPr id="38" name="文本框 37"/>
            <p:cNvSpPr txBox="1"/>
            <p:nvPr/>
          </p:nvSpPr>
          <p:spPr>
            <a:xfrm>
              <a:off x="908368" y="3282316"/>
              <a:ext cx="4061460" cy="396240"/>
            </a:xfrm>
            <a:prstGeom prst="rect">
              <a:avLst/>
            </a:prstGeom>
            <a:noFill/>
          </p:spPr>
          <p:txBody>
            <a:bodyPr rtlCol="0" wrap="square">
              <a:spAutoFit/>
            </a:bodyPr>
            <a:lstStyle/>
            <a:p>
              <a:pPr algn="ctr"/>
              <a:r>
                <a:rPr altLang="en-US" lang="zh-CN" noProof="0" sz="20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rPr>
                <a:t>单击此处输入您的文本</a:t>
              </a:r>
            </a:p>
          </p:txBody>
        </p:sp>
        <p:sp>
          <p:nvSpPr>
            <p:cNvPr id="13" name="文本框 12"/>
            <p:cNvSpPr txBox="1"/>
            <p:nvPr/>
          </p:nvSpPr>
          <p:spPr>
            <a:xfrm>
              <a:off x="791208" y="3597811"/>
              <a:ext cx="4295775"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indent="0">
                <a:lnSpc>
                  <a:spcPct val="200000"/>
                </a:lnSpc>
              </a:pPr>
              <a:r>
                <a:rPr altLang="en-US" lang="zh-CN" sz="800">
                  <a:solidFill>
                    <a:schemeClr val="tx1">
                      <a:lumMod val="65000"/>
                      <a:lumOff val="35000"/>
                    </a:schemeClr>
                  </a:solidFill>
                  <a:latin charset="0" panose="020b0604020202020204" pitchFamily="34" typeface="Arial"/>
                  <a:ea charset="-122" panose="020b0503020204020204" typeface="微软雅黑"/>
                  <a:sym charset="0" panose="020b0604020202020204" pitchFamily="34" typeface="Arial"/>
                </a:rPr>
                <a:t>Click here to enter your text.Click here to enter your text.Click here to enter your text..</a:t>
              </a:r>
            </a:p>
          </p:txBody>
        </p:sp>
      </p:grpSp>
      <p:sp>
        <p:nvSpPr>
          <p:cNvPr id="15" name="文本框 14"/>
          <p:cNvSpPr txBox="1"/>
          <p:nvPr/>
        </p:nvSpPr>
        <p:spPr>
          <a:xfrm>
            <a:off x="7459666" y="4126865"/>
            <a:ext cx="3568065" cy="15544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indent="0">
              <a:lnSpc>
                <a:spcPct val="200000"/>
              </a:lnSpc>
            </a:pPr>
            <a:r>
              <a:rPr altLang="en-US" lang="zh-CN" sz="800">
                <a:solidFill>
                  <a:schemeClr val="tx1">
                    <a:lumMod val="65000"/>
                    <a:lumOff val="35000"/>
                  </a:schemeClr>
                </a:solidFill>
                <a:latin charset="0" panose="020b0604020202020204" pitchFamily="34" typeface="Arial"/>
                <a:ea charset="-122" panose="020b0503020204020204" typeface="微软雅黑"/>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nvGrpSpPr>
          <p:cNvPr id="7" name="组合 6"/>
          <p:cNvGrpSpPr/>
          <p:nvPr/>
        </p:nvGrpSpPr>
        <p:grpSpPr>
          <a:xfrm>
            <a:off x="7095808" y="3282315"/>
            <a:ext cx="4295775" cy="654050"/>
            <a:chOff x="7095808" y="3282315"/>
            <a:chExt cx="4295775" cy="654050"/>
          </a:xfrm>
        </p:grpSpPr>
        <p:sp>
          <p:nvSpPr>
            <p:cNvPr id="4" name="文本框 3"/>
            <p:cNvSpPr txBox="1"/>
            <p:nvPr/>
          </p:nvSpPr>
          <p:spPr>
            <a:xfrm>
              <a:off x="7095808" y="3282316"/>
              <a:ext cx="4061460" cy="396240"/>
            </a:xfrm>
            <a:prstGeom prst="rect">
              <a:avLst/>
            </a:prstGeom>
            <a:noFill/>
          </p:spPr>
          <p:txBody>
            <a:bodyPr rtlCol="0" wrap="square">
              <a:spAutoFit/>
            </a:bodyPr>
            <a:lstStyle/>
            <a:p>
              <a:pPr algn="ctr"/>
              <a:r>
                <a:rPr altLang="en-US" lang="zh-CN" noProof="0" sz="20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rPr>
                <a:t>单击此处输入您的文本</a:t>
              </a:r>
            </a:p>
          </p:txBody>
        </p:sp>
        <p:sp>
          <p:nvSpPr>
            <p:cNvPr id="16" name="文本框 15"/>
            <p:cNvSpPr txBox="1"/>
            <p:nvPr/>
          </p:nvSpPr>
          <p:spPr>
            <a:xfrm>
              <a:off x="7095807" y="3597811"/>
              <a:ext cx="4295775"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indent="0">
                <a:lnSpc>
                  <a:spcPct val="200000"/>
                </a:lnSpc>
              </a:pPr>
              <a:r>
                <a:rPr altLang="en-US" lang="zh-CN" sz="800">
                  <a:solidFill>
                    <a:schemeClr val="tx1">
                      <a:lumMod val="65000"/>
                      <a:lumOff val="35000"/>
                    </a:schemeClr>
                  </a:solidFill>
                  <a:latin charset="0" panose="020b0604020202020204" pitchFamily="34" typeface="Arial"/>
                  <a:ea charset="-122" panose="020b0503020204020204" typeface="微软雅黑"/>
                  <a:sym charset="0" panose="020b0604020202020204" pitchFamily="34" typeface="Arial"/>
                </a:rPr>
                <a:t>Click here to enter your text.Click here to enter your text.Click here to enter your text..</a:t>
              </a:r>
            </a:p>
          </p:txBody>
        </p:sp>
      </p:grpSp>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6"/>
                                        </p:tgtEl>
                                        <p:attrNameLst>
                                          <p:attrName>style.visibility</p:attrName>
                                        </p:attrNameLst>
                                      </p:cBhvr>
                                      <p:to>
                                        <p:strVal val="visible"/>
                                      </p:to>
                                    </p:set>
                                    <p:animEffect filter="randombar(horizontal)"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12"/>
                                        </p:tgtEl>
                                        <p:attrNameLst>
                                          <p:attrName>style.visibility</p:attrName>
                                        </p:attrNameLst>
                                      </p:cBhvr>
                                      <p:to>
                                        <p:strVal val="visible"/>
                                      </p:to>
                                    </p:set>
                                    <p:animEffect filter="randombar(horizontal)" transition="in">
                                      <p:cBhvr>
                                        <p:cTn dur="500" id="15"/>
                                        <p:tgtEl>
                                          <p:spTgt spid="12"/>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10"/>
                                        </p:tgtEl>
                                        <p:attrNameLst>
                                          <p:attrName>style.visibility</p:attrName>
                                        </p:attrNameLst>
                                      </p:cBhvr>
                                      <p:to>
                                        <p:strVal val="visible"/>
                                      </p:to>
                                    </p:set>
                                    <p:animEffect filter="barn(inVertical)"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14" presetSubtype="10">
                                  <p:stCondLst>
                                    <p:cond delay="0"/>
                                  </p:stCondLst>
                                  <p:childTnLst>
                                    <p:set>
                                      <p:cBhvr>
                                        <p:cTn dur="1" fill="hold" id="22">
                                          <p:stCondLst>
                                            <p:cond delay="0"/>
                                          </p:stCondLst>
                                        </p:cTn>
                                        <p:tgtEl>
                                          <p:spTgt spid="7"/>
                                        </p:tgtEl>
                                        <p:attrNameLst>
                                          <p:attrName>style.visibility</p:attrName>
                                        </p:attrNameLst>
                                      </p:cBhvr>
                                      <p:to>
                                        <p:strVal val="visible"/>
                                      </p:to>
                                    </p:set>
                                    <p:animEffect filter="randombar(horizontal)" transition="in">
                                      <p:cBhvr>
                                        <p:cTn dur="500" id="23"/>
                                        <p:tgtEl>
                                          <p:spTgt spid="7"/>
                                        </p:tgtEl>
                                      </p:cBhvr>
                                    </p:animEffect>
                                  </p:childTnLst>
                                </p:cTn>
                              </p:par>
                            </p:childTnLst>
                          </p:cTn>
                        </p:par>
                        <p:par>
                          <p:cTn fill="hold" id="24" nodeType="afterGroup">
                            <p:stCondLst>
                              <p:cond delay="2500"/>
                            </p:stCondLst>
                            <p:childTnLst>
                              <p:par>
                                <p:cTn fill="hold" grpId="0" id="25" nodeType="afterEffect" presetClass="entr" presetID="14" presetSubtype="10">
                                  <p:stCondLst>
                                    <p:cond delay="0"/>
                                  </p:stCondLst>
                                  <p:childTnLst>
                                    <p:set>
                                      <p:cBhvr>
                                        <p:cTn dur="1" fill="hold" id="26">
                                          <p:stCondLst>
                                            <p:cond delay="0"/>
                                          </p:stCondLst>
                                        </p:cTn>
                                        <p:tgtEl>
                                          <p:spTgt spid="15"/>
                                        </p:tgtEl>
                                        <p:attrNameLst>
                                          <p:attrName>style.visibility</p:attrName>
                                        </p:attrNameLst>
                                      </p:cBhvr>
                                      <p:to>
                                        <p:strVal val="visible"/>
                                      </p:to>
                                    </p:set>
                                    <p:animEffect filter="randombar(horizontal)" transition="in">
                                      <p:cBhvr>
                                        <p:cTn dur="5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3360420" y="-5715"/>
            <a:ext cx="8835390" cy="686371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0867391" y="1631315"/>
            <a:ext cx="365760" cy="1372235"/>
          </a:xfrm>
          <a:prstGeom prst="rect">
            <a:avLst/>
          </a:prstGeom>
          <a:noFill/>
        </p:spPr>
        <p:txBody>
          <a:bodyPr rtlCol="0" vert="eaVert" wrap="square">
            <a:spAutoFit/>
          </a:bodyPr>
          <a:lstStyle/>
          <a:p>
            <a:pPr algn="dist"/>
            <a:r>
              <a:rPr altLang="zh-CN" lang="en-US" sz="1200">
                <a:solidFill>
                  <a:schemeClr val="tx1">
                    <a:lumMod val="75000"/>
                    <a:lumOff val="25000"/>
                  </a:schemeClr>
                </a:solidFill>
              </a:rPr>
              <a:t>CONTENTS</a:t>
            </a:r>
          </a:p>
        </p:txBody>
      </p:sp>
      <p:grpSp>
        <p:nvGrpSpPr>
          <p:cNvPr id="15" name="组合 14"/>
          <p:cNvGrpSpPr/>
          <p:nvPr/>
        </p:nvGrpSpPr>
        <p:grpSpPr>
          <a:xfrm>
            <a:off x="9820275" y="728345"/>
            <a:ext cx="1198245" cy="2275205"/>
            <a:chOff x="9820275" y="728345"/>
            <a:chExt cx="1198245" cy="2275205"/>
          </a:xfrm>
        </p:grpSpPr>
        <p:sp>
          <p:nvSpPr>
            <p:cNvPr id="5" name="文本框 4"/>
            <p:cNvSpPr txBox="1"/>
            <p:nvPr/>
          </p:nvSpPr>
          <p:spPr>
            <a:xfrm>
              <a:off x="9971404" y="728345"/>
              <a:ext cx="1047115" cy="1188720"/>
            </a:xfrm>
            <a:prstGeom prst="rect">
              <a:avLst/>
            </a:prstGeom>
            <a:noFill/>
          </p:spPr>
          <p:txBody>
            <a:bodyPr anchor="t" rtlCol="0" wrap="square">
              <a:spAutoFit/>
            </a:bodyPr>
            <a:lstStyle/>
            <a:p>
              <a:r>
                <a:rPr altLang="en-US" lang="zh-CN" sz="7200">
                  <a:solidFill>
                    <a:schemeClr val="tx1">
                      <a:lumMod val="75000"/>
                      <a:lumOff val="25000"/>
                    </a:schemeClr>
                  </a:solidFill>
                  <a:latin charset="-122" panose="02000000000000000000" typeface="方正清刻本悦宋简体"/>
                  <a:ea charset="-122" panose="02000000000000000000" typeface="方正清刻本悦宋简体"/>
                  <a:sym typeface="+mn-ea"/>
                </a:rPr>
                <a:t>目</a:t>
              </a:r>
            </a:p>
          </p:txBody>
        </p:sp>
        <p:sp>
          <p:nvSpPr>
            <p:cNvPr id="8" name="文本框 7"/>
            <p:cNvSpPr txBox="1"/>
            <p:nvPr/>
          </p:nvSpPr>
          <p:spPr>
            <a:xfrm>
              <a:off x="9820273" y="1804670"/>
              <a:ext cx="1047115" cy="1188720"/>
            </a:xfrm>
            <a:prstGeom prst="rect">
              <a:avLst/>
            </a:prstGeom>
            <a:noFill/>
          </p:spPr>
          <p:txBody>
            <a:bodyPr anchor="t" rtlCol="0" wrap="square">
              <a:spAutoFit/>
            </a:bodyPr>
            <a:lstStyle/>
            <a:p>
              <a:r>
                <a:rPr altLang="en-US" lang="zh-CN" sz="7200">
                  <a:solidFill>
                    <a:schemeClr val="tx1">
                      <a:lumMod val="75000"/>
                      <a:lumOff val="25000"/>
                    </a:schemeClr>
                  </a:solidFill>
                  <a:latin charset="-122" panose="02000000000000000000" typeface="方正清刻本悦宋简体"/>
                  <a:ea charset="-122" panose="02000000000000000000" typeface="方正清刻本悦宋简体"/>
                  <a:sym typeface="+mn-ea"/>
                </a:rPr>
                <a:t>录</a:t>
              </a:r>
            </a:p>
          </p:txBody>
        </p:sp>
      </p:grpSp>
      <p:grpSp>
        <p:nvGrpSpPr>
          <p:cNvPr id="2" name="组合 1"/>
          <p:cNvGrpSpPr/>
          <p:nvPr/>
        </p:nvGrpSpPr>
        <p:grpSpPr>
          <a:xfrm>
            <a:off x="5010150" y="1769110"/>
            <a:ext cx="4020185" cy="659130"/>
            <a:chOff x="5010150" y="1769110"/>
            <a:chExt cx="4020185" cy="659130"/>
          </a:xfrm>
        </p:grpSpPr>
        <p:sp>
          <p:nvSpPr>
            <p:cNvPr id="11" name="椭圆 10"/>
            <p:cNvSpPr/>
            <p:nvPr/>
          </p:nvSpPr>
          <p:spPr>
            <a:xfrm>
              <a:off x="5010150" y="179641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lumMod val="75000"/>
                      <a:lumOff val="25000"/>
                    </a:schemeClr>
                  </a:solidFill>
                  <a:latin charset="-122" panose="020b0503020204020204" typeface="微软雅黑"/>
                  <a:ea charset="-122" panose="020b0503020204020204" typeface="微软雅黑"/>
                </a:rPr>
                <a:t>01</a:t>
              </a:r>
            </a:p>
          </p:txBody>
        </p:sp>
        <p:sp>
          <p:nvSpPr>
            <p:cNvPr id="38" name="文本框 37"/>
            <p:cNvSpPr txBox="1"/>
            <p:nvPr/>
          </p:nvSpPr>
          <p:spPr>
            <a:xfrm>
              <a:off x="5808345" y="1769110"/>
              <a:ext cx="3221990" cy="467360"/>
            </a:xfrm>
            <a:prstGeom prst="rect">
              <a:avLst/>
            </a:prstGeom>
            <a:noFill/>
          </p:spPr>
          <p:txBody>
            <a:bodyPr anchor="ctr"/>
            <a:lstStyle/>
            <a:p>
              <a:pPr algn="l" defTabSz="914400" eaLnBrk="1" fontAlgn="t" hangingPunct="1" indent="0" latinLnBrk="0" lvl="0" marL="0" marR="0" rtl="0">
                <a:spcBef>
                  <a:spcPct val="0"/>
                </a:spcBef>
                <a:spcAft>
                  <a:spcPct val="0"/>
                </a:spcAft>
                <a:buClrTx/>
                <a:buSzTx/>
                <a:buFontTx/>
                <a:buNone/>
                <a:defRPr/>
              </a:pPr>
              <a:r>
                <a:rPr altLang="en-US" kern="0" lang="zh-CN" noProof="0" sz="20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sp>
          <p:nvSpPr>
            <p:cNvPr id="18" name="文本框 17"/>
            <p:cNvSpPr txBox="1"/>
            <p:nvPr/>
          </p:nvSpPr>
          <p:spPr>
            <a:xfrm>
              <a:off x="5821045" y="2181225"/>
              <a:ext cx="3064510" cy="247015"/>
            </a:xfrm>
            <a:prstGeom prst="rect">
              <a:avLst/>
            </a:prstGeom>
            <a:noFill/>
          </p:spPr>
          <p:txBody>
            <a:bodyPr anchor="ctr"/>
            <a:lstStyle/>
            <a:p>
              <a:pPr algn="l"/>
              <a:r>
                <a:rPr altLang="zh-CN" lang="en-US" noProof="0" sz="900">
                  <a:ln>
                    <a:noFill/>
                  </a:ln>
                  <a:solidFill>
                    <a:schemeClr val="tx1">
                      <a:lumMod val="65000"/>
                      <a:lumOff val="35000"/>
                    </a:schemeClr>
                  </a:solidFill>
                  <a:uLnTx/>
                  <a:uFillTx/>
                  <a:ea charset="-122" panose="02010601030101010101" typeface="方正舒体"/>
                  <a:sym typeface="+mn-ea"/>
                </a:rPr>
                <a:t>ADD YOUR TEXT HERE  ADD YOUR TEXT HERE</a:t>
              </a:r>
            </a:p>
          </p:txBody>
        </p:sp>
      </p:grpSp>
      <p:grpSp>
        <p:nvGrpSpPr>
          <p:cNvPr id="3" name="组合 2"/>
          <p:cNvGrpSpPr/>
          <p:nvPr/>
        </p:nvGrpSpPr>
        <p:grpSpPr>
          <a:xfrm>
            <a:off x="5009515" y="2771775"/>
            <a:ext cx="4020820" cy="659130"/>
            <a:chOff x="5009515" y="2771775"/>
            <a:chExt cx="4020820" cy="659130"/>
          </a:xfrm>
        </p:grpSpPr>
        <p:sp>
          <p:nvSpPr>
            <p:cNvPr id="12" name="椭圆 11"/>
            <p:cNvSpPr/>
            <p:nvPr/>
          </p:nvSpPr>
          <p:spPr>
            <a:xfrm>
              <a:off x="5009515" y="277685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lumMod val="75000"/>
                      <a:lumOff val="25000"/>
                    </a:schemeClr>
                  </a:solidFill>
                  <a:latin charset="-122" panose="020b0503020204020204" typeface="微软雅黑"/>
                  <a:ea charset="-122" panose="020b0503020204020204" typeface="微软雅黑"/>
                  <a:sym typeface="+mn-ea"/>
                </a:rPr>
                <a:t>02</a:t>
              </a:r>
            </a:p>
          </p:txBody>
        </p:sp>
        <p:sp>
          <p:nvSpPr>
            <p:cNvPr id="40" name="文本框 39"/>
            <p:cNvSpPr txBox="1"/>
            <p:nvPr/>
          </p:nvSpPr>
          <p:spPr>
            <a:xfrm>
              <a:off x="5808345" y="2771775"/>
              <a:ext cx="3221990" cy="467360"/>
            </a:xfrm>
            <a:prstGeom prst="rect">
              <a:avLst/>
            </a:prstGeom>
            <a:noFill/>
          </p:spPr>
          <p:txBody>
            <a:bodyPr anchor="ctr"/>
            <a:lstStyle/>
            <a:p>
              <a:pPr algn="l" defTabSz="914400" eaLnBrk="1" fontAlgn="t" hangingPunct="1" indent="0" latinLnBrk="0" lvl="0" marL="0" marR="0" rtl="0">
                <a:spcBef>
                  <a:spcPct val="0"/>
                </a:spcBef>
                <a:spcAft>
                  <a:spcPct val="0"/>
                </a:spcAft>
                <a:buClrTx/>
                <a:buSzTx/>
                <a:buFontTx/>
                <a:buNone/>
                <a:defRPr/>
              </a:pPr>
              <a:r>
                <a:rPr altLang="en-US" kern="0" lang="zh-CN" noProof="0" sz="20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sp>
          <p:nvSpPr>
            <p:cNvPr id="19" name="文本框 18"/>
            <p:cNvSpPr txBox="1"/>
            <p:nvPr/>
          </p:nvSpPr>
          <p:spPr>
            <a:xfrm>
              <a:off x="5821045" y="3183890"/>
              <a:ext cx="3064510" cy="247015"/>
            </a:xfrm>
            <a:prstGeom prst="rect">
              <a:avLst/>
            </a:prstGeom>
            <a:noFill/>
          </p:spPr>
          <p:txBody>
            <a:bodyPr anchor="ctr"/>
            <a:lstStyle/>
            <a:p>
              <a:pPr algn="l"/>
              <a:r>
                <a:rPr altLang="zh-CN" lang="en-US" noProof="0" sz="900">
                  <a:ln>
                    <a:noFill/>
                  </a:ln>
                  <a:solidFill>
                    <a:schemeClr val="tx1">
                      <a:lumMod val="65000"/>
                      <a:lumOff val="35000"/>
                    </a:schemeClr>
                  </a:solidFill>
                  <a:uLnTx/>
                  <a:uFillTx/>
                  <a:ea charset="-122" panose="02010601030101010101" typeface="方正舒体"/>
                  <a:sym typeface="+mn-ea"/>
                </a:rPr>
                <a:t>ADD YOUR TEXT HERE  ADD YOUR TEXT HERE</a:t>
              </a:r>
            </a:p>
          </p:txBody>
        </p:sp>
      </p:grpSp>
      <p:grpSp>
        <p:nvGrpSpPr>
          <p:cNvPr id="9" name="组合 8"/>
          <p:cNvGrpSpPr/>
          <p:nvPr/>
        </p:nvGrpSpPr>
        <p:grpSpPr>
          <a:xfrm>
            <a:off x="5008880" y="3752850"/>
            <a:ext cx="4021455" cy="659130"/>
            <a:chOff x="5008880" y="3752850"/>
            <a:chExt cx="4021455" cy="659130"/>
          </a:xfrm>
        </p:grpSpPr>
        <p:sp>
          <p:nvSpPr>
            <p:cNvPr id="14" name="椭圆 13"/>
            <p:cNvSpPr/>
            <p:nvPr/>
          </p:nvSpPr>
          <p:spPr>
            <a:xfrm>
              <a:off x="5008880" y="3782060"/>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lumMod val="75000"/>
                      <a:lumOff val="25000"/>
                    </a:schemeClr>
                  </a:solidFill>
                  <a:latin charset="-122" panose="020b0503020204020204" typeface="微软雅黑"/>
                  <a:ea charset="-122" panose="020b0503020204020204" typeface="微软雅黑"/>
                </a:rPr>
                <a:t>03</a:t>
              </a:r>
            </a:p>
          </p:txBody>
        </p:sp>
        <p:sp>
          <p:nvSpPr>
            <p:cNvPr id="42" name="文本框 41"/>
            <p:cNvSpPr txBox="1"/>
            <p:nvPr/>
          </p:nvSpPr>
          <p:spPr>
            <a:xfrm>
              <a:off x="5808345" y="3752850"/>
              <a:ext cx="3221990" cy="467360"/>
            </a:xfrm>
            <a:prstGeom prst="rect">
              <a:avLst/>
            </a:prstGeom>
            <a:noFill/>
          </p:spPr>
          <p:txBody>
            <a:bodyPr anchor="ctr"/>
            <a:lstStyle/>
            <a:p>
              <a:pPr algn="l" defTabSz="914400" eaLnBrk="1" fontAlgn="t" hangingPunct="1" indent="0" latinLnBrk="0" lvl="0" marL="0" marR="0" rtl="0">
                <a:spcBef>
                  <a:spcPct val="0"/>
                </a:spcBef>
                <a:spcAft>
                  <a:spcPct val="0"/>
                </a:spcAft>
                <a:buClrTx/>
                <a:buSzTx/>
                <a:buFontTx/>
                <a:buNone/>
                <a:defRPr/>
              </a:pPr>
              <a:r>
                <a:rPr altLang="en-US" kern="0" lang="zh-CN" noProof="0" sz="20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sp>
          <p:nvSpPr>
            <p:cNvPr id="20" name="文本框 19"/>
            <p:cNvSpPr txBox="1"/>
            <p:nvPr/>
          </p:nvSpPr>
          <p:spPr>
            <a:xfrm>
              <a:off x="5821045" y="4164965"/>
              <a:ext cx="3064510" cy="247015"/>
            </a:xfrm>
            <a:prstGeom prst="rect">
              <a:avLst/>
            </a:prstGeom>
            <a:noFill/>
          </p:spPr>
          <p:txBody>
            <a:bodyPr anchor="ctr"/>
            <a:lstStyle/>
            <a:p>
              <a:pPr algn="l"/>
              <a:r>
                <a:rPr altLang="zh-CN" lang="en-US" noProof="0" sz="900">
                  <a:ln>
                    <a:noFill/>
                  </a:ln>
                  <a:solidFill>
                    <a:schemeClr val="tx1">
                      <a:lumMod val="65000"/>
                      <a:lumOff val="35000"/>
                    </a:schemeClr>
                  </a:solidFill>
                  <a:uLnTx/>
                  <a:uFillTx/>
                  <a:ea charset="-122" panose="02010601030101010101" typeface="方正舒体"/>
                  <a:sym typeface="+mn-ea"/>
                </a:rPr>
                <a:t>ADD YOUR TEXT HERE  ADD YOUR TEXT HERE</a:t>
              </a:r>
            </a:p>
          </p:txBody>
        </p:sp>
      </p:grpSp>
      <p:grpSp>
        <p:nvGrpSpPr>
          <p:cNvPr id="10" name="组合 9"/>
          <p:cNvGrpSpPr/>
          <p:nvPr/>
        </p:nvGrpSpPr>
        <p:grpSpPr>
          <a:xfrm>
            <a:off x="5008245" y="4838065"/>
            <a:ext cx="4022090" cy="659130"/>
            <a:chOff x="5008245" y="4838065"/>
            <a:chExt cx="4022090" cy="659130"/>
          </a:xfrm>
        </p:grpSpPr>
        <p:sp>
          <p:nvSpPr>
            <p:cNvPr id="17" name="椭圆 16"/>
            <p:cNvSpPr/>
            <p:nvPr/>
          </p:nvSpPr>
          <p:spPr>
            <a:xfrm>
              <a:off x="5008245" y="486981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lumMod val="75000"/>
                      <a:lumOff val="25000"/>
                    </a:schemeClr>
                  </a:solidFill>
                  <a:latin charset="-122" panose="020b0503020204020204" typeface="微软雅黑"/>
                  <a:ea charset="-122" panose="020b0503020204020204" typeface="微软雅黑"/>
                </a:rPr>
                <a:t>04</a:t>
              </a:r>
            </a:p>
          </p:txBody>
        </p:sp>
        <p:sp>
          <p:nvSpPr>
            <p:cNvPr id="44" name="文本框 43"/>
            <p:cNvSpPr txBox="1"/>
            <p:nvPr/>
          </p:nvSpPr>
          <p:spPr>
            <a:xfrm>
              <a:off x="5808345" y="4838065"/>
              <a:ext cx="3221990" cy="467360"/>
            </a:xfrm>
            <a:prstGeom prst="rect">
              <a:avLst/>
            </a:prstGeom>
            <a:noFill/>
          </p:spPr>
          <p:txBody>
            <a:bodyPr anchor="ctr"/>
            <a:lstStyle/>
            <a:p>
              <a:pPr algn="l" defTabSz="914400" eaLnBrk="1" fontAlgn="t" hangingPunct="1" indent="0" latinLnBrk="0" lvl="0" marL="0" marR="0" rtl="0">
                <a:spcBef>
                  <a:spcPct val="0"/>
                </a:spcBef>
                <a:spcAft>
                  <a:spcPct val="0"/>
                </a:spcAft>
                <a:buClrTx/>
                <a:buSzTx/>
                <a:buFontTx/>
                <a:buNone/>
                <a:defRPr/>
              </a:pPr>
              <a:r>
                <a:rPr altLang="en-US" kern="0" lang="zh-CN" noProof="0" sz="20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sp>
          <p:nvSpPr>
            <p:cNvPr id="21" name="文本框 20"/>
            <p:cNvSpPr txBox="1"/>
            <p:nvPr/>
          </p:nvSpPr>
          <p:spPr>
            <a:xfrm>
              <a:off x="5821045" y="5250180"/>
              <a:ext cx="3064510" cy="247015"/>
            </a:xfrm>
            <a:prstGeom prst="rect">
              <a:avLst/>
            </a:prstGeom>
            <a:noFill/>
          </p:spPr>
          <p:txBody>
            <a:bodyPr anchor="ctr"/>
            <a:lstStyle/>
            <a:p>
              <a:pPr algn="l"/>
              <a:r>
                <a:rPr altLang="zh-CN" lang="en-US" noProof="0" sz="900">
                  <a:ln>
                    <a:noFill/>
                  </a:ln>
                  <a:solidFill>
                    <a:schemeClr val="tx1">
                      <a:lumMod val="65000"/>
                      <a:lumOff val="35000"/>
                    </a:schemeClr>
                  </a:solidFill>
                  <a:uLnTx/>
                  <a:uFillTx/>
                  <a:ea charset="-122" panose="02010601030101010101" typeface="方正舒体"/>
                  <a:sym typeface="+mn-ea"/>
                </a:rPr>
                <a:t>ADD YOUR TEXT HERE  ADD YOUR TEXT HERE</a:t>
              </a:r>
            </a:p>
          </p:txBody>
        </p:sp>
      </p:grpSp>
      <p:pic>
        <p:nvPicPr>
          <p:cNvPr descr="3" id="22" name="图片 21"/>
          <p:cNvPicPr>
            <a:picLocks noChangeAspect="1"/>
          </p:cNvPicPr>
          <p:nvPr/>
        </p:nvPicPr>
        <p:blipFill>
          <a:blip r:embed="rId2"/>
          <a:srcRect b="21858" l="16451" r="13022" t="26544"/>
          <a:stretch>
            <a:fillRect/>
          </a:stretch>
        </p:blipFill>
        <p:spPr>
          <a:xfrm rot="2040000">
            <a:off x="10976610" y="558165"/>
            <a:ext cx="832485" cy="1069975"/>
          </a:xfrm>
          <a:prstGeom prst="rect">
            <a:avLst/>
          </a:prstGeom>
        </p:spPr>
      </p:pic>
      <p:pic>
        <p:nvPicPr>
          <p:cNvPr id="23" name="图片 22"/>
          <p:cNvPicPr>
            <a:picLocks noChangeAspect="1"/>
          </p:cNvPicPr>
          <p:nvPr/>
        </p:nvPicPr>
        <p:blipFill>
          <a:blip r:embed="rId3">
            <a:extLst>
              <a:ext uri="{28A0092B-C50C-407E-A947-70E740481C1C}">
                <a14:useLocalDpi val="0"/>
              </a:ext>
            </a:extLst>
          </a:blip>
          <a:stretch>
            <a:fillRect/>
          </a:stretch>
        </p:blipFill>
        <p:spPr>
          <a:xfrm>
            <a:off x="-857752" y="550611"/>
            <a:ext cx="6462897" cy="6462897"/>
          </a:xfrm>
          <a:prstGeom prst="rect">
            <a:avLst/>
          </a:prstGeom>
        </p:spPr>
      </p:pic>
      <p:pic>
        <p:nvPicPr>
          <p:cNvPr id="24" name="图片 23"/>
          <p:cNvPicPr>
            <a:picLocks noChangeAspect="1"/>
          </p:cNvPicPr>
          <p:nvPr/>
        </p:nvPicPr>
        <p:blipFill>
          <a:blip r:embed="rId4">
            <a:extLst>
              <a:ext uri="{28A0092B-C50C-407E-A947-70E740481C1C}">
                <a14:useLocalDpi val="0"/>
              </a:ext>
            </a:extLst>
          </a:blip>
          <a:stretch>
            <a:fillRect/>
          </a:stretch>
        </p:blipFill>
        <p:spPr>
          <a:xfrm rot="632931">
            <a:off x="8289155" y="5042154"/>
            <a:ext cx="3719885" cy="2058211"/>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3"/>
                                        </p:tgtEl>
                                        <p:attrNameLst>
                                          <p:attrName>style.visibility</p:attrName>
                                        </p:attrNameLst>
                                      </p:cBhvr>
                                      <p:to>
                                        <p:strVal val="visible"/>
                                      </p:to>
                                    </p:set>
                                    <p:animEffect filter="barn(inVertical)"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15"/>
                                        </p:tgtEl>
                                        <p:attrNameLst>
                                          <p:attrName>style.visibility</p:attrName>
                                        </p:attrNameLst>
                                      </p:cBhvr>
                                      <p:to>
                                        <p:strVal val="visible"/>
                                      </p:to>
                                    </p:set>
                                    <p:animEffect filter="barn(inVertical)" transition="in">
                                      <p:cBhvr>
                                        <p:cTn dur="500" id="11"/>
                                        <p:tgtEl>
                                          <p:spTgt spid="15"/>
                                        </p:tgtEl>
                                      </p:cBhvr>
                                    </p:animEffect>
                                  </p:childTnLst>
                                </p:cTn>
                              </p:par>
                            </p:childTnLst>
                          </p:cTn>
                        </p:par>
                        <p:par>
                          <p:cTn fill="hold" id="12" nodeType="afterGroup">
                            <p:stCondLst>
                              <p:cond delay="1000"/>
                            </p:stCondLst>
                            <p:childTnLst>
                              <p:par>
                                <p:cTn fill="hold" id="13" nodeType="afterEffect" presetClass="entr" presetID="16" presetSubtype="21">
                                  <p:stCondLst>
                                    <p:cond delay="0"/>
                                  </p:stCondLst>
                                  <p:childTnLst>
                                    <p:set>
                                      <p:cBhvr>
                                        <p:cTn dur="1" fill="hold" id="14">
                                          <p:stCondLst>
                                            <p:cond delay="0"/>
                                          </p:stCondLst>
                                        </p:cTn>
                                        <p:tgtEl>
                                          <p:spTgt spid="22"/>
                                        </p:tgtEl>
                                        <p:attrNameLst>
                                          <p:attrName>style.visibility</p:attrName>
                                        </p:attrNameLst>
                                      </p:cBhvr>
                                      <p:to>
                                        <p:strVal val="visible"/>
                                      </p:to>
                                    </p:set>
                                    <p:animEffect filter="barn(inVertical)" transition="in">
                                      <p:cBhvr>
                                        <p:cTn dur="500" id="15"/>
                                        <p:tgtEl>
                                          <p:spTgt spid="22"/>
                                        </p:tgtEl>
                                      </p:cBhvr>
                                    </p:animEffect>
                                  </p:childTnLst>
                                </p:cTn>
                              </p:par>
                            </p:childTnLst>
                          </p:cTn>
                        </p:par>
                        <p:par>
                          <p:cTn fill="hold" id="16" nodeType="afterGroup">
                            <p:stCondLst>
                              <p:cond delay="1500"/>
                            </p:stCondLst>
                            <p:childTnLst>
                              <p:par>
                                <p:cTn fill="hold" id="17" nodeType="afterEffect" presetClass="entr" presetID="14" presetSubtype="10">
                                  <p:stCondLst>
                                    <p:cond delay="0"/>
                                  </p:stCondLst>
                                  <p:childTnLst>
                                    <p:set>
                                      <p:cBhvr>
                                        <p:cTn dur="1" fill="hold" id="18">
                                          <p:stCondLst>
                                            <p:cond delay="0"/>
                                          </p:stCondLst>
                                        </p:cTn>
                                        <p:tgtEl>
                                          <p:spTgt spid="2"/>
                                        </p:tgtEl>
                                        <p:attrNameLst>
                                          <p:attrName>style.visibility</p:attrName>
                                        </p:attrNameLst>
                                      </p:cBhvr>
                                      <p:to>
                                        <p:strVal val="visible"/>
                                      </p:to>
                                    </p:set>
                                    <p:animEffect filter="randombar(horizontal)" transition="in">
                                      <p:cBhvr>
                                        <p:cTn dur="500" id="19"/>
                                        <p:tgtEl>
                                          <p:spTgt spid="2"/>
                                        </p:tgtEl>
                                      </p:cBhvr>
                                    </p:animEffect>
                                  </p:childTnLst>
                                </p:cTn>
                              </p:par>
                            </p:childTnLst>
                          </p:cTn>
                        </p:par>
                        <p:par>
                          <p:cTn fill="hold" id="20" nodeType="afterGroup">
                            <p:stCondLst>
                              <p:cond delay="2000"/>
                            </p:stCondLst>
                            <p:childTnLst>
                              <p:par>
                                <p:cTn fill="hold" id="21" nodeType="afterEffect" presetClass="entr" presetID="14" presetSubtype="10">
                                  <p:stCondLst>
                                    <p:cond delay="0"/>
                                  </p:stCondLst>
                                  <p:childTnLst>
                                    <p:set>
                                      <p:cBhvr>
                                        <p:cTn dur="1" fill="hold" id="22">
                                          <p:stCondLst>
                                            <p:cond delay="0"/>
                                          </p:stCondLst>
                                        </p:cTn>
                                        <p:tgtEl>
                                          <p:spTgt spid="3"/>
                                        </p:tgtEl>
                                        <p:attrNameLst>
                                          <p:attrName>style.visibility</p:attrName>
                                        </p:attrNameLst>
                                      </p:cBhvr>
                                      <p:to>
                                        <p:strVal val="visible"/>
                                      </p:to>
                                    </p:set>
                                    <p:animEffect filter="randombar(horizontal)" transition="in">
                                      <p:cBhvr>
                                        <p:cTn dur="500" id="23"/>
                                        <p:tgtEl>
                                          <p:spTgt spid="3"/>
                                        </p:tgtEl>
                                      </p:cBhvr>
                                    </p:animEffect>
                                  </p:childTnLst>
                                </p:cTn>
                              </p:par>
                            </p:childTnLst>
                          </p:cTn>
                        </p:par>
                        <p:par>
                          <p:cTn fill="hold" id="24" nodeType="afterGroup">
                            <p:stCondLst>
                              <p:cond delay="2500"/>
                            </p:stCondLst>
                            <p:childTnLst>
                              <p:par>
                                <p:cTn fill="hold" id="25" nodeType="afterEffect" presetClass="entr" presetID="14" presetSubtype="10">
                                  <p:stCondLst>
                                    <p:cond delay="0"/>
                                  </p:stCondLst>
                                  <p:childTnLst>
                                    <p:set>
                                      <p:cBhvr>
                                        <p:cTn dur="1" fill="hold" id="26">
                                          <p:stCondLst>
                                            <p:cond delay="0"/>
                                          </p:stCondLst>
                                        </p:cTn>
                                        <p:tgtEl>
                                          <p:spTgt spid="9"/>
                                        </p:tgtEl>
                                        <p:attrNameLst>
                                          <p:attrName>style.visibility</p:attrName>
                                        </p:attrNameLst>
                                      </p:cBhvr>
                                      <p:to>
                                        <p:strVal val="visible"/>
                                      </p:to>
                                    </p:set>
                                    <p:animEffect filter="randombar(horizontal)" transition="in">
                                      <p:cBhvr>
                                        <p:cTn dur="500" id="27"/>
                                        <p:tgtEl>
                                          <p:spTgt spid="9"/>
                                        </p:tgtEl>
                                      </p:cBhvr>
                                    </p:animEffect>
                                  </p:childTnLst>
                                </p:cTn>
                              </p:par>
                            </p:childTnLst>
                          </p:cTn>
                        </p:par>
                        <p:par>
                          <p:cTn fill="hold" id="28" nodeType="afterGroup">
                            <p:stCondLst>
                              <p:cond delay="3000"/>
                            </p:stCondLst>
                            <p:childTnLst>
                              <p:par>
                                <p:cTn fill="hold" id="29" nodeType="afterEffect" presetClass="entr" presetID="14" presetSubtype="10">
                                  <p:stCondLst>
                                    <p:cond delay="0"/>
                                  </p:stCondLst>
                                  <p:childTnLst>
                                    <p:set>
                                      <p:cBhvr>
                                        <p:cTn dur="1" fill="hold" id="30">
                                          <p:stCondLst>
                                            <p:cond delay="0"/>
                                          </p:stCondLst>
                                        </p:cTn>
                                        <p:tgtEl>
                                          <p:spTgt spid="10"/>
                                        </p:tgtEl>
                                        <p:attrNameLst>
                                          <p:attrName>style.visibility</p:attrName>
                                        </p:attrNameLst>
                                      </p:cBhvr>
                                      <p:to>
                                        <p:strVal val="visible"/>
                                      </p:to>
                                    </p:set>
                                    <p:animEffect filter="randombar(horizontal)" transition="in">
                                      <p:cBhvr>
                                        <p:cTn dur="500" id="3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ángulo redondeado 2"/>
          <p:cNvSpPr/>
          <p:nvPr/>
        </p:nvSpPr>
        <p:spPr>
          <a:xfrm rot="18900000">
            <a:off x="5200008" y="1819438"/>
            <a:ext cx="1232176" cy="1232176"/>
          </a:xfrm>
          <a:prstGeom prst="roundRect">
            <a:avLst>
              <a:gd fmla="val 25097" name="adj"/>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s-ES_tradnl" lang="en-US">
                <a:solidFill>
                  <a:schemeClr val="tx1">
                    <a:lumMod val="75000"/>
                    <a:lumOff val="25000"/>
                  </a:schemeClr>
                </a:solidFill>
                <a:latin charset="-122" panose="02000000000000000000" typeface="方正清刻本悦宋简体"/>
                <a:ea charset="-122" panose="02000000000000000000" typeface="方正清刻本悦宋简体"/>
              </a:rPr>
              <a:t>01</a:t>
            </a:r>
          </a:p>
        </p:txBody>
      </p:sp>
      <p:sp>
        <p:nvSpPr>
          <p:cNvPr id="2" name="Rectángulo redondeado 2"/>
          <p:cNvSpPr/>
          <p:nvPr/>
        </p:nvSpPr>
        <p:spPr>
          <a:xfrm rot="18900000">
            <a:off x="4291958" y="2813213"/>
            <a:ext cx="1232176" cy="1232176"/>
          </a:xfrm>
          <a:prstGeom prst="roundRect">
            <a:avLst>
              <a:gd fmla="val 25097" name="adj"/>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s-ES_tradnl" lang="en-US">
                <a:solidFill>
                  <a:schemeClr val="tx1">
                    <a:lumMod val="75000"/>
                    <a:lumOff val="25000"/>
                  </a:schemeClr>
                </a:solidFill>
                <a:latin charset="-122" panose="02000000000000000000" typeface="方正清刻本悦宋简体"/>
                <a:ea charset="-122" panose="02000000000000000000" typeface="方正清刻本悦宋简体"/>
              </a:rPr>
              <a:t>02</a:t>
            </a:r>
          </a:p>
        </p:txBody>
      </p:sp>
      <p:sp>
        <p:nvSpPr>
          <p:cNvPr id="4" name="Rectángulo redondeado 2"/>
          <p:cNvSpPr/>
          <p:nvPr/>
        </p:nvSpPr>
        <p:spPr>
          <a:xfrm rot="18900000">
            <a:off x="5200008" y="3810163"/>
            <a:ext cx="1232176" cy="1232176"/>
          </a:xfrm>
          <a:prstGeom prst="roundRect">
            <a:avLst>
              <a:gd fmla="val 25097" name="adj"/>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s-ES_tradnl" lang="en-US">
                <a:solidFill>
                  <a:schemeClr val="tx1">
                    <a:lumMod val="75000"/>
                    <a:lumOff val="25000"/>
                  </a:schemeClr>
                </a:solidFill>
                <a:latin charset="-122" panose="02000000000000000000" typeface="方正清刻本悦宋简体"/>
                <a:ea charset="-122" panose="02000000000000000000" typeface="方正清刻本悦宋简体"/>
              </a:rPr>
              <a:t>03</a:t>
            </a:r>
          </a:p>
        </p:txBody>
      </p:sp>
      <p:sp>
        <p:nvSpPr>
          <p:cNvPr id="5" name="Rectángulo redondeado 2"/>
          <p:cNvSpPr/>
          <p:nvPr/>
        </p:nvSpPr>
        <p:spPr>
          <a:xfrm rot="18900000">
            <a:off x="6141078" y="2813213"/>
            <a:ext cx="1232176" cy="1232176"/>
          </a:xfrm>
          <a:prstGeom prst="roundRect">
            <a:avLst>
              <a:gd fmla="val 25097" name="adj"/>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s-ES_tradnl" lang="en-US">
                <a:solidFill>
                  <a:schemeClr val="tx1">
                    <a:lumMod val="75000"/>
                    <a:lumOff val="25000"/>
                  </a:schemeClr>
                </a:solidFill>
                <a:latin charset="-122" panose="02000000000000000000" typeface="方正清刻本悦宋简体"/>
                <a:ea charset="-122" panose="02000000000000000000" typeface="方正清刻本悦宋简体"/>
              </a:rPr>
              <a:t>04</a:t>
            </a:r>
          </a:p>
        </p:txBody>
      </p:sp>
      <p:grpSp>
        <p:nvGrpSpPr>
          <p:cNvPr id="13" name="组合 12"/>
          <p:cNvGrpSpPr/>
          <p:nvPr/>
        </p:nvGrpSpPr>
        <p:grpSpPr>
          <a:xfrm>
            <a:off x="7169785" y="1424478"/>
            <a:ext cx="3344545" cy="1047566"/>
            <a:chOff x="7169785" y="1424478"/>
            <a:chExt cx="3344545" cy="1047566"/>
          </a:xfrm>
        </p:grpSpPr>
        <p:sp>
          <p:nvSpPr>
            <p:cNvPr id="44" name="文本框 43"/>
            <p:cNvSpPr txBox="1"/>
            <p:nvPr/>
          </p:nvSpPr>
          <p:spPr>
            <a:xfrm>
              <a:off x="7169786" y="1424478"/>
              <a:ext cx="1808480" cy="335280"/>
            </a:xfrm>
            <a:prstGeom prst="rect">
              <a:avLst/>
            </a:prstGeom>
            <a:noFill/>
          </p:spPr>
          <p:txBody>
            <a:bodyPr rtlCol="0" wrap="none">
              <a:spAutoFit/>
            </a:bodyPr>
            <a:lstStyle/>
            <a:p>
              <a:pPr algn="l"/>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45" name="文本框 44"/>
            <p:cNvSpPr txBox="1"/>
            <p:nvPr/>
          </p:nvSpPr>
          <p:spPr>
            <a:xfrm>
              <a:off x="7169786" y="1764030"/>
              <a:ext cx="3344545"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grpSp>
        <p:nvGrpSpPr>
          <p:cNvPr id="16" name="组合 15"/>
          <p:cNvGrpSpPr/>
          <p:nvPr/>
        </p:nvGrpSpPr>
        <p:grpSpPr>
          <a:xfrm>
            <a:off x="7169785" y="4257213"/>
            <a:ext cx="3344545" cy="1047566"/>
            <a:chOff x="7169785" y="4257213"/>
            <a:chExt cx="3344545" cy="1047566"/>
          </a:xfrm>
        </p:grpSpPr>
        <p:sp>
          <p:nvSpPr>
            <p:cNvPr id="6" name="文本框 5"/>
            <p:cNvSpPr txBox="1"/>
            <p:nvPr/>
          </p:nvSpPr>
          <p:spPr>
            <a:xfrm>
              <a:off x="7169786" y="4257213"/>
              <a:ext cx="1808480" cy="335280"/>
            </a:xfrm>
            <a:prstGeom prst="rect">
              <a:avLst/>
            </a:prstGeom>
            <a:noFill/>
          </p:spPr>
          <p:txBody>
            <a:bodyPr rtlCol="0" wrap="none">
              <a:spAutoFit/>
            </a:bodyPr>
            <a:lstStyle/>
            <a:p>
              <a:pPr algn="l"/>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7" name="文本框 6"/>
            <p:cNvSpPr txBox="1"/>
            <p:nvPr/>
          </p:nvSpPr>
          <p:spPr>
            <a:xfrm>
              <a:off x="7169786" y="4596764"/>
              <a:ext cx="3344545"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grpSp>
        <p:nvGrpSpPr>
          <p:cNvPr id="14" name="组合 13"/>
          <p:cNvGrpSpPr/>
          <p:nvPr/>
        </p:nvGrpSpPr>
        <p:grpSpPr>
          <a:xfrm>
            <a:off x="946785" y="1424478"/>
            <a:ext cx="3344545" cy="1047566"/>
            <a:chOff x="946785" y="1424478"/>
            <a:chExt cx="3344545" cy="1047566"/>
          </a:xfrm>
        </p:grpSpPr>
        <p:sp>
          <p:nvSpPr>
            <p:cNvPr id="8" name="文本框 7"/>
            <p:cNvSpPr txBox="1"/>
            <p:nvPr/>
          </p:nvSpPr>
          <p:spPr>
            <a:xfrm>
              <a:off x="2482850" y="1424478"/>
              <a:ext cx="1808480" cy="335280"/>
            </a:xfrm>
            <a:prstGeom prst="rect">
              <a:avLst/>
            </a:prstGeom>
            <a:noFill/>
          </p:spPr>
          <p:txBody>
            <a:bodyPr rtlCol="0" wrap="none">
              <a:spAutoFit/>
            </a:bodyPr>
            <a:lstStyle/>
            <a:p>
              <a:pPr algn="r"/>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9" name="文本框 8"/>
            <p:cNvSpPr txBox="1"/>
            <p:nvPr/>
          </p:nvSpPr>
          <p:spPr>
            <a:xfrm>
              <a:off x="946785" y="1764030"/>
              <a:ext cx="3344545"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grpSp>
        <p:nvGrpSpPr>
          <p:cNvPr id="15" name="组合 14"/>
          <p:cNvGrpSpPr/>
          <p:nvPr/>
        </p:nvGrpSpPr>
        <p:grpSpPr>
          <a:xfrm>
            <a:off x="946785" y="4257213"/>
            <a:ext cx="3344545" cy="1047566"/>
            <a:chOff x="946785" y="4257213"/>
            <a:chExt cx="3344545" cy="1047566"/>
          </a:xfrm>
        </p:grpSpPr>
        <p:sp>
          <p:nvSpPr>
            <p:cNvPr id="10" name="文本框 9"/>
            <p:cNvSpPr txBox="1"/>
            <p:nvPr/>
          </p:nvSpPr>
          <p:spPr>
            <a:xfrm>
              <a:off x="2482850" y="4257213"/>
              <a:ext cx="1808480" cy="335280"/>
            </a:xfrm>
            <a:prstGeom prst="rect">
              <a:avLst/>
            </a:prstGeom>
            <a:noFill/>
          </p:spPr>
          <p:txBody>
            <a:bodyPr rtlCol="0" wrap="none">
              <a:spAutoFit/>
            </a:bodyPr>
            <a:lstStyle/>
            <a:p>
              <a:pPr algn="r"/>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11" name="文本框 10"/>
            <p:cNvSpPr txBox="1"/>
            <p:nvPr/>
          </p:nvSpPr>
          <p:spPr>
            <a:xfrm>
              <a:off x="946785" y="4596764"/>
              <a:ext cx="3344545"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pic>
        <p:nvPicPr>
          <p:cNvPr id="12" name="图片 11"/>
          <p:cNvPicPr>
            <a:picLocks noChangeAspect="1"/>
          </p:cNvPicPr>
          <p:nvPr/>
        </p:nvPicPr>
        <p:blipFill>
          <a:blip r:embed="rId2">
            <a:extLst>
              <a:ext uri="{28A0092B-C50C-407E-A947-70E740481C1C}">
                <a14:useLocalDpi val="0"/>
              </a:ext>
            </a:extLst>
          </a:blip>
          <a:stretch>
            <a:fillRect/>
          </a:stretch>
        </p:blipFill>
        <p:spPr>
          <a:xfrm>
            <a:off x="10518100" y="4425805"/>
            <a:ext cx="1338620" cy="2438400"/>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fltVal val="0"/>
                                          </p:val>
                                        </p:tav>
                                        <p:tav tm="100000">
                                          <p:val>
                                            <p:strVal val="#ppt_w"/>
                                          </p:val>
                                        </p:tav>
                                      </p:tavLst>
                                    </p:anim>
                                    <p:anim calcmode="lin" valueType="num">
                                      <p:cBhvr>
                                        <p:cTn dur="750" fill="hold" id="8"/>
                                        <p:tgtEl>
                                          <p:spTgt spid="3"/>
                                        </p:tgtEl>
                                        <p:attrNameLst>
                                          <p:attrName>ppt_h</p:attrName>
                                        </p:attrNameLst>
                                      </p:cBhvr>
                                      <p:tavLst>
                                        <p:tav tm="0">
                                          <p:val>
                                            <p:fltVal val="0"/>
                                          </p:val>
                                        </p:tav>
                                        <p:tav tm="100000">
                                          <p:val>
                                            <p:strVal val="#ppt_h"/>
                                          </p:val>
                                        </p:tav>
                                      </p:tavLst>
                                    </p:anim>
                                    <p:animEffect filter="fade" transition="in">
                                      <p:cBhvr>
                                        <p:cTn dur="750" id="9"/>
                                        <p:tgtEl>
                                          <p:spTgt spid="3"/>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2"/>
                                        </p:tgtEl>
                                        <p:attrNameLst>
                                          <p:attrName>style.visibility</p:attrName>
                                        </p:attrNameLst>
                                      </p:cBhvr>
                                      <p:to>
                                        <p:strVal val="visible"/>
                                      </p:to>
                                    </p:set>
                                    <p:anim calcmode="lin" valueType="num">
                                      <p:cBhvr>
                                        <p:cTn dur="750" fill="hold" id="12"/>
                                        <p:tgtEl>
                                          <p:spTgt spid="2"/>
                                        </p:tgtEl>
                                        <p:attrNameLst>
                                          <p:attrName>ppt_w</p:attrName>
                                        </p:attrNameLst>
                                      </p:cBhvr>
                                      <p:tavLst>
                                        <p:tav tm="0">
                                          <p:val>
                                            <p:fltVal val="0"/>
                                          </p:val>
                                        </p:tav>
                                        <p:tav tm="100000">
                                          <p:val>
                                            <p:strVal val="#ppt_w"/>
                                          </p:val>
                                        </p:tav>
                                      </p:tavLst>
                                    </p:anim>
                                    <p:anim calcmode="lin" valueType="num">
                                      <p:cBhvr>
                                        <p:cTn dur="750" fill="hold" id="13"/>
                                        <p:tgtEl>
                                          <p:spTgt spid="2"/>
                                        </p:tgtEl>
                                        <p:attrNameLst>
                                          <p:attrName>ppt_h</p:attrName>
                                        </p:attrNameLst>
                                      </p:cBhvr>
                                      <p:tavLst>
                                        <p:tav tm="0">
                                          <p:val>
                                            <p:fltVal val="0"/>
                                          </p:val>
                                        </p:tav>
                                        <p:tav tm="100000">
                                          <p:val>
                                            <p:strVal val="#ppt_h"/>
                                          </p:val>
                                        </p:tav>
                                      </p:tavLst>
                                    </p:anim>
                                    <p:animEffect filter="fade" transition="in">
                                      <p:cBhvr>
                                        <p:cTn dur="750" id="14"/>
                                        <p:tgtEl>
                                          <p:spTgt spid="2"/>
                                        </p:tgtEl>
                                      </p:cBhvr>
                                    </p:animEffect>
                                  </p:childTnLst>
                                </p:cTn>
                              </p:par>
                              <p:par>
                                <p:cTn fill="hold" grpId="0" id="15" nodeType="withEffect" presetClass="entr" presetID="53" presetSubtype="0">
                                  <p:stCondLst>
                                    <p:cond delay="500"/>
                                  </p:stCondLst>
                                  <p:childTnLst>
                                    <p:set>
                                      <p:cBhvr>
                                        <p:cTn dur="1" fill="hold" id="16">
                                          <p:stCondLst>
                                            <p:cond delay="0"/>
                                          </p:stCondLst>
                                        </p:cTn>
                                        <p:tgtEl>
                                          <p:spTgt spid="4"/>
                                        </p:tgtEl>
                                        <p:attrNameLst>
                                          <p:attrName>style.visibility</p:attrName>
                                        </p:attrNameLst>
                                      </p:cBhvr>
                                      <p:to>
                                        <p:strVal val="visible"/>
                                      </p:to>
                                    </p:set>
                                    <p:anim calcmode="lin" valueType="num">
                                      <p:cBhvr>
                                        <p:cTn dur="750" fill="hold" id="17"/>
                                        <p:tgtEl>
                                          <p:spTgt spid="4"/>
                                        </p:tgtEl>
                                        <p:attrNameLst>
                                          <p:attrName>ppt_w</p:attrName>
                                        </p:attrNameLst>
                                      </p:cBhvr>
                                      <p:tavLst>
                                        <p:tav tm="0">
                                          <p:val>
                                            <p:fltVal val="0"/>
                                          </p:val>
                                        </p:tav>
                                        <p:tav tm="100000">
                                          <p:val>
                                            <p:strVal val="#ppt_w"/>
                                          </p:val>
                                        </p:tav>
                                      </p:tavLst>
                                    </p:anim>
                                    <p:anim calcmode="lin" valueType="num">
                                      <p:cBhvr>
                                        <p:cTn dur="750" fill="hold" id="18"/>
                                        <p:tgtEl>
                                          <p:spTgt spid="4"/>
                                        </p:tgtEl>
                                        <p:attrNameLst>
                                          <p:attrName>ppt_h</p:attrName>
                                        </p:attrNameLst>
                                      </p:cBhvr>
                                      <p:tavLst>
                                        <p:tav tm="0">
                                          <p:val>
                                            <p:fltVal val="0"/>
                                          </p:val>
                                        </p:tav>
                                        <p:tav tm="100000">
                                          <p:val>
                                            <p:strVal val="#ppt_h"/>
                                          </p:val>
                                        </p:tav>
                                      </p:tavLst>
                                    </p:anim>
                                    <p:animEffect filter="fade" transition="in">
                                      <p:cBhvr>
                                        <p:cTn dur="750" id="19"/>
                                        <p:tgtEl>
                                          <p:spTgt spid="4"/>
                                        </p:tgtEl>
                                      </p:cBhvr>
                                    </p:animEffect>
                                  </p:childTnLst>
                                </p:cTn>
                              </p:par>
                              <p:par>
                                <p:cTn fill="hold" grpId="0" id="20" nodeType="withEffect" presetClass="entr" presetID="53" presetSubtype="0">
                                  <p:stCondLst>
                                    <p:cond delay="500"/>
                                  </p:stCondLst>
                                  <p:childTnLst>
                                    <p:set>
                                      <p:cBhvr>
                                        <p:cTn dur="1" fill="hold" id="21">
                                          <p:stCondLst>
                                            <p:cond delay="0"/>
                                          </p:stCondLst>
                                        </p:cTn>
                                        <p:tgtEl>
                                          <p:spTgt spid="5"/>
                                        </p:tgtEl>
                                        <p:attrNameLst>
                                          <p:attrName>style.visibility</p:attrName>
                                        </p:attrNameLst>
                                      </p:cBhvr>
                                      <p:to>
                                        <p:strVal val="visible"/>
                                      </p:to>
                                    </p:set>
                                    <p:anim calcmode="lin" valueType="num">
                                      <p:cBhvr>
                                        <p:cTn dur="750" fill="hold" id="22"/>
                                        <p:tgtEl>
                                          <p:spTgt spid="5"/>
                                        </p:tgtEl>
                                        <p:attrNameLst>
                                          <p:attrName>ppt_w</p:attrName>
                                        </p:attrNameLst>
                                      </p:cBhvr>
                                      <p:tavLst>
                                        <p:tav tm="0">
                                          <p:val>
                                            <p:fltVal val="0"/>
                                          </p:val>
                                        </p:tav>
                                        <p:tav tm="100000">
                                          <p:val>
                                            <p:strVal val="#ppt_w"/>
                                          </p:val>
                                        </p:tav>
                                      </p:tavLst>
                                    </p:anim>
                                    <p:anim calcmode="lin" valueType="num">
                                      <p:cBhvr>
                                        <p:cTn dur="750" fill="hold" id="23"/>
                                        <p:tgtEl>
                                          <p:spTgt spid="5"/>
                                        </p:tgtEl>
                                        <p:attrNameLst>
                                          <p:attrName>ppt_h</p:attrName>
                                        </p:attrNameLst>
                                      </p:cBhvr>
                                      <p:tavLst>
                                        <p:tav tm="0">
                                          <p:val>
                                            <p:fltVal val="0"/>
                                          </p:val>
                                        </p:tav>
                                        <p:tav tm="100000">
                                          <p:val>
                                            <p:strVal val="#ppt_h"/>
                                          </p:val>
                                        </p:tav>
                                      </p:tavLst>
                                    </p:anim>
                                    <p:animEffect filter="fade" transition="in">
                                      <p:cBhvr>
                                        <p:cTn dur="750" id="24"/>
                                        <p:tgtEl>
                                          <p:spTgt spid="5"/>
                                        </p:tgtEl>
                                      </p:cBhvr>
                                    </p:animEffect>
                                  </p:childTnLst>
                                </p:cTn>
                              </p:par>
                            </p:childTnLst>
                          </p:cTn>
                        </p:par>
                        <p:par>
                          <p:cTn fill="hold" id="25" nodeType="afterGroup">
                            <p:stCondLst>
                              <p:cond delay="1250"/>
                            </p:stCondLst>
                            <p:childTnLst>
                              <p:par>
                                <p:cTn fill="hold" id="26" nodeType="afterEffect" presetClass="entr" presetID="14" presetSubtype="10">
                                  <p:stCondLst>
                                    <p:cond delay="0"/>
                                  </p:stCondLst>
                                  <p:childTnLst>
                                    <p:set>
                                      <p:cBhvr>
                                        <p:cTn dur="1" fill="hold" id="27">
                                          <p:stCondLst>
                                            <p:cond delay="0"/>
                                          </p:stCondLst>
                                        </p:cTn>
                                        <p:tgtEl>
                                          <p:spTgt spid="14"/>
                                        </p:tgtEl>
                                        <p:attrNameLst>
                                          <p:attrName>style.visibility</p:attrName>
                                        </p:attrNameLst>
                                      </p:cBhvr>
                                      <p:to>
                                        <p:strVal val="visible"/>
                                      </p:to>
                                    </p:set>
                                    <p:animEffect filter="randombar(horizontal)" transition="in">
                                      <p:cBhvr>
                                        <p:cTn dur="500" id="28"/>
                                        <p:tgtEl>
                                          <p:spTgt spid="14"/>
                                        </p:tgtEl>
                                      </p:cBhvr>
                                    </p:animEffect>
                                  </p:childTnLst>
                                </p:cTn>
                              </p:par>
                            </p:childTnLst>
                          </p:cTn>
                        </p:par>
                        <p:par>
                          <p:cTn fill="hold" id="29" nodeType="afterGroup">
                            <p:stCondLst>
                              <p:cond delay="1750"/>
                            </p:stCondLst>
                            <p:childTnLst>
                              <p:par>
                                <p:cTn fill="hold" id="30" nodeType="afterEffect" presetClass="entr" presetID="14" presetSubtype="10">
                                  <p:stCondLst>
                                    <p:cond delay="0"/>
                                  </p:stCondLst>
                                  <p:childTnLst>
                                    <p:set>
                                      <p:cBhvr>
                                        <p:cTn dur="1" fill="hold" id="31">
                                          <p:stCondLst>
                                            <p:cond delay="0"/>
                                          </p:stCondLst>
                                        </p:cTn>
                                        <p:tgtEl>
                                          <p:spTgt spid="13"/>
                                        </p:tgtEl>
                                        <p:attrNameLst>
                                          <p:attrName>style.visibility</p:attrName>
                                        </p:attrNameLst>
                                      </p:cBhvr>
                                      <p:to>
                                        <p:strVal val="visible"/>
                                      </p:to>
                                    </p:set>
                                    <p:animEffect filter="randombar(horizontal)" transition="in">
                                      <p:cBhvr>
                                        <p:cTn dur="500" id="32"/>
                                        <p:tgtEl>
                                          <p:spTgt spid="13"/>
                                        </p:tgtEl>
                                      </p:cBhvr>
                                    </p:animEffect>
                                  </p:childTnLst>
                                </p:cTn>
                              </p:par>
                            </p:childTnLst>
                          </p:cTn>
                        </p:par>
                        <p:par>
                          <p:cTn fill="hold" id="33" nodeType="afterGroup">
                            <p:stCondLst>
                              <p:cond delay="2250"/>
                            </p:stCondLst>
                            <p:childTnLst>
                              <p:par>
                                <p:cTn fill="hold" id="34" nodeType="afterEffect" presetClass="entr" presetID="14" presetSubtype="10">
                                  <p:stCondLst>
                                    <p:cond delay="0"/>
                                  </p:stCondLst>
                                  <p:childTnLst>
                                    <p:set>
                                      <p:cBhvr>
                                        <p:cTn dur="1" fill="hold" id="35">
                                          <p:stCondLst>
                                            <p:cond delay="0"/>
                                          </p:stCondLst>
                                        </p:cTn>
                                        <p:tgtEl>
                                          <p:spTgt spid="15"/>
                                        </p:tgtEl>
                                        <p:attrNameLst>
                                          <p:attrName>style.visibility</p:attrName>
                                        </p:attrNameLst>
                                      </p:cBhvr>
                                      <p:to>
                                        <p:strVal val="visible"/>
                                      </p:to>
                                    </p:set>
                                    <p:animEffect filter="randombar(horizontal)" transition="in">
                                      <p:cBhvr>
                                        <p:cTn dur="500" id="36"/>
                                        <p:tgtEl>
                                          <p:spTgt spid="15"/>
                                        </p:tgtEl>
                                      </p:cBhvr>
                                    </p:animEffect>
                                  </p:childTnLst>
                                </p:cTn>
                              </p:par>
                            </p:childTnLst>
                          </p:cTn>
                        </p:par>
                        <p:par>
                          <p:cTn fill="hold" id="37" nodeType="afterGroup">
                            <p:stCondLst>
                              <p:cond delay="2750"/>
                            </p:stCondLst>
                            <p:childTnLst>
                              <p:par>
                                <p:cTn fill="hold" id="38" nodeType="afterEffect" presetClass="entr" presetID="14" presetSubtype="10">
                                  <p:stCondLst>
                                    <p:cond delay="0"/>
                                  </p:stCondLst>
                                  <p:childTnLst>
                                    <p:set>
                                      <p:cBhvr>
                                        <p:cTn dur="1" fill="hold" id="39">
                                          <p:stCondLst>
                                            <p:cond delay="0"/>
                                          </p:stCondLst>
                                        </p:cTn>
                                        <p:tgtEl>
                                          <p:spTgt spid="16"/>
                                        </p:tgtEl>
                                        <p:attrNameLst>
                                          <p:attrName>style.visibility</p:attrName>
                                        </p:attrNameLst>
                                      </p:cBhvr>
                                      <p:to>
                                        <p:strVal val="visible"/>
                                      </p:to>
                                    </p:set>
                                    <p:animEffect filter="randombar(horizontal)" transition="in">
                                      <p:cBhvr>
                                        <p:cTn dur="500" id="4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
      <p:bldP grpId="0" spid="4"/>
      <p:bldP grpId="0" spid="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4067810" y="-35560"/>
            <a:ext cx="3765550" cy="6929755"/>
            <a:chOff x="4067810" y="-35560"/>
            <a:chExt cx="3765550" cy="6929755"/>
          </a:xfrm>
        </p:grpSpPr>
        <p:sp>
          <p:nvSpPr>
            <p:cNvPr id="8" name="矩形 7"/>
            <p:cNvSpPr/>
            <p:nvPr/>
          </p:nvSpPr>
          <p:spPr>
            <a:xfrm>
              <a:off x="4067810" y="-35560"/>
              <a:ext cx="3765550" cy="692975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371340" y="1962785"/>
              <a:ext cx="2993390" cy="29933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 name="图片 8"/>
          <p:cNvPicPr>
            <a:picLocks noChangeAspect="1"/>
          </p:cNvPicPr>
          <p:nvPr/>
        </p:nvPicPr>
        <p:blipFill>
          <a:blip r:embed="rId2">
            <a:extLst>
              <a:ext uri="{28A0092B-C50C-407E-A947-70E740481C1C}">
                <a14:useLocalDpi val="0"/>
              </a:ext>
            </a:extLst>
          </a:blip>
          <a:stretch>
            <a:fillRect/>
          </a:stretch>
        </p:blipFill>
        <p:spPr>
          <a:xfrm>
            <a:off x="4130424" y="1962785"/>
            <a:ext cx="3058794" cy="3058794"/>
          </a:xfrm>
          <a:prstGeom prst="rect">
            <a:avLst/>
          </a:prstGeom>
        </p:spPr>
      </p:pic>
      <p:pic>
        <p:nvPicPr>
          <p:cNvPr id="10" name="图片 9"/>
          <p:cNvPicPr>
            <a:picLocks noChangeAspect="1"/>
          </p:cNvPicPr>
          <p:nvPr/>
        </p:nvPicPr>
        <p:blipFill>
          <a:blip r:embed="rId3">
            <a:extLst>
              <a:ext uri="{28A0092B-C50C-407E-A947-70E740481C1C}">
                <a14:useLocalDpi val="0"/>
              </a:ext>
            </a:extLst>
          </a:blip>
          <a:stretch>
            <a:fillRect/>
          </a:stretch>
        </p:blipFill>
        <p:spPr>
          <a:xfrm>
            <a:off x="5878260" y="4227223"/>
            <a:ext cx="1435670" cy="794356"/>
          </a:xfrm>
          <a:prstGeom prst="rect">
            <a:avLst/>
          </a:prstGeom>
        </p:spPr>
      </p:pic>
      <p:grpSp>
        <p:nvGrpSpPr>
          <p:cNvPr id="16" name="组合 15"/>
          <p:cNvGrpSpPr/>
          <p:nvPr/>
        </p:nvGrpSpPr>
        <p:grpSpPr>
          <a:xfrm>
            <a:off x="-633981" y="2355215"/>
            <a:ext cx="4295775" cy="2938588"/>
            <a:chOff x="-633981" y="2355215"/>
            <a:chExt cx="4295775" cy="2938588"/>
          </a:xfrm>
        </p:grpSpPr>
        <p:sp>
          <p:nvSpPr>
            <p:cNvPr id="5" name="文本框 4"/>
            <p:cNvSpPr txBox="1"/>
            <p:nvPr/>
          </p:nvSpPr>
          <p:spPr>
            <a:xfrm>
              <a:off x="546735" y="2355215"/>
              <a:ext cx="3064510" cy="396240"/>
            </a:xfrm>
            <a:prstGeom prst="rect">
              <a:avLst/>
            </a:prstGeom>
            <a:noFill/>
          </p:spPr>
          <p:txBody>
            <a:bodyPr rtlCol="0" wrap="square">
              <a:spAutoFit/>
            </a:bodyPr>
            <a:lstStyle/>
            <a:p>
              <a:pPr algn="r"/>
              <a:r>
                <a:rPr altLang="en-US" lang="zh-CN" noProof="0" sz="20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rPr>
                <a:t>单击此处输入您的文本</a:t>
              </a:r>
            </a:p>
          </p:txBody>
        </p:sp>
        <p:sp>
          <p:nvSpPr>
            <p:cNvPr id="11" name="文本框 10"/>
            <p:cNvSpPr txBox="1"/>
            <p:nvPr/>
          </p:nvSpPr>
          <p:spPr>
            <a:xfrm>
              <a:off x="93729" y="3516137"/>
              <a:ext cx="3568065" cy="15544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fontAlgn="auto" indent="0">
                <a:lnSpc>
                  <a:spcPct val="200000"/>
                </a:lnSpc>
              </a:pPr>
              <a:r>
                <a:rPr altLang="en-US" lang="zh-CN" sz="800">
                  <a:solidFill>
                    <a:schemeClr val="tx1">
                      <a:lumMod val="65000"/>
                      <a:lumOff val="35000"/>
                    </a:schemeClr>
                  </a:solidFill>
                  <a:latin charset="0" panose="020b0604020202020204" pitchFamily="34" typeface="Arial"/>
                  <a:ea charset="-122" panose="020b0503020204020204" typeface="微软雅黑"/>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a:t>
              </a:r>
            </a:p>
          </p:txBody>
        </p:sp>
        <p:sp>
          <p:nvSpPr>
            <p:cNvPr id="12" name="文本框 11"/>
            <p:cNvSpPr txBox="1"/>
            <p:nvPr/>
          </p:nvSpPr>
          <p:spPr>
            <a:xfrm>
              <a:off x="-633981" y="2753995"/>
              <a:ext cx="4295775" cy="5791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fontAlgn="auto" indent="0">
                <a:lnSpc>
                  <a:spcPct val="200000"/>
                </a:lnSpc>
              </a:pPr>
              <a:r>
                <a:rPr altLang="en-US" lang="zh-CN" sz="800">
                  <a:solidFill>
                    <a:schemeClr val="tx1">
                      <a:lumMod val="65000"/>
                      <a:lumOff val="35000"/>
                    </a:schemeClr>
                  </a:solidFill>
                  <a:latin charset="0" panose="020b0604020202020204" pitchFamily="34" typeface="Arial"/>
                  <a:ea charset="-122" panose="020b0503020204020204" typeface="微软雅黑"/>
                  <a:sym charset="0" panose="020b0604020202020204" pitchFamily="34" typeface="Arial"/>
                </a:rPr>
                <a:t>Click here to enter your text.Click here to enter your text.Click here </a:t>
              </a:r>
            </a:p>
            <a:p>
              <a:pPr algn="r" fontAlgn="auto" indent="0">
                <a:lnSpc>
                  <a:spcPct val="200000"/>
                </a:lnSpc>
              </a:pPr>
              <a:r>
                <a:rPr altLang="en-US" lang="zh-CN" sz="800">
                  <a:solidFill>
                    <a:schemeClr val="tx1">
                      <a:lumMod val="65000"/>
                      <a:lumOff val="35000"/>
                    </a:schemeClr>
                  </a:solidFill>
                  <a:latin charset="0" panose="020b0604020202020204" pitchFamily="34" typeface="Arial"/>
                  <a:ea charset="-122" panose="020b0503020204020204" typeface="微软雅黑"/>
                  <a:sym charset="0" panose="020b0604020202020204" pitchFamily="34" typeface="Arial"/>
                </a:rPr>
                <a:t>to enter your text..</a:t>
              </a:r>
            </a:p>
          </p:txBody>
        </p:sp>
      </p:grpSp>
      <p:grpSp>
        <p:nvGrpSpPr>
          <p:cNvPr id="18" name="组合 17"/>
          <p:cNvGrpSpPr/>
          <p:nvPr/>
        </p:nvGrpSpPr>
        <p:grpSpPr>
          <a:xfrm>
            <a:off x="8130540" y="2355215"/>
            <a:ext cx="4295775" cy="2938588"/>
            <a:chOff x="8130540" y="2355215"/>
            <a:chExt cx="4295775" cy="2938588"/>
          </a:xfrm>
        </p:grpSpPr>
        <p:grpSp>
          <p:nvGrpSpPr>
            <p:cNvPr id="17" name="组合 16"/>
            <p:cNvGrpSpPr/>
            <p:nvPr/>
          </p:nvGrpSpPr>
          <p:grpSpPr>
            <a:xfrm>
              <a:off x="8130540" y="2355215"/>
              <a:ext cx="3568065" cy="2938588"/>
              <a:chOff x="8130540" y="2355215"/>
              <a:chExt cx="3568065" cy="2938588"/>
            </a:xfrm>
          </p:grpSpPr>
          <p:sp>
            <p:nvSpPr>
              <p:cNvPr id="4" name="文本框 3"/>
              <p:cNvSpPr txBox="1"/>
              <p:nvPr/>
            </p:nvSpPr>
            <p:spPr>
              <a:xfrm>
                <a:off x="8130542" y="2355215"/>
                <a:ext cx="3064510" cy="396240"/>
              </a:xfrm>
              <a:prstGeom prst="rect">
                <a:avLst/>
              </a:prstGeom>
              <a:noFill/>
            </p:spPr>
            <p:txBody>
              <a:bodyPr rtlCol="0" wrap="square">
                <a:spAutoFit/>
              </a:bodyPr>
              <a:lstStyle/>
              <a:p>
                <a:pPr algn="l"/>
                <a:r>
                  <a:rPr altLang="en-US" lang="zh-CN" noProof="0" sz="20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rPr>
                  <a:t>单击此处输入您的文本</a:t>
                </a:r>
              </a:p>
            </p:txBody>
          </p:sp>
          <p:sp>
            <p:nvSpPr>
              <p:cNvPr id="13" name="文本框 12"/>
              <p:cNvSpPr txBox="1"/>
              <p:nvPr/>
            </p:nvSpPr>
            <p:spPr>
              <a:xfrm>
                <a:off x="8130541" y="3516137"/>
                <a:ext cx="3568065" cy="15544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indent="0">
                  <a:lnSpc>
                    <a:spcPct val="200000"/>
                  </a:lnSpc>
                </a:pPr>
                <a:r>
                  <a:rPr altLang="en-US" lang="zh-CN" sz="800">
                    <a:solidFill>
                      <a:schemeClr val="tx1">
                        <a:lumMod val="65000"/>
                        <a:lumOff val="35000"/>
                      </a:schemeClr>
                    </a:solidFill>
                    <a:latin charset="0" panose="020b0604020202020204" pitchFamily="34" typeface="Arial"/>
                    <a:ea charset="-122" panose="020b0503020204020204" typeface="微软雅黑"/>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sp>
          <p:nvSpPr>
            <p:cNvPr id="14" name="文本框 13"/>
            <p:cNvSpPr txBox="1"/>
            <p:nvPr/>
          </p:nvSpPr>
          <p:spPr>
            <a:xfrm>
              <a:off x="8130541" y="2753995"/>
              <a:ext cx="4295775" cy="5791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indent="0">
                <a:lnSpc>
                  <a:spcPct val="200000"/>
                </a:lnSpc>
              </a:pPr>
              <a:r>
                <a:rPr altLang="en-US" lang="zh-CN" sz="800">
                  <a:solidFill>
                    <a:schemeClr val="tx1">
                      <a:lumMod val="65000"/>
                      <a:lumOff val="35000"/>
                    </a:schemeClr>
                  </a:solidFill>
                  <a:latin charset="0" panose="020b0604020202020204" pitchFamily="34" typeface="Arial"/>
                  <a:ea charset="-122" panose="020b0503020204020204" typeface="微软雅黑"/>
                  <a:sym charset="0" panose="020b0604020202020204" pitchFamily="34" typeface="Arial"/>
                </a:rPr>
                <a:t>Click here to enter your text.Click here to enter your text.Click here </a:t>
              </a:r>
            </a:p>
            <a:p>
              <a:pPr fontAlgn="auto" indent="0">
                <a:lnSpc>
                  <a:spcPct val="200000"/>
                </a:lnSpc>
              </a:pPr>
              <a:r>
                <a:rPr altLang="en-US" lang="zh-CN" sz="800">
                  <a:solidFill>
                    <a:schemeClr val="tx1">
                      <a:lumMod val="65000"/>
                      <a:lumOff val="35000"/>
                    </a:schemeClr>
                  </a:solidFill>
                  <a:latin charset="0" panose="020b0604020202020204" pitchFamily="34" typeface="Arial"/>
                  <a:ea charset="-122" panose="020b0503020204020204" typeface="微软雅黑"/>
                  <a:sym charset="0" panose="020b0604020202020204" pitchFamily="34" typeface="Arial"/>
                </a:rPr>
                <a:t>to enter your text..</a:t>
              </a:r>
            </a:p>
          </p:txBody>
        </p:sp>
      </p:grpSp>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9"/>
                                        </p:tgtEl>
                                        <p:attrNameLst>
                                          <p:attrName>style.visibility</p:attrName>
                                        </p:attrNameLst>
                                      </p:cBhvr>
                                      <p:to>
                                        <p:strVal val="visible"/>
                                      </p:to>
                                    </p:set>
                                    <p:animEffect filter="wipe(down)"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0"/>
                                        </p:tgtEl>
                                        <p:attrNameLst>
                                          <p:attrName>style.visibility</p:attrName>
                                        </p:attrNameLst>
                                      </p:cBhvr>
                                      <p:to>
                                        <p:strVal val="visible"/>
                                      </p:to>
                                    </p:set>
                                    <p:animEffect filter="wipe(down)" transition="in">
                                      <p:cBhvr>
                                        <p:cTn dur="500" id="15"/>
                                        <p:tgtEl>
                                          <p:spTgt spid="10"/>
                                        </p:tgtEl>
                                      </p:cBhvr>
                                    </p:animEffect>
                                  </p:childTnLst>
                                </p:cTn>
                              </p:par>
                            </p:childTnLst>
                          </p:cTn>
                        </p:par>
                        <p:par>
                          <p:cTn fill="hold" id="16" nodeType="afterGroup">
                            <p:stCondLst>
                              <p:cond delay="1500"/>
                            </p:stCondLst>
                            <p:childTnLst>
                              <p:par>
                                <p:cTn fill="hold" id="17" nodeType="afterEffect" presetClass="entr" presetID="22" presetSubtype="2">
                                  <p:stCondLst>
                                    <p:cond delay="0"/>
                                  </p:stCondLst>
                                  <p:childTnLst>
                                    <p:set>
                                      <p:cBhvr>
                                        <p:cTn dur="1" fill="hold" id="18">
                                          <p:stCondLst>
                                            <p:cond delay="0"/>
                                          </p:stCondLst>
                                        </p:cTn>
                                        <p:tgtEl>
                                          <p:spTgt spid="16"/>
                                        </p:tgtEl>
                                        <p:attrNameLst>
                                          <p:attrName>style.visibility</p:attrName>
                                        </p:attrNameLst>
                                      </p:cBhvr>
                                      <p:to>
                                        <p:strVal val="visible"/>
                                      </p:to>
                                    </p:set>
                                    <p:animEffect filter="wipe(right)" transition="in">
                                      <p:cBhvr>
                                        <p:cTn dur="500" id="19"/>
                                        <p:tgtEl>
                                          <p:spTgt spid="16"/>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18"/>
                                        </p:tgtEl>
                                        <p:attrNameLst>
                                          <p:attrName>style.visibility</p:attrName>
                                        </p:attrNameLst>
                                      </p:cBhvr>
                                      <p:to>
                                        <p:strVal val="visible"/>
                                      </p:to>
                                    </p:set>
                                    <p:animEffect filter="wipe(left)" transition="in">
                                      <p:cBhvr>
                                        <p:cTn dur="500" id="2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a:off x="1544897" y="0"/>
            <a:ext cx="1007110" cy="5168900"/>
            <a:chOff x="1544897" y="0"/>
            <a:chExt cx="1007110" cy="5168900"/>
          </a:xfrm>
        </p:grpSpPr>
        <p:sp>
          <p:nvSpPr>
            <p:cNvPr id="7" name="矩形 6"/>
            <p:cNvSpPr/>
            <p:nvPr/>
          </p:nvSpPr>
          <p:spPr>
            <a:xfrm>
              <a:off x="1544897" y="0"/>
              <a:ext cx="1007110" cy="516890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649355" y="964757"/>
              <a:ext cx="731520" cy="2543175"/>
            </a:xfrm>
            <a:prstGeom prst="rect">
              <a:avLst/>
            </a:prstGeom>
            <a:noFill/>
          </p:spPr>
          <p:txBody>
            <a:bodyPr rtlCol="0" vert="eaVert" wrap="none">
              <a:spAutoFit/>
            </a:bodyPr>
            <a:lstStyle/>
            <a:p>
              <a:r>
                <a:rPr altLang="en-US" lang="zh-CN" sz="3600">
                  <a:solidFill>
                    <a:schemeClr val="tx1">
                      <a:lumMod val="75000"/>
                      <a:lumOff val="25000"/>
                    </a:schemeClr>
                  </a:solidFill>
                  <a:latin charset="-122" panose="02000000000000000000" typeface="方正清刻本悦宋简体"/>
                  <a:ea charset="-122" panose="02000000000000000000" typeface="方正清刻本悦宋简体"/>
                </a:rPr>
                <a:t>日系の小清新</a:t>
              </a:r>
            </a:p>
          </p:txBody>
        </p:sp>
      </p:grpSp>
      <p:grpSp>
        <p:nvGrpSpPr>
          <p:cNvPr id="19" name="组合 18"/>
          <p:cNvGrpSpPr/>
          <p:nvPr/>
        </p:nvGrpSpPr>
        <p:grpSpPr>
          <a:xfrm>
            <a:off x="3623362" y="1914525"/>
            <a:ext cx="1250898" cy="3462529"/>
            <a:chOff x="3623362" y="1914525"/>
            <a:chExt cx="1250898" cy="3462529"/>
          </a:xfrm>
        </p:grpSpPr>
        <p:sp>
          <p:nvSpPr>
            <p:cNvPr id="18" name="椭圆 17"/>
            <p:cNvSpPr/>
            <p:nvPr/>
          </p:nvSpPr>
          <p:spPr>
            <a:xfrm>
              <a:off x="3680677" y="1914525"/>
              <a:ext cx="406400" cy="406400"/>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3623362" y="2000250"/>
              <a:ext cx="457200" cy="2594610"/>
            </a:xfrm>
            <a:prstGeom prst="rect">
              <a:avLst/>
            </a:prstGeom>
            <a:noFill/>
          </p:spPr>
          <p:txBody>
            <a:bodyPr rtlCol="0" vert="eaVert" wrap="square">
              <a:spAutoFit/>
            </a:bodyPr>
            <a:lstStyle/>
            <a:p>
              <a:pPr algn="l"/>
              <a:r>
                <a:rPr altLang="en-US" lang="zh-CN">
                  <a:solidFill>
                    <a:schemeClr val="tx1">
                      <a:lumMod val="75000"/>
                      <a:lumOff val="25000"/>
                    </a:schemeClr>
                  </a:solidFill>
                  <a:latin charset="-122" panose="02000000000000000000" typeface="方正清刻本悦宋简体"/>
                  <a:ea charset="-122" panose="02000000000000000000" typeface="方正清刻本悦宋简体"/>
                </a:rPr>
                <a:t>单击此处输入您的文本</a:t>
              </a:r>
            </a:p>
          </p:txBody>
        </p:sp>
        <p:sp>
          <p:nvSpPr>
            <p:cNvPr id="17" name="文本框 16"/>
            <p:cNvSpPr txBox="1"/>
            <p:nvPr/>
          </p:nvSpPr>
          <p:spPr>
            <a:xfrm>
              <a:off x="4043263" y="2424939"/>
              <a:ext cx="822960" cy="2952115"/>
            </a:xfrm>
            <a:prstGeom prst="rect">
              <a:avLst/>
            </a:prstGeom>
            <a:noFill/>
          </p:spPr>
          <p:txBody>
            <a:bodyPr rtlCol="0" vert="eaVert" wrap="square">
              <a:spAutoFit/>
            </a:body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单击此处编辑您要的内容，建议您在展示时采用微软雅黑字体，本模版所有图形线条及其相应素材均可自由编辑、改色、替换。用户可以在投影仪或者计算机上进行演示也可出来制作成。</a:t>
              </a:r>
            </a:p>
          </p:txBody>
        </p:sp>
      </p:grpSp>
      <p:grpSp>
        <p:nvGrpSpPr>
          <p:cNvPr id="20" name="组合 19"/>
          <p:cNvGrpSpPr/>
          <p:nvPr/>
        </p:nvGrpSpPr>
        <p:grpSpPr>
          <a:xfrm>
            <a:off x="6417362" y="1914525"/>
            <a:ext cx="1250898" cy="3462529"/>
            <a:chOff x="3623362" y="1914525"/>
            <a:chExt cx="1250898" cy="3462529"/>
          </a:xfrm>
        </p:grpSpPr>
        <p:sp>
          <p:nvSpPr>
            <p:cNvPr id="21" name="椭圆 20"/>
            <p:cNvSpPr/>
            <p:nvPr/>
          </p:nvSpPr>
          <p:spPr>
            <a:xfrm>
              <a:off x="3680677" y="1914525"/>
              <a:ext cx="406400" cy="406400"/>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3623362" y="2000250"/>
              <a:ext cx="457200" cy="2594610"/>
            </a:xfrm>
            <a:prstGeom prst="rect">
              <a:avLst/>
            </a:prstGeom>
            <a:noFill/>
          </p:spPr>
          <p:txBody>
            <a:bodyPr rtlCol="0" vert="eaVert" wrap="square">
              <a:spAutoFit/>
            </a:bodyPr>
            <a:lstStyle/>
            <a:p>
              <a:pPr algn="l"/>
              <a:r>
                <a:rPr altLang="en-US" lang="zh-CN">
                  <a:solidFill>
                    <a:schemeClr val="tx1">
                      <a:lumMod val="75000"/>
                      <a:lumOff val="25000"/>
                    </a:schemeClr>
                  </a:solidFill>
                  <a:latin charset="-122" panose="02000000000000000000" typeface="方正清刻本悦宋简体"/>
                  <a:ea charset="-122" panose="02000000000000000000" typeface="方正清刻本悦宋简体"/>
                </a:rPr>
                <a:t>单击此处输入您的文本</a:t>
              </a:r>
            </a:p>
          </p:txBody>
        </p:sp>
        <p:sp>
          <p:nvSpPr>
            <p:cNvPr id="23" name="文本框 22"/>
            <p:cNvSpPr txBox="1"/>
            <p:nvPr/>
          </p:nvSpPr>
          <p:spPr>
            <a:xfrm>
              <a:off x="4043263" y="2424939"/>
              <a:ext cx="822960" cy="2952115"/>
            </a:xfrm>
            <a:prstGeom prst="rect">
              <a:avLst/>
            </a:prstGeom>
            <a:noFill/>
          </p:spPr>
          <p:txBody>
            <a:bodyPr rtlCol="0" vert="eaVert" wrap="square">
              <a:spAutoFit/>
            </a:body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单击此处编辑您要的内容，建议您在展示时采用微软雅黑字体，本模版所有图形线条及其相应素材均可自由编辑、改色、替换。用户可以在投影仪或者计算机上进行演示也可出来制作成。</a:t>
              </a:r>
            </a:p>
          </p:txBody>
        </p:sp>
      </p:grpSp>
      <p:grpSp>
        <p:nvGrpSpPr>
          <p:cNvPr id="24" name="组合 23"/>
          <p:cNvGrpSpPr/>
          <p:nvPr/>
        </p:nvGrpSpPr>
        <p:grpSpPr>
          <a:xfrm>
            <a:off x="9211362" y="1914525"/>
            <a:ext cx="1250898" cy="3462529"/>
            <a:chOff x="3623362" y="1914525"/>
            <a:chExt cx="1250898" cy="3462529"/>
          </a:xfrm>
        </p:grpSpPr>
        <p:sp>
          <p:nvSpPr>
            <p:cNvPr id="25" name="椭圆 24"/>
            <p:cNvSpPr/>
            <p:nvPr/>
          </p:nvSpPr>
          <p:spPr>
            <a:xfrm>
              <a:off x="3680677" y="1914525"/>
              <a:ext cx="406400" cy="406400"/>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3623363" y="2000250"/>
              <a:ext cx="457200" cy="2594610"/>
            </a:xfrm>
            <a:prstGeom prst="rect">
              <a:avLst/>
            </a:prstGeom>
            <a:noFill/>
          </p:spPr>
          <p:txBody>
            <a:bodyPr rtlCol="0" vert="eaVert" wrap="square">
              <a:spAutoFit/>
            </a:bodyPr>
            <a:lstStyle/>
            <a:p>
              <a:pPr algn="l"/>
              <a:r>
                <a:rPr altLang="en-US" lang="zh-CN">
                  <a:solidFill>
                    <a:schemeClr val="tx1">
                      <a:lumMod val="75000"/>
                      <a:lumOff val="25000"/>
                    </a:schemeClr>
                  </a:solidFill>
                  <a:latin charset="-122" panose="02000000000000000000" typeface="方正清刻本悦宋简体"/>
                  <a:ea charset="-122" panose="02000000000000000000" typeface="方正清刻本悦宋简体"/>
                </a:rPr>
                <a:t>单击此处输入您的文本</a:t>
              </a:r>
            </a:p>
          </p:txBody>
        </p:sp>
        <p:sp>
          <p:nvSpPr>
            <p:cNvPr id="27" name="文本框 26"/>
            <p:cNvSpPr txBox="1"/>
            <p:nvPr/>
          </p:nvSpPr>
          <p:spPr>
            <a:xfrm>
              <a:off x="4043264" y="2424939"/>
              <a:ext cx="822960" cy="2952115"/>
            </a:xfrm>
            <a:prstGeom prst="rect">
              <a:avLst/>
            </a:prstGeom>
            <a:noFill/>
          </p:spPr>
          <p:txBody>
            <a:bodyPr rtlCol="0" vert="eaVert" wrap="square">
              <a:spAutoFit/>
            </a:body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单击此处编辑您要的内容，建议您在展示时采用微软雅黑字体，本模版所有图形线条及其相应素材均可自由编辑、改色、替换。用户可以在投影仪或者计算机上进行演示也可出来制作成。</a:t>
              </a:r>
            </a:p>
          </p:txBody>
        </p:sp>
      </p:grpSp>
      <p:pic>
        <p:nvPicPr>
          <p:cNvPr id="28" name="图片 27"/>
          <p:cNvPicPr>
            <a:picLocks noChangeAspect="1"/>
          </p:cNvPicPr>
          <p:nvPr/>
        </p:nvPicPr>
        <p:blipFill>
          <a:blip r:embed="rId2">
            <a:extLst>
              <a:ext uri="{28A0092B-C50C-407E-A947-70E740481C1C}">
                <a14:useLocalDpi val="0"/>
              </a:ext>
            </a:extLst>
          </a:blip>
          <a:stretch>
            <a:fillRect/>
          </a:stretch>
        </p:blipFill>
        <p:spPr>
          <a:xfrm>
            <a:off x="191797" y="3201411"/>
            <a:ext cx="2351560" cy="4138746"/>
          </a:xfrm>
          <a:prstGeom prst="rect">
            <a:avLst/>
          </a:prstGeom>
        </p:spPr>
      </p:pic>
    </p:spTree>
    <p:extLst>
      <p:ext uri="{BB962C8B-B14F-4D97-AF65-F5344CB8AC3E}">
        <p14:creationId val="2955394796"/>
      </p:ext>
    </p:extLst>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9"/>
                                        </p:tgtEl>
                                        <p:attrNameLst>
                                          <p:attrName>style.visibility</p:attrName>
                                        </p:attrNameLst>
                                      </p:cBhvr>
                                      <p:to>
                                        <p:strVal val="visible"/>
                                      </p:to>
                                    </p:set>
                                    <p:animEffect filter="wipe(up)" transition="in">
                                      <p:cBhvr>
                                        <p:cTn dur="500" id="7"/>
                                        <p:tgtEl>
                                          <p:spTgt spid="29"/>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8"/>
                                        </p:tgtEl>
                                        <p:attrNameLst>
                                          <p:attrName>style.visibility</p:attrName>
                                        </p:attrNameLst>
                                      </p:cBhvr>
                                      <p:to>
                                        <p:strVal val="visible"/>
                                      </p:to>
                                    </p:set>
                                    <p:animEffect filter="wipe(down)" transition="in">
                                      <p:cBhvr>
                                        <p:cTn dur="500" id="11"/>
                                        <p:tgtEl>
                                          <p:spTgt spid="28"/>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19"/>
                                        </p:tgtEl>
                                        <p:attrNameLst>
                                          <p:attrName>style.visibility</p:attrName>
                                        </p:attrNameLst>
                                      </p:cBhvr>
                                      <p:to>
                                        <p:strVal val="visible"/>
                                      </p:to>
                                    </p:set>
                                    <p:animEffect filter="wipe(up)" transition="in">
                                      <p:cBhvr>
                                        <p:cTn dur="500" id="15"/>
                                        <p:tgtEl>
                                          <p:spTgt spid="19"/>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20"/>
                                        </p:tgtEl>
                                        <p:attrNameLst>
                                          <p:attrName>style.visibility</p:attrName>
                                        </p:attrNameLst>
                                      </p:cBhvr>
                                      <p:to>
                                        <p:strVal val="visible"/>
                                      </p:to>
                                    </p:set>
                                    <p:animEffect filter="wipe(up)" transition="in">
                                      <p:cBhvr>
                                        <p:cTn dur="500" id="19"/>
                                        <p:tgtEl>
                                          <p:spTgt spid="20"/>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24"/>
                                        </p:tgtEl>
                                        <p:attrNameLst>
                                          <p:attrName>style.visibility</p:attrName>
                                        </p:attrNameLst>
                                      </p:cBhvr>
                                      <p:to>
                                        <p:strVal val="visible"/>
                                      </p:to>
                                    </p:set>
                                    <p:animEffect filter="wipe(up)" transition="in">
                                      <p:cBhvr>
                                        <p:cTn dur="500" id="2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88010" y="1094741"/>
            <a:ext cx="3018790" cy="4810760"/>
          </a:xfrm>
          <a:prstGeom prst="rect">
            <a:avLst/>
          </a:prstGeom>
          <a:noFill/>
          <a:ln w="28575">
            <a:solidFill>
              <a:srgbClr val="C5E3B3"/>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950913" y="3845642"/>
            <a:ext cx="2341245" cy="1655445"/>
            <a:chOff x="1395413" y="3600768"/>
            <a:chExt cx="2341245" cy="1655445"/>
          </a:xfrm>
        </p:grpSpPr>
        <p:sp>
          <p:nvSpPr>
            <p:cNvPr id="5" name="Shape 1586"/>
            <p:cNvSpPr/>
            <p:nvPr/>
          </p:nvSpPr>
          <p:spPr>
            <a:xfrm>
              <a:off x="1503363" y="3929698"/>
              <a:ext cx="2125345" cy="132080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latin typeface="+mn-lt"/>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sp>
          <p:nvSpPr>
            <p:cNvPr id="6" name="Shape 1587"/>
            <p:cNvSpPr/>
            <p:nvPr/>
          </p:nvSpPr>
          <p:spPr>
            <a:xfrm>
              <a:off x="1395413" y="3601720"/>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grpSp>
        <p:nvGrpSpPr>
          <p:cNvPr id="34" name="组合 33"/>
          <p:cNvGrpSpPr/>
          <p:nvPr/>
        </p:nvGrpSpPr>
        <p:grpSpPr>
          <a:xfrm>
            <a:off x="952817" y="1203167"/>
            <a:ext cx="2289176" cy="2289176"/>
            <a:chOff x="952817" y="1203167"/>
            <a:chExt cx="2289176" cy="2289176"/>
          </a:xfrm>
        </p:grpSpPr>
        <p:sp>
          <p:nvSpPr>
            <p:cNvPr id="8" name="椭圆 7"/>
            <p:cNvSpPr/>
            <p:nvPr/>
          </p:nvSpPr>
          <p:spPr>
            <a:xfrm>
              <a:off x="952817" y="1203167"/>
              <a:ext cx="2289176" cy="2289176"/>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38468"/>
            <a:stretch>
              <a:fillRect/>
            </a:stretch>
          </p:blipFill>
          <p:spPr>
            <a:xfrm>
              <a:off x="985544" y="1608729"/>
              <a:ext cx="2234859" cy="1691776"/>
            </a:xfrm>
            <a:prstGeom prst="rect">
              <a:avLst/>
            </a:prstGeom>
          </p:spPr>
        </p:pic>
      </p:grpSp>
      <p:sp>
        <p:nvSpPr>
          <p:cNvPr id="22" name="矩形 21"/>
          <p:cNvSpPr/>
          <p:nvPr/>
        </p:nvSpPr>
        <p:spPr>
          <a:xfrm>
            <a:off x="4575810" y="1094741"/>
            <a:ext cx="3018790" cy="4810760"/>
          </a:xfrm>
          <a:prstGeom prst="rect">
            <a:avLst/>
          </a:prstGeom>
          <a:noFill/>
          <a:ln w="28575">
            <a:solidFill>
              <a:srgbClr val="C5E3B3"/>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4938713" y="3845642"/>
            <a:ext cx="2341245" cy="1655445"/>
            <a:chOff x="1395413" y="3600768"/>
            <a:chExt cx="2341245" cy="1655445"/>
          </a:xfrm>
        </p:grpSpPr>
        <p:sp>
          <p:nvSpPr>
            <p:cNvPr id="24" name="Shape 1586"/>
            <p:cNvSpPr/>
            <p:nvPr/>
          </p:nvSpPr>
          <p:spPr>
            <a:xfrm>
              <a:off x="1503363" y="3929698"/>
              <a:ext cx="2125345" cy="132080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latin typeface="+mn-lt"/>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sp>
          <p:nvSpPr>
            <p:cNvPr id="25" name="Shape 1587"/>
            <p:cNvSpPr/>
            <p:nvPr/>
          </p:nvSpPr>
          <p:spPr>
            <a:xfrm>
              <a:off x="1395413" y="3601720"/>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grpSp>
        <p:nvGrpSpPr>
          <p:cNvPr id="35" name="组合 34"/>
          <p:cNvGrpSpPr/>
          <p:nvPr/>
        </p:nvGrpSpPr>
        <p:grpSpPr>
          <a:xfrm>
            <a:off x="4940617" y="1203167"/>
            <a:ext cx="2289176" cy="2289176"/>
            <a:chOff x="4940617" y="1203167"/>
            <a:chExt cx="2289176" cy="2289176"/>
          </a:xfrm>
        </p:grpSpPr>
        <p:sp>
          <p:nvSpPr>
            <p:cNvPr id="26" name="椭圆 25"/>
            <p:cNvSpPr/>
            <p:nvPr/>
          </p:nvSpPr>
          <p:spPr>
            <a:xfrm>
              <a:off x="4940617" y="1203167"/>
              <a:ext cx="2289176" cy="2289176"/>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7" name="图片 26"/>
            <p:cNvPicPr>
              <a:picLocks noChangeAspect="1"/>
            </p:cNvPicPr>
            <p:nvPr/>
          </p:nvPicPr>
          <p:blipFill>
            <a:blip r:embed="rId2">
              <a:extLst>
                <a:ext uri="{28A0092B-C50C-407E-A947-70E740481C1C}">
                  <a14:useLocalDpi val="0"/>
                </a:ext>
              </a:extLst>
            </a:blip>
            <a:srcRect b="38468"/>
            <a:stretch>
              <a:fillRect/>
            </a:stretch>
          </p:blipFill>
          <p:spPr>
            <a:xfrm>
              <a:off x="4973344" y="1608729"/>
              <a:ext cx="2234859" cy="1691776"/>
            </a:xfrm>
            <a:prstGeom prst="rect">
              <a:avLst/>
            </a:prstGeom>
          </p:spPr>
        </p:pic>
      </p:grpSp>
      <p:sp>
        <p:nvSpPr>
          <p:cNvPr id="28" name="矩形 27"/>
          <p:cNvSpPr/>
          <p:nvPr/>
        </p:nvSpPr>
        <p:spPr>
          <a:xfrm>
            <a:off x="8563610" y="1094741"/>
            <a:ext cx="3018790" cy="4810760"/>
          </a:xfrm>
          <a:prstGeom prst="rect">
            <a:avLst/>
          </a:prstGeom>
          <a:noFill/>
          <a:ln w="28575">
            <a:solidFill>
              <a:srgbClr val="C5E3B3"/>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 name="组合 28"/>
          <p:cNvGrpSpPr/>
          <p:nvPr/>
        </p:nvGrpSpPr>
        <p:grpSpPr>
          <a:xfrm>
            <a:off x="8926513" y="3845642"/>
            <a:ext cx="2341245" cy="1655445"/>
            <a:chOff x="1395413" y="3600768"/>
            <a:chExt cx="2341245" cy="1655445"/>
          </a:xfrm>
        </p:grpSpPr>
        <p:sp>
          <p:nvSpPr>
            <p:cNvPr id="30" name="Shape 1586"/>
            <p:cNvSpPr/>
            <p:nvPr/>
          </p:nvSpPr>
          <p:spPr>
            <a:xfrm>
              <a:off x="1503362" y="3929698"/>
              <a:ext cx="2125345" cy="132080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latin typeface="+mn-lt"/>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sp>
          <p:nvSpPr>
            <p:cNvPr id="31" name="Shape 1587"/>
            <p:cNvSpPr/>
            <p:nvPr/>
          </p:nvSpPr>
          <p:spPr>
            <a:xfrm>
              <a:off x="1395412" y="3601720"/>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grpSp>
        <p:nvGrpSpPr>
          <p:cNvPr id="36" name="组合 35"/>
          <p:cNvGrpSpPr/>
          <p:nvPr/>
        </p:nvGrpSpPr>
        <p:grpSpPr>
          <a:xfrm>
            <a:off x="8928417" y="1203167"/>
            <a:ext cx="2289176" cy="2289176"/>
            <a:chOff x="8928417" y="1203167"/>
            <a:chExt cx="2289176" cy="2289176"/>
          </a:xfrm>
        </p:grpSpPr>
        <p:sp>
          <p:nvSpPr>
            <p:cNvPr id="32" name="椭圆 31"/>
            <p:cNvSpPr/>
            <p:nvPr/>
          </p:nvSpPr>
          <p:spPr>
            <a:xfrm>
              <a:off x="8928417" y="1203167"/>
              <a:ext cx="2289176" cy="2289176"/>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3" name="图片 32"/>
            <p:cNvPicPr>
              <a:picLocks noChangeAspect="1"/>
            </p:cNvPicPr>
            <p:nvPr/>
          </p:nvPicPr>
          <p:blipFill>
            <a:blip r:embed="rId2">
              <a:extLst>
                <a:ext uri="{28A0092B-C50C-407E-A947-70E740481C1C}">
                  <a14:useLocalDpi val="0"/>
                </a:ext>
              </a:extLst>
            </a:blip>
            <a:srcRect b="38468"/>
            <a:stretch>
              <a:fillRect/>
            </a:stretch>
          </p:blipFill>
          <p:spPr>
            <a:xfrm>
              <a:off x="8961144" y="1608729"/>
              <a:ext cx="2234859" cy="1691776"/>
            </a:xfrm>
            <a:prstGeom prst="rect">
              <a:avLst/>
            </a:prstGeom>
          </p:spPr>
        </p:pic>
      </p:grpSp>
    </p:spTree>
    <p:extLst>
      <p:ext uri="{BB962C8B-B14F-4D97-AF65-F5344CB8AC3E}">
        <p14:creationId val="2532023587"/>
      </p:ext>
    </p:extLst>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7"/>
                                        </p:tgtEl>
                                        <p:attrNameLst>
                                          <p:attrName>style.visibility</p:attrName>
                                        </p:attrNameLst>
                                      </p:cBhvr>
                                      <p:to>
                                        <p:strVal val="visible"/>
                                      </p:to>
                                    </p:set>
                                    <p:animEffect filter="barn(inVertical)"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16" presetSubtype="21">
                                  <p:stCondLst>
                                    <p:cond delay="0"/>
                                  </p:stCondLst>
                                  <p:childTnLst>
                                    <p:set>
                                      <p:cBhvr>
                                        <p:cTn dur="1" fill="hold" id="14">
                                          <p:stCondLst>
                                            <p:cond delay="0"/>
                                          </p:stCondLst>
                                        </p:cTn>
                                        <p:tgtEl>
                                          <p:spTgt spid="34"/>
                                        </p:tgtEl>
                                        <p:attrNameLst>
                                          <p:attrName>style.visibility</p:attrName>
                                        </p:attrNameLst>
                                      </p:cBhvr>
                                      <p:to>
                                        <p:strVal val="visible"/>
                                      </p:to>
                                    </p:set>
                                    <p:animEffect filter="barn(inVertical)" transition="in">
                                      <p:cBhvr>
                                        <p:cTn dur="500" id="15"/>
                                        <p:tgtEl>
                                          <p:spTgt spid="34"/>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22"/>
                                        </p:tgtEl>
                                        <p:attrNameLst>
                                          <p:attrName>style.visibility</p:attrName>
                                        </p:attrNameLst>
                                      </p:cBhvr>
                                      <p:to>
                                        <p:strVal val="visible"/>
                                      </p:to>
                                    </p:set>
                                    <p:animEffect filter="barn(inVertical)" transition="in">
                                      <p:cBhvr>
                                        <p:cTn dur="500" id="19"/>
                                        <p:tgtEl>
                                          <p:spTgt spid="22"/>
                                        </p:tgtEl>
                                      </p:cBhvr>
                                    </p:animEffect>
                                  </p:childTnLst>
                                </p:cTn>
                              </p:par>
                            </p:childTnLst>
                          </p:cTn>
                        </p:par>
                        <p:par>
                          <p:cTn fill="hold" id="20" nodeType="afterGroup">
                            <p:stCondLst>
                              <p:cond delay="2000"/>
                            </p:stCondLst>
                            <p:childTnLst>
                              <p:par>
                                <p:cTn fill="hold" id="21" nodeType="afterEffect" presetClass="entr" presetID="16" presetSubtype="21">
                                  <p:stCondLst>
                                    <p:cond delay="0"/>
                                  </p:stCondLst>
                                  <p:childTnLst>
                                    <p:set>
                                      <p:cBhvr>
                                        <p:cTn dur="1" fill="hold" id="22">
                                          <p:stCondLst>
                                            <p:cond delay="0"/>
                                          </p:stCondLst>
                                        </p:cTn>
                                        <p:tgtEl>
                                          <p:spTgt spid="23"/>
                                        </p:tgtEl>
                                        <p:attrNameLst>
                                          <p:attrName>style.visibility</p:attrName>
                                        </p:attrNameLst>
                                      </p:cBhvr>
                                      <p:to>
                                        <p:strVal val="visible"/>
                                      </p:to>
                                    </p:set>
                                    <p:animEffect filter="barn(inVertical)" transition="in">
                                      <p:cBhvr>
                                        <p:cTn dur="500" id="23"/>
                                        <p:tgtEl>
                                          <p:spTgt spid="23"/>
                                        </p:tgtEl>
                                      </p:cBhvr>
                                    </p:animEffect>
                                  </p:childTnLst>
                                </p:cTn>
                              </p:par>
                            </p:childTnLst>
                          </p:cTn>
                        </p:par>
                        <p:par>
                          <p:cTn fill="hold" id="24" nodeType="afterGroup">
                            <p:stCondLst>
                              <p:cond delay="2500"/>
                            </p:stCondLst>
                            <p:childTnLst>
                              <p:par>
                                <p:cTn fill="hold" id="25" nodeType="afterEffect" presetClass="entr" presetID="16" presetSubtype="21">
                                  <p:stCondLst>
                                    <p:cond delay="0"/>
                                  </p:stCondLst>
                                  <p:childTnLst>
                                    <p:set>
                                      <p:cBhvr>
                                        <p:cTn dur="1" fill="hold" id="26">
                                          <p:stCondLst>
                                            <p:cond delay="0"/>
                                          </p:stCondLst>
                                        </p:cTn>
                                        <p:tgtEl>
                                          <p:spTgt spid="35"/>
                                        </p:tgtEl>
                                        <p:attrNameLst>
                                          <p:attrName>style.visibility</p:attrName>
                                        </p:attrNameLst>
                                      </p:cBhvr>
                                      <p:to>
                                        <p:strVal val="visible"/>
                                      </p:to>
                                    </p:set>
                                    <p:animEffect filter="barn(inVertical)" transition="in">
                                      <p:cBhvr>
                                        <p:cTn dur="500" id="27"/>
                                        <p:tgtEl>
                                          <p:spTgt spid="35"/>
                                        </p:tgtEl>
                                      </p:cBhvr>
                                    </p:animEffect>
                                  </p:childTnLst>
                                </p:cTn>
                              </p:par>
                            </p:childTnLst>
                          </p:cTn>
                        </p:par>
                        <p:par>
                          <p:cTn fill="hold" id="28" nodeType="afterGroup">
                            <p:stCondLst>
                              <p:cond delay="3000"/>
                            </p:stCondLst>
                            <p:childTnLst>
                              <p:par>
                                <p:cTn fill="hold" grpId="0" id="29" nodeType="afterEffect" presetClass="entr" presetID="16" presetSubtype="21">
                                  <p:stCondLst>
                                    <p:cond delay="0"/>
                                  </p:stCondLst>
                                  <p:childTnLst>
                                    <p:set>
                                      <p:cBhvr>
                                        <p:cTn dur="1" fill="hold" id="30">
                                          <p:stCondLst>
                                            <p:cond delay="0"/>
                                          </p:stCondLst>
                                        </p:cTn>
                                        <p:tgtEl>
                                          <p:spTgt spid="28"/>
                                        </p:tgtEl>
                                        <p:attrNameLst>
                                          <p:attrName>style.visibility</p:attrName>
                                        </p:attrNameLst>
                                      </p:cBhvr>
                                      <p:to>
                                        <p:strVal val="visible"/>
                                      </p:to>
                                    </p:set>
                                    <p:animEffect filter="barn(inVertical)" transition="in">
                                      <p:cBhvr>
                                        <p:cTn dur="500" id="31"/>
                                        <p:tgtEl>
                                          <p:spTgt spid="28"/>
                                        </p:tgtEl>
                                      </p:cBhvr>
                                    </p:animEffect>
                                  </p:childTnLst>
                                </p:cTn>
                              </p:par>
                            </p:childTnLst>
                          </p:cTn>
                        </p:par>
                        <p:par>
                          <p:cTn fill="hold" id="32" nodeType="afterGroup">
                            <p:stCondLst>
                              <p:cond delay="3500"/>
                            </p:stCondLst>
                            <p:childTnLst>
                              <p:par>
                                <p:cTn fill="hold" id="33" nodeType="afterEffect" presetClass="entr" presetID="16" presetSubtype="21">
                                  <p:stCondLst>
                                    <p:cond delay="0"/>
                                  </p:stCondLst>
                                  <p:childTnLst>
                                    <p:set>
                                      <p:cBhvr>
                                        <p:cTn dur="1" fill="hold" id="34">
                                          <p:stCondLst>
                                            <p:cond delay="0"/>
                                          </p:stCondLst>
                                        </p:cTn>
                                        <p:tgtEl>
                                          <p:spTgt spid="29"/>
                                        </p:tgtEl>
                                        <p:attrNameLst>
                                          <p:attrName>style.visibility</p:attrName>
                                        </p:attrNameLst>
                                      </p:cBhvr>
                                      <p:to>
                                        <p:strVal val="visible"/>
                                      </p:to>
                                    </p:set>
                                    <p:animEffect filter="barn(inVertical)" transition="in">
                                      <p:cBhvr>
                                        <p:cTn dur="500" id="35"/>
                                        <p:tgtEl>
                                          <p:spTgt spid="29"/>
                                        </p:tgtEl>
                                      </p:cBhvr>
                                    </p:animEffect>
                                  </p:childTnLst>
                                </p:cTn>
                              </p:par>
                            </p:childTnLst>
                          </p:cTn>
                        </p:par>
                        <p:par>
                          <p:cTn fill="hold" id="36" nodeType="afterGroup">
                            <p:stCondLst>
                              <p:cond delay="4000"/>
                            </p:stCondLst>
                            <p:childTnLst>
                              <p:par>
                                <p:cTn fill="hold" id="37" nodeType="afterEffect" presetClass="entr" presetID="16" presetSubtype="21">
                                  <p:stCondLst>
                                    <p:cond delay="0"/>
                                  </p:stCondLst>
                                  <p:childTnLst>
                                    <p:set>
                                      <p:cBhvr>
                                        <p:cTn dur="1" fill="hold" id="38">
                                          <p:stCondLst>
                                            <p:cond delay="0"/>
                                          </p:stCondLst>
                                        </p:cTn>
                                        <p:tgtEl>
                                          <p:spTgt spid="36"/>
                                        </p:tgtEl>
                                        <p:attrNameLst>
                                          <p:attrName>style.visibility</p:attrName>
                                        </p:attrNameLst>
                                      </p:cBhvr>
                                      <p:to>
                                        <p:strVal val="visible"/>
                                      </p:to>
                                    </p:set>
                                    <p:animEffect filter="barn(inVertical)" transition="in">
                                      <p:cBhvr>
                                        <p:cTn dur="500" id="39"/>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2"/>
      <p:bldP grpId="0" spid="2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3886200" y="-5715"/>
            <a:ext cx="829691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3" id="22" name="图片 21"/>
          <p:cNvPicPr>
            <a:picLocks noChangeAspect="1"/>
          </p:cNvPicPr>
          <p:nvPr/>
        </p:nvPicPr>
        <p:blipFill>
          <a:blip r:embed="rId2"/>
          <a:srcRect b="21858" l="16451" r="13022" t="26544"/>
          <a:stretch>
            <a:fillRect/>
          </a:stretch>
        </p:blipFill>
        <p:spPr>
          <a:xfrm rot="2040000">
            <a:off x="9461885" y="1146703"/>
            <a:ext cx="832485" cy="1069975"/>
          </a:xfrm>
          <a:prstGeom prst="rect">
            <a:avLst/>
          </a:prstGeom>
        </p:spPr>
      </p:pic>
      <p:sp>
        <p:nvSpPr>
          <p:cNvPr id="2" name="文本框 1"/>
          <p:cNvSpPr txBox="1"/>
          <p:nvPr/>
        </p:nvSpPr>
        <p:spPr>
          <a:xfrm>
            <a:off x="8477886" y="1757045"/>
            <a:ext cx="1097280" cy="3999865"/>
          </a:xfrm>
          <a:prstGeom prst="rect">
            <a:avLst/>
          </a:prstGeom>
          <a:noFill/>
        </p:spPr>
        <p:txBody>
          <a:bodyPr rtlCol="0" vert="eaVert" wrap="square">
            <a:spAutoFit/>
          </a:bodyPr>
          <a:lstStyle/>
          <a:p>
            <a:pPr algn="l"/>
            <a:r>
              <a:rPr altLang="en-US" lang="zh-CN" sz="6000">
                <a:solidFill>
                  <a:schemeClr val="tx1">
                    <a:lumMod val="75000"/>
                    <a:lumOff val="25000"/>
                  </a:schemeClr>
                </a:solidFill>
                <a:latin charset="-122" panose="02000000000000000000" typeface="方正清刻本悦宋简体"/>
                <a:ea charset="-122" panose="02000000000000000000" typeface="方正清刻本悦宋简体"/>
              </a:rPr>
              <a:t>谢谢观看</a:t>
            </a:r>
          </a:p>
        </p:txBody>
      </p:sp>
      <p:sp>
        <p:nvSpPr>
          <p:cNvPr id="3" name="文本框 2"/>
          <p:cNvSpPr txBox="1"/>
          <p:nvPr/>
        </p:nvSpPr>
        <p:spPr>
          <a:xfrm>
            <a:off x="9596755" y="2280920"/>
            <a:ext cx="822960" cy="2952115"/>
          </a:xfrm>
          <a:prstGeom prst="rect">
            <a:avLst/>
          </a:prstGeom>
          <a:noFill/>
        </p:spPr>
        <p:txBody>
          <a:bodyPr rtlCol="0" vert="eaVert" wrap="square">
            <a:spAutoFit/>
          </a:bodyPr>
          <a:lstStyle/>
          <a:p>
            <a:pPr algn="l" fontAlgn="auto">
              <a:lnSpc>
                <a:spcPct val="200000"/>
              </a:lnSpc>
            </a:pPr>
            <a:r>
              <a:rPr altLang="en-US" lang="zh-CN" sz="700">
                <a:solidFill>
                  <a:schemeClr val="tx1">
                    <a:lumMod val="75000"/>
                    <a:lumOff val="25000"/>
                  </a:schemeClr>
                </a:solidFill>
                <a:ea charset="-122" panose="020b0503020204020204" typeface="微软雅黑"/>
                <a:cs typeface="+mn-lt"/>
                <a:sym charset="0" panose="020b0604020202020204" pitchFamily="34" typeface="Arial"/>
              </a:rPr>
              <a:t>Click here to enter your text.Click here to enter your text.Click here to enter your text.Click here to enter your text..Click here to enter your text.</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834436" y="546986"/>
            <a:ext cx="6462897" cy="6462897"/>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9521028" y="4084124"/>
            <a:ext cx="2459044" cy="2962031"/>
          </a:xfrm>
          <a:prstGeom prst="rect">
            <a:avLst/>
          </a:prstGeom>
        </p:spPr>
      </p:pic>
      <p:pic>
        <p:nvPicPr>
          <p:cNvPr id="10" name="图片 9"/>
          <p:cNvPicPr>
            <a:picLocks noChangeAspect="1"/>
          </p:cNvPicPr>
          <p:nvPr/>
        </p:nvPicPr>
        <p:blipFill>
          <a:blip r:embed="rId5">
            <a:extLst>
              <a:ext uri="{28A0092B-C50C-407E-A947-70E740481C1C}">
                <a14:useLocalDpi val="0"/>
              </a:ext>
            </a:extLst>
          </a:blip>
          <a:stretch>
            <a:fillRect/>
          </a:stretch>
        </p:blipFill>
        <p:spPr>
          <a:xfrm>
            <a:off x="2947886" y="4506595"/>
            <a:ext cx="4406634" cy="2438189"/>
          </a:xfrm>
          <a:prstGeom prst="rect">
            <a:avLst/>
          </a:prstGeom>
        </p:spPr>
      </p:pic>
      <p:pic>
        <p:nvPicPr>
          <p:cNvPr descr="3" id="11" name="图片 10"/>
          <p:cNvPicPr>
            <a:picLocks noChangeAspect="1"/>
          </p:cNvPicPr>
          <p:nvPr/>
        </p:nvPicPr>
        <p:blipFill>
          <a:blip r:embed="rId2"/>
          <a:srcRect b="21858" l="16451" r="13022" t="26544"/>
          <a:stretch>
            <a:fillRect/>
          </a:stretch>
        </p:blipFill>
        <p:spPr>
          <a:xfrm flipH="1" rot="20403176">
            <a:off x="7749437" y="4194031"/>
            <a:ext cx="832485" cy="1069975"/>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3"/>
                                        </p:tgtEl>
                                        <p:attrNameLst>
                                          <p:attrName>style.visibility</p:attrName>
                                        </p:attrNameLst>
                                      </p:cBhvr>
                                      <p:to>
                                        <p:strVal val="visible"/>
                                      </p:to>
                                    </p:set>
                                    <p:animEffect filter="wipe(up)"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8"/>
                                        </p:tgtEl>
                                        <p:attrNameLst>
                                          <p:attrName>style.visibility</p:attrName>
                                        </p:attrNameLst>
                                      </p:cBhvr>
                                      <p:to>
                                        <p:strVal val="visible"/>
                                      </p:to>
                                    </p:set>
                                    <p:animEffect filter="wipe(down)"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0"/>
                                        </p:tgtEl>
                                        <p:attrNameLst>
                                          <p:attrName>style.visibility</p:attrName>
                                        </p:attrNameLst>
                                      </p:cBhvr>
                                      <p:to>
                                        <p:strVal val="visible"/>
                                      </p:to>
                                    </p:set>
                                    <p:animEffect filter="wipe(down)"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9"/>
                                        </p:tgtEl>
                                        <p:attrNameLst>
                                          <p:attrName>style.visibility</p:attrName>
                                        </p:attrNameLst>
                                      </p:cBhvr>
                                      <p:to>
                                        <p:strVal val="visible"/>
                                      </p:to>
                                    </p:set>
                                    <p:animEffect filter="wipe(down)" transition="in">
                                      <p:cBhvr>
                                        <p:cTn dur="500" id="2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http://www.youyedoc.com/article/2017/3443.html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62151" y="1429481"/>
            <a:ext cx="3225064" cy="646232"/>
          </a:xfrm>
          <a:prstGeom prst="rect">
            <a:avLst/>
          </a:prstGeom>
        </p:spPr>
      </p:pic>
    </p:spTree>
    <p:extLst>
      <p:ext uri="{BB962C8B-B14F-4D97-AF65-F5344CB8AC3E}">
        <p14:creationId val="99863566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3" id="14" name="图片 13"/>
          <p:cNvPicPr>
            <a:picLocks noChangeAspect="1"/>
          </p:cNvPicPr>
          <p:nvPr/>
        </p:nvPicPr>
        <p:blipFill>
          <a:blip r:embed="rId2"/>
          <a:srcRect b="21858" l="16451" r="13022" t="26544"/>
          <a:stretch>
            <a:fillRect/>
          </a:stretch>
        </p:blipFill>
        <p:spPr>
          <a:xfrm rot="2040000">
            <a:off x="10174584" y="333554"/>
            <a:ext cx="832485" cy="1069975"/>
          </a:xfrm>
          <a:prstGeom prst="rect">
            <a:avLst/>
          </a:prstGeom>
        </p:spPr>
      </p:pic>
      <p:sp>
        <p:nvSpPr>
          <p:cNvPr id="5" name="文本框 4"/>
          <p:cNvSpPr txBox="1"/>
          <p:nvPr/>
        </p:nvSpPr>
        <p:spPr>
          <a:xfrm>
            <a:off x="8833486" y="1977390"/>
            <a:ext cx="609600" cy="2952115"/>
          </a:xfrm>
          <a:prstGeom prst="rect">
            <a:avLst/>
          </a:prstGeom>
          <a:noFill/>
        </p:spPr>
        <p:txBody>
          <a:bodyPr rtlCol="0" vert="eaVert" wrap="square">
            <a:spAutoFit/>
          </a:bodyPr>
          <a:lstStyle/>
          <a:p>
            <a:pPr algn="l"/>
            <a:r>
              <a:rPr altLang="en-US" lang="zh-CN" sz="2800">
                <a:solidFill>
                  <a:schemeClr val="tx1">
                    <a:lumMod val="75000"/>
                    <a:lumOff val="25000"/>
                  </a:schemeClr>
                </a:solidFill>
                <a:latin charset="-122" panose="02000000000000000000" typeface="方正清刻本悦宋简体"/>
                <a:ea charset="-122" panose="02000000000000000000" typeface="方正清刻本悦宋简体"/>
              </a:rPr>
              <a:t>单击此处输入文本</a:t>
            </a:r>
          </a:p>
        </p:txBody>
      </p:sp>
      <p:sp>
        <p:nvSpPr>
          <p:cNvPr id="7" name="文本框 6"/>
          <p:cNvSpPr txBox="1"/>
          <p:nvPr/>
        </p:nvSpPr>
        <p:spPr>
          <a:xfrm>
            <a:off x="9446894" y="1977390"/>
            <a:ext cx="822960" cy="2952115"/>
          </a:xfrm>
          <a:prstGeom prst="rect">
            <a:avLst/>
          </a:prstGeom>
          <a:noFill/>
        </p:spPr>
        <p:txBody>
          <a:bodyPr rtlCol="0" vert="eaVert" wrap="square">
            <a:spAutoFit/>
          </a:bodyPr>
          <a:lstStyle/>
          <a:p>
            <a:pPr algn="l" fontAlgn="auto">
              <a:lnSpc>
                <a:spcPct val="200000"/>
              </a:lnSpc>
            </a:pPr>
            <a:r>
              <a:rPr altLang="en-US" lang="zh-CN" sz="700">
                <a:solidFill>
                  <a:schemeClr val="tx1">
                    <a:lumMod val="75000"/>
                    <a:lumOff val="25000"/>
                  </a:schemeClr>
                </a:solidFill>
                <a:ea charset="-122" panose="020b0503020204020204" typeface="微软雅黑"/>
                <a:cs typeface="+mn-lt"/>
                <a:sym charset="0" panose="020b0604020202020204" pitchFamily="34" typeface="Arial"/>
              </a:rPr>
              <a:t>Click here to enter your text.Click here to enter your text.Click here to enter your text.Click here to enter your text..Click here to enter your text.</a:t>
            </a:r>
          </a:p>
        </p:txBody>
      </p:sp>
      <p:sp>
        <p:nvSpPr>
          <p:cNvPr id="8" name="文本框 7"/>
          <p:cNvSpPr txBox="1"/>
          <p:nvPr/>
        </p:nvSpPr>
        <p:spPr>
          <a:xfrm>
            <a:off x="7826374" y="1977390"/>
            <a:ext cx="1097280" cy="2386330"/>
          </a:xfrm>
          <a:prstGeom prst="rect">
            <a:avLst/>
          </a:prstGeom>
          <a:noFill/>
        </p:spPr>
        <p:txBody>
          <a:bodyPr rtlCol="0" vert="eaVert" wrap="square">
            <a:spAutoFit/>
          </a:bodyPr>
          <a:lstStyle/>
          <a:p>
            <a:pPr algn="l"/>
            <a:r>
              <a:rPr altLang="en-US" lang="zh-CN" sz="6000">
                <a:solidFill>
                  <a:schemeClr val="tx1">
                    <a:lumMod val="75000"/>
                    <a:lumOff val="25000"/>
                  </a:schemeClr>
                </a:solidFill>
                <a:latin charset="-122" panose="02000000000000000000" typeface="方正清刻本悦宋简体"/>
                <a:ea charset="-122" panose="02000000000000000000" typeface="方正清刻本悦宋简体"/>
              </a:rPr>
              <a:t>第一节</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834436" y="546986"/>
            <a:ext cx="6462897" cy="6462897"/>
          </a:xfrm>
          <a:prstGeom prst="rect">
            <a:avLst/>
          </a:prstGeom>
        </p:spPr>
      </p:pic>
      <p:pic>
        <p:nvPicPr>
          <p:cNvPr id="10" name="图片 9"/>
          <p:cNvPicPr>
            <a:picLocks noChangeAspect="1"/>
          </p:cNvPicPr>
          <p:nvPr/>
        </p:nvPicPr>
        <p:blipFill>
          <a:blip r:embed="rId4">
            <a:extLst>
              <a:ext uri="{28A0092B-C50C-407E-A947-70E740481C1C}">
                <a14:useLocalDpi val="0"/>
              </a:ext>
            </a:extLst>
          </a:blip>
          <a:stretch>
            <a:fillRect/>
          </a:stretch>
        </p:blipFill>
        <p:spPr>
          <a:xfrm>
            <a:off x="2947886" y="4506595"/>
            <a:ext cx="4406634" cy="2438189"/>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ipe(up)" transition="in">
                                      <p:cBhvr>
                                        <p:cTn dur="500" id="7"/>
                                        <p:tgtEl>
                                          <p:spTgt spid="6"/>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8"/>
                                        </p:tgtEl>
                                        <p:attrNameLst>
                                          <p:attrName>style.visibility</p:attrName>
                                        </p:attrNameLst>
                                      </p:cBhvr>
                                      <p:to>
                                        <p:strVal val="visible"/>
                                      </p:to>
                                    </p:set>
                                    <p:animEffect filter="wipe(up)" transition="in">
                                      <p:cBhvr>
                                        <p:cTn dur="500" id="10"/>
                                        <p:tgtEl>
                                          <p:spTgt spid="8"/>
                                        </p:tgtEl>
                                      </p:cBhvr>
                                    </p:animEffect>
                                  </p:childTnLst>
                                </p:cTn>
                              </p:par>
                              <p:par>
                                <p:cTn fill="hold" grpId="0" id="11" nodeType="withEffect" presetClass="entr" presetID="22" presetSubtype="1">
                                  <p:stCondLst>
                                    <p:cond delay="0"/>
                                  </p:stCondLst>
                                  <p:childTnLst>
                                    <p:set>
                                      <p:cBhvr>
                                        <p:cTn dur="1" fill="hold" id="12">
                                          <p:stCondLst>
                                            <p:cond delay="0"/>
                                          </p:stCondLst>
                                        </p:cTn>
                                        <p:tgtEl>
                                          <p:spTgt spid="5"/>
                                        </p:tgtEl>
                                        <p:attrNameLst>
                                          <p:attrName>style.visibility</p:attrName>
                                        </p:attrNameLst>
                                      </p:cBhvr>
                                      <p:to>
                                        <p:strVal val="visible"/>
                                      </p:to>
                                    </p:set>
                                    <p:animEffect filter="wipe(up)" transition="in">
                                      <p:cBhvr>
                                        <p:cTn dur="500" id="13"/>
                                        <p:tgtEl>
                                          <p:spTgt spid="5"/>
                                        </p:tgtEl>
                                      </p:cBhvr>
                                    </p:animEffect>
                                  </p:childTnLst>
                                </p:cTn>
                              </p:par>
                              <p:par>
                                <p:cTn fill="hold" grpId="0" id="14" nodeType="withEffect" presetClass="entr" presetID="22" presetSubtype="1">
                                  <p:stCondLst>
                                    <p:cond delay="0"/>
                                  </p:stCondLst>
                                  <p:childTnLst>
                                    <p:set>
                                      <p:cBhvr>
                                        <p:cTn dur="1" fill="hold" id="15">
                                          <p:stCondLst>
                                            <p:cond delay="0"/>
                                          </p:stCondLst>
                                        </p:cTn>
                                        <p:tgtEl>
                                          <p:spTgt spid="7"/>
                                        </p:tgtEl>
                                        <p:attrNameLst>
                                          <p:attrName>style.visibility</p:attrName>
                                        </p:attrNameLst>
                                      </p:cBhvr>
                                      <p:to>
                                        <p:strVal val="visible"/>
                                      </p:to>
                                    </p:set>
                                    <p:animEffect filter="wipe(up)" transition="in">
                                      <p:cBhvr>
                                        <p:cTn dur="500" id="16"/>
                                        <p:tgtEl>
                                          <p:spTgt spid="7"/>
                                        </p:tgtEl>
                                      </p:cBhvr>
                                    </p:animEffect>
                                  </p:childTnLst>
                                </p:cTn>
                              </p:par>
                            </p:childTnLst>
                          </p:cTn>
                        </p:par>
                        <p:par>
                          <p:cTn fill="hold" id="17" nodeType="afterGroup">
                            <p:stCondLst>
                              <p:cond delay="500"/>
                            </p:stCondLst>
                            <p:childTnLst>
                              <p:par>
                                <p:cTn fill="hold" id="18" nodeType="afterEffect" presetClass="entr" presetID="22" presetSubtype="4">
                                  <p:stCondLst>
                                    <p:cond delay="0"/>
                                  </p:stCondLst>
                                  <p:childTnLst>
                                    <p:set>
                                      <p:cBhvr>
                                        <p:cTn dur="1" fill="hold" id="19">
                                          <p:stCondLst>
                                            <p:cond delay="0"/>
                                          </p:stCondLst>
                                        </p:cTn>
                                        <p:tgtEl>
                                          <p:spTgt spid="9"/>
                                        </p:tgtEl>
                                        <p:attrNameLst>
                                          <p:attrName>style.visibility</p:attrName>
                                        </p:attrNameLst>
                                      </p:cBhvr>
                                      <p:to>
                                        <p:strVal val="visible"/>
                                      </p:to>
                                    </p:set>
                                    <p:animEffect filter="wipe(down)" transition="in">
                                      <p:cBhvr>
                                        <p:cTn dur="500" id="20"/>
                                        <p:tgtEl>
                                          <p:spTgt spid="9"/>
                                        </p:tgtEl>
                                      </p:cBhvr>
                                    </p:animEffect>
                                  </p:childTnLst>
                                </p:cTn>
                              </p:par>
                            </p:childTnLst>
                          </p:cTn>
                        </p:par>
                        <p:par>
                          <p:cTn fill="hold" id="21" nodeType="afterGroup">
                            <p:stCondLst>
                              <p:cond delay="1000"/>
                            </p:stCondLst>
                            <p:childTnLst>
                              <p:par>
                                <p:cTn fill="hold" id="22" nodeType="afterEffect" presetClass="entr" presetID="22" presetSubtype="4">
                                  <p:stCondLst>
                                    <p:cond delay="0"/>
                                  </p:stCondLst>
                                  <p:childTnLst>
                                    <p:set>
                                      <p:cBhvr>
                                        <p:cTn dur="1" fill="hold" id="23">
                                          <p:stCondLst>
                                            <p:cond delay="0"/>
                                          </p:stCondLst>
                                        </p:cTn>
                                        <p:tgtEl>
                                          <p:spTgt spid="10"/>
                                        </p:tgtEl>
                                        <p:attrNameLst>
                                          <p:attrName>style.visibility</p:attrName>
                                        </p:attrNameLst>
                                      </p:cBhvr>
                                      <p:to>
                                        <p:strVal val="visible"/>
                                      </p:to>
                                    </p:set>
                                    <p:animEffect filter="wipe(down)" transition="in">
                                      <p:cBhvr>
                                        <p:cTn dur="500" id="2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5"/>
      <p:bldP grpId="0" spid="7"/>
      <p:bldP grpId="0" spid="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0" y="2260316"/>
            <a:ext cx="12192000" cy="2856213"/>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2">
            <a:extLst>
              <a:ext uri="{28A0092B-C50C-407E-A947-70E740481C1C}">
                <a14:useLocalDpi val="0"/>
              </a:ext>
            </a:extLst>
          </a:blip>
          <a:srcRect b="29089" t="39001"/>
          <a:stretch>
            <a:fillRect/>
          </a:stretch>
        </p:blipFill>
        <p:spPr>
          <a:xfrm>
            <a:off x="2605356" y="667823"/>
            <a:ext cx="6858000" cy="2188396"/>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8548099" y="4398036"/>
            <a:ext cx="3561708" cy="2755637"/>
          </a:xfrm>
          <a:prstGeom prst="rect">
            <a:avLst/>
          </a:prstGeom>
        </p:spPr>
      </p:pic>
      <p:sp>
        <p:nvSpPr>
          <p:cNvPr id="12" name="文本框 11"/>
          <p:cNvSpPr txBox="1"/>
          <p:nvPr/>
        </p:nvSpPr>
        <p:spPr>
          <a:xfrm>
            <a:off x="5191760" y="2687626"/>
            <a:ext cx="1808480" cy="335280"/>
          </a:xfrm>
          <a:prstGeom prst="rect">
            <a:avLst/>
          </a:prstGeom>
          <a:noFill/>
        </p:spPr>
        <p:txBody>
          <a:bodyPr rtlCol="0" wrap="none">
            <a:spAutoFit/>
          </a:bodyPr>
          <a:lstStyle/>
          <a:p>
            <a:pPr algn="ctr"/>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14" name="文本框 13"/>
          <p:cNvSpPr txBox="1"/>
          <p:nvPr/>
        </p:nvSpPr>
        <p:spPr>
          <a:xfrm>
            <a:off x="1176201" y="3136127"/>
            <a:ext cx="9839599" cy="13716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a:t>
            </a:r>
          </a:p>
          <a:p>
            <a:pPr algn="ctr">
              <a:lnSpc>
                <a:spcPct val="200000"/>
              </a:lnSpc>
            </a:pPr>
            <a:endParaRPr altLang="en-US" lang="zh-CN" sz="700">
              <a:solidFill>
                <a:schemeClr val="tx1">
                  <a:lumMod val="65000"/>
                  <a:lumOff val="35000"/>
                </a:schemeClr>
              </a:solidFill>
              <a:ea charset="-122" panose="020b0503020204020204" typeface="微软雅黑"/>
              <a:cs typeface="+mn-lt"/>
              <a:sym charset="0" panose="020b0604020202020204" pitchFamily="34" typeface="Arial"/>
            </a:endParaRPr>
          </a:p>
          <a:p>
            <a:pPr algn="ct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a:t>
            </a:r>
          </a:p>
        </p:txBody>
      </p:sp>
    </p:spTree>
    <p:extLst>
      <p:ext uri="{BB962C8B-B14F-4D97-AF65-F5344CB8AC3E}">
        <p14:creationId val="2222182011"/>
      </p:ext>
    </p:extLst>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3"/>
                                        </p:tgtEl>
                                        <p:attrNameLst>
                                          <p:attrName>style.visibility</p:attrName>
                                        </p:attrNameLst>
                                      </p:cBhvr>
                                      <p:to>
                                        <p:strVal val="visible"/>
                                      </p:to>
                                    </p:set>
                                    <p:animEffect filter="barn(inVertical)"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2"/>
                                        </p:tgtEl>
                                        <p:attrNameLst>
                                          <p:attrName>style.visibility</p:attrName>
                                        </p:attrNameLst>
                                      </p:cBhvr>
                                      <p:to>
                                        <p:strVal val="visible"/>
                                      </p:to>
                                    </p:set>
                                    <p:animEffect filter="barn(inVertical)" transition="in">
                                      <p:cBhvr>
                                        <p:cTn dur="500" id="15"/>
                                        <p:tgtEl>
                                          <p:spTgt spid="12"/>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14"/>
                                        </p:tgtEl>
                                        <p:attrNameLst>
                                          <p:attrName>style.visibility</p:attrName>
                                        </p:attrNameLst>
                                      </p:cBhvr>
                                      <p:to>
                                        <p:strVal val="visible"/>
                                      </p:to>
                                    </p:set>
                                    <p:animEffect filter="barn(inVertical)" transition="in">
                                      <p:cBhvr>
                                        <p:cTn dur="500" id="19"/>
                                        <p:tgtEl>
                                          <p:spTgt spid="14"/>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4"/>
                                        </p:tgtEl>
                                        <p:attrNameLst>
                                          <p:attrName>style.visibility</p:attrName>
                                        </p:attrNameLst>
                                      </p:cBhvr>
                                      <p:to>
                                        <p:strVal val="visible"/>
                                      </p:to>
                                    </p:set>
                                    <p:animEffect filter="wipe(down)"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P grpId="0"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483870" y="4132049"/>
            <a:ext cx="2670810" cy="1532751"/>
            <a:chOff x="483870" y="4132049"/>
            <a:chExt cx="2670810" cy="1532751"/>
          </a:xfrm>
        </p:grpSpPr>
        <p:sp>
          <p:nvSpPr>
            <p:cNvPr id="1586" name="Shape 1586"/>
            <p:cNvSpPr/>
            <p:nvPr/>
          </p:nvSpPr>
          <p:spPr>
            <a:xfrm>
              <a:off x="483870" y="4582582"/>
              <a:ext cx="2670810" cy="107696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latin typeface="+mn-lt"/>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a:t>
              </a:r>
            </a:p>
            <a:p>
              <a:pPr algn="ctr" fontAlgn="auto" lvl="0">
                <a:lnSpc>
                  <a:spcPct val="200000"/>
                </a:lnSpc>
                <a:defRPr sz="1800">
                  <a:solidFill>
                    <a:srgbClr val="000000"/>
                  </a:solidFill>
                </a:defRPr>
              </a:pPr>
              <a:r>
                <a:rPr altLang="en-US" lang="zh-CN" sz="800">
                  <a:solidFill>
                    <a:schemeClr val="bg1">
                      <a:lumMod val="50000"/>
                    </a:schemeClr>
                  </a:solidFill>
                  <a:latin typeface="+mn-lt"/>
                  <a:ea charset="-122" panose="020b0503020204020204" typeface="微软雅黑"/>
                  <a:cs typeface="+mn-lt"/>
                  <a:sym charset="0" panose="020b0604020202020204" pitchFamily="34" typeface="Arial"/>
                </a:rPr>
                <a:t>编辑、改色、替换。用户可以在投影仪或者</a:t>
              </a:r>
            </a:p>
            <a:p>
              <a:pPr algn="ctr" fontAlgn="auto" lvl="0">
                <a:lnSpc>
                  <a:spcPct val="200000"/>
                </a:lnSpc>
                <a:defRPr sz="1800">
                  <a:solidFill>
                    <a:srgbClr val="000000"/>
                  </a:solidFill>
                </a:defRPr>
              </a:pPr>
              <a:r>
                <a:rPr altLang="en-US" lang="zh-CN" sz="800">
                  <a:solidFill>
                    <a:schemeClr val="bg1">
                      <a:lumMod val="50000"/>
                    </a:schemeClr>
                  </a:solidFill>
                  <a:latin typeface="+mn-lt"/>
                  <a:ea charset="-122" panose="020b0503020204020204" typeface="微软雅黑"/>
                  <a:cs typeface="+mn-lt"/>
                  <a:sym charset="0" panose="020b0604020202020204" pitchFamily="34" typeface="Arial"/>
                </a:rPr>
                <a:t>计算上进演示也可以成。</a:t>
              </a:r>
            </a:p>
          </p:txBody>
        </p:sp>
        <p:sp>
          <p:nvSpPr>
            <p:cNvPr id="1587" name="Shape 1587"/>
            <p:cNvSpPr/>
            <p:nvPr/>
          </p:nvSpPr>
          <p:spPr>
            <a:xfrm>
              <a:off x="648653" y="4133002"/>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grpSp>
        <p:nvGrpSpPr>
          <p:cNvPr id="15" name="组合 14"/>
          <p:cNvGrpSpPr/>
          <p:nvPr/>
        </p:nvGrpSpPr>
        <p:grpSpPr>
          <a:xfrm>
            <a:off x="3346450" y="4132049"/>
            <a:ext cx="2670810" cy="1532255"/>
            <a:chOff x="3346450" y="4132049"/>
            <a:chExt cx="2670810" cy="1532255"/>
          </a:xfrm>
        </p:grpSpPr>
        <p:sp>
          <p:nvSpPr>
            <p:cNvPr id="7" name="Shape 1586"/>
            <p:cNvSpPr/>
            <p:nvPr/>
          </p:nvSpPr>
          <p:spPr>
            <a:xfrm>
              <a:off x="3346450" y="4582582"/>
              <a:ext cx="2670810" cy="107696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a:t>
              </a:r>
            </a:p>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编辑、改色、替换。用户可以在投影仪或者</a:t>
              </a:r>
            </a:p>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计算上进演示也可以成。</a:t>
              </a:r>
            </a:p>
          </p:txBody>
        </p:sp>
        <p:sp>
          <p:nvSpPr>
            <p:cNvPr id="8" name="Shape 1587"/>
            <p:cNvSpPr/>
            <p:nvPr/>
          </p:nvSpPr>
          <p:spPr>
            <a:xfrm>
              <a:off x="3511233" y="4133002"/>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grpSp>
        <p:nvGrpSpPr>
          <p:cNvPr id="19" name="组合 18"/>
          <p:cNvGrpSpPr/>
          <p:nvPr/>
        </p:nvGrpSpPr>
        <p:grpSpPr>
          <a:xfrm>
            <a:off x="6267450" y="4132049"/>
            <a:ext cx="2670810" cy="1532255"/>
            <a:chOff x="6267450" y="4132049"/>
            <a:chExt cx="2670810" cy="1532255"/>
          </a:xfrm>
        </p:grpSpPr>
        <p:sp>
          <p:nvSpPr>
            <p:cNvPr id="9" name="Shape 1586"/>
            <p:cNvSpPr/>
            <p:nvPr/>
          </p:nvSpPr>
          <p:spPr>
            <a:xfrm>
              <a:off x="6267450" y="4582582"/>
              <a:ext cx="2670810" cy="107696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a:t>
              </a:r>
            </a:p>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编辑、改色、替换。用户可以在投影仪或者</a:t>
              </a:r>
            </a:p>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计算上进演示也可以成。</a:t>
              </a:r>
            </a:p>
          </p:txBody>
        </p:sp>
        <p:sp>
          <p:nvSpPr>
            <p:cNvPr id="10" name="Shape 1587"/>
            <p:cNvSpPr/>
            <p:nvPr/>
          </p:nvSpPr>
          <p:spPr>
            <a:xfrm>
              <a:off x="6432232" y="4133002"/>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grpSp>
        <p:nvGrpSpPr>
          <p:cNvPr id="20" name="组合 19"/>
          <p:cNvGrpSpPr/>
          <p:nvPr/>
        </p:nvGrpSpPr>
        <p:grpSpPr>
          <a:xfrm>
            <a:off x="9230995" y="4132049"/>
            <a:ext cx="2670810" cy="1532255"/>
            <a:chOff x="9230995" y="4132049"/>
            <a:chExt cx="2670810" cy="1532255"/>
          </a:xfrm>
        </p:grpSpPr>
        <p:sp>
          <p:nvSpPr>
            <p:cNvPr id="11" name="Shape 1586"/>
            <p:cNvSpPr/>
            <p:nvPr/>
          </p:nvSpPr>
          <p:spPr>
            <a:xfrm>
              <a:off x="9230995" y="4582582"/>
              <a:ext cx="2670810" cy="1076960"/>
            </a:xfrm>
            <a:prstGeom prst="rect">
              <a:avLst/>
            </a:prstGeom>
            <a:ln w="12700">
              <a:miter lim="400000"/>
            </a:ln>
          </p:spPr>
          <p:txBody>
            <a:bodyPr anchor="ctr" bIns="50800" lIns="50800" rIns="50800" tIns="50800" wrap="square">
              <a:spAutoFit/>
            </a:bodyPr>
            <a:lstStyle>
              <a:lvl1pPr algn="l" defTabSz="457200">
                <a:lnSpc>
                  <a:spcPct val="120000"/>
                </a:lnSpc>
                <a:defRPr sz="2000">
                  <a:solidFill>
                    <a:srgbClr val="A6AAA9"/>
                  </a:solidFill>
                  <a:latin typeface="Arial"/>
                  <a:ea typeface="Arial"/>
                  <a:cs typeface="Arial"/>
                  <a:sym typeface="Arial"/>
                </a:defRPr>
              </a:lvl1pPr>
            </a:lstStyle>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a:t>
              </a:r>
            </a:p>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编辑、改色、替换。用户可以在投影仪或者</a:t>
              </a:r>
            </a:p>
            <a:p>
              <a:pPr algn="ctr" fontAlgn="auto" lvl="0">
                <a:lnSpc>
                  <a:spcPct val="200000"/>
                </a:lnSpc>
                <a:defRPr sz="1800">
                  <a:solidFill>
                    <a:srgbClr val="000000"/>
                  </a:solidFill>
                </a:defRPr>
              </a:pPr>
              <a:r>
                <a:rPr altLang="en-US" lang="zh-CN" sz="800">
                  <a:solidFill>
                    <a:schemeClr val="bg1">
                      <a:lumMod val="50000"/>
                    </a:schemeClr>
                  </a:solidFill>
                  <a:ea charset="-122" panose="020b0503020204020204" typeface="微软雅黑"/>
                  <a:cs typeface="+mn-lt"/>
                  <a:sym charset="0" panose="020b0604020202020204" pitchFamily="34" typeface="Arial"/>
                </a:rPr>
                <a:t>计算上进演示也可以成。</a:t>
              </a:r>
            </a:p>
          </p:txBody>
        </p:sp>
        <p:sp>
          <p:nvSpPr>
            <p:cNvPr id="12" name="Shape 1587"/>
            <p:cNvSpPr/>
            <p:nvPr/>
          </p:nvSpPr>
          <p:spPr>
            <a:xfrm>
              <a:off x="9395776" y="4133002"/>
              <a:ext cx="2341245" cy="345440"/>
            </a:xfrm>
            <a:prstGeom prst="rect">
              <a:avLst/>
            </a:prstGeom>
            <a:ln w="12700">
              <a:miter lim="400000"/>
            </a:ln>
          </p:spPr>
          <p:txBody>
            <a:bodyPr anchor="ctr" bIns="50800" lIns="50800" rIns="50800" tIns="50800" wrap="square">
              <a:spAutoFit/>
            </a:bodyPr>
            <a:lstStyle>
              <a:lvl1pPr algn="l">
                <a:defRPr sz="3000">
                  <a:solidFill>
                    <a:srgbClr val="53585F"/>
                  </a:solidFill>
                  <a:latin typeface="Helvetica"/>
                  <a:ea typeface="Helvetica"/>
                  <a:cs typeface="Helvetica"/>
                  <a:sym typeface="Helvetica"/>
                </a:defRPr>
              </a:lvl1pPr>
            </a:lstStyle>
            <a:p>
              <a:pPr algn="ctr" defTabSz="914400" eaLnBrk="1" fontAlgn="t" hangingPunct="1" indent="0" latinLnBrk="0" lvl="0" marL="0" marR="0" rtl="0">
                <a:spcBef>
                  <a:spcPct val="0"/>
                </a:spcBef>
                <a:spcAft>
                  <a:spcPct val="0"/>
                </a:spcAft>
                <a:buClrTx/>
                <a:buSzTx/>
                <a:buFontTx/>
                <a:buNone/>
                <a:defRPr/>
              </a:pPr>
              <a:r>
                <a:rPr altLang="en-US" kern="0" lang="zh-CN" noProof="0" sz="1600">
                  <a:ln>
                    <a:noFill/>
                  </a:ln>
                  <a:solidFill>
                    <a:schemeClr val="tx1">
                      <a:lumMod val="75000"/>
                      <a:lumOff val="25000"/>
                    </a:schemeClr>
                  </a:solidFill>
                  <a:uLnTx/>
                  <a:uFillTx/>
                  <a:latin charset="-122" panose="02000000000000000000" typeface="方正清刻本悦宋简体"/>
                  <a:ea charset="-122" panose="02000000000000000000" typeface="方正清刻本悦宋简体"/>
                  <a:sym typeface="+mn-ea"/>
                </a:rPr>
                <a:t>在此输入您的标题</a:t>
              </a:r>
            </a:p>
          </p:txBody>
        </p:sp>
      </p:grpSp>
      <p:pic>
        <p:nvPicPr>
          <p:cNvPr id="3" name="图片 2"/>
          <p:cNvPicPr>
            <a:picLocks noChangeAspect="1"/>
          </p:cNvPicPr>
          <p:nvPr/>
        </p:nvPicPr>
        <p:blipFill>
          <a:blip r:embed="rId2">
            <a:extLst>
              <a:ext uri="{28A0092B-C50C-407E-A947-70E740481C1C}">
                <a14:useLocalDpi val="0"/>
              </a:ext>
            </a:extLst>
          </a:blip>
          <a:stretch>
            <a:fillRect/>
          </a:stretch>
        </p:blipFill>
        <p:spPr>
          <a:xfrm>
            <a:off x="1090272" y="1294544"/>
            <a:ext cx="1458006" cy="2655870"/>
          </a:xfrm>
          <a:prstGeom prst="rect">
            <a:avLst/>
          </a:prstGeom>
        </p:spPr>
      </p:pic>
      <p:pic>
        <p:nvPicPr>
          <p:cNvPr id="16" name="图片 15"/>
          <p:cNvPicPr>
            <a:picLocks noChangeAspect="1"/>
          </p:cNvPicPr>
          <p:nvPr/>
        </p:nvPicPr>
        <p:blipFill>
          <a:blip r:embed="rId2">
            <a:extLst>
              <a:ext uri="{28A0092B-C50C-407E-A947-70E740481C1C}">
                <a14:useLocalDpi val="0"/>
              </a:ext>
            </a:extLst>
          </a:blip>
          <a:stretch>
            <a:fillRect/>
          </a:stretch>
        </p:blipFill>
        <p:spPr>
          <a:xfrm>
            <a:off x="3952852" y="1294544"/>
            <a:ext cx="1458006" cy="2655870"/>
          </a:xfrm>
          <a:prstGeom prst="rect">
            <a:avLst/>
          </a:prstGeom>
        </p:spPr>
      </p:pic>
      <p:pic>
        <p:nvPicPr>
          <p:cNvPr id="17" name="图片 16"/>
          <p:cNvPicPr>
            <a:picLocks noChangeAspect="1"/>
          </p:cNvPicPr>
          <p:nvPr/>
        </p:nvPicPr>
        <p:blipFill>
          <a:blip r:embed="rId2">
            <a:extLst>
              <a:ext uri="{28A0092B-C50C-407E-A947-70E740481C1C}">
                <a14:useLocalDpi val="0"/>
              </a:ext>
            </a:extLst>
          </a:blip>
          <a:stretch>
            <a:fillRect/>
          </a:stretch>
        </p:blipFill>
        <p:spPr>
          <a:xfrm>
            <a:off x="6873852" y="1294544"/>
            <a:ext cx="1458006" cy="2655870"/>
          </a:xfrm>
          <a:prstGeom prst="rect">
            <a:avLst/>
          </a:prstGeom>
        </p:spPr>
      </p:pic>
      <p:pic>
        <p:nvPicPr>
          <p:cNvPr id="18" name="图片 17"/>
          <p:cNvPicPr>
            <a:picLocks noChangeAspect="1"/>
          </p:cNvPicPr>
          <p:nvPr/>
        </p:nvPicPr>
        <p:blipFill>
          <a:blip r:embed="rId2">
            <a:extLst>
              <a:ext uri="{28A0092B-C50C-407E-A947-70E740481C1C}">
                <a14:useLocalDpi val="0"/>
              </a:ext>
            </a:extLst>
          </a:blip>
          <a:stretch>
            <a:fillRect/>
          </a:stretch>
        </p:blipFill>
        <p:spPr>
          <a:xfrm>
            <a:off x="9837397" y="1294544"/>
            <a:ext cx="1458006" cy="2655870"/>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6"/>
                                        </p:tgtEl>
                                        <p:attrNameLst>
                                          <p:attrName>style.visibility</p:attrName>
                                        </p:attrNameLst>
                                      </p:cBhvr>
                                      <p:to>
                                        <p:strVal val="visible"/>
                                      </p:to>
                                    </p:set>
                                    <p:animEffect filter="wipe(down)" transition="in">
                                      <p:cBhvr>
                                        <p:cTn dur="500" id="11"/>
                                        <p:tgtEl>
                                          <p:spTgt spid="16"/>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7"/>
                                        </p:tgtEl>
                                        <p:attrNameLst>
                                          <p:attrName>style.visibility</p:attrName>
                                        </p:attrNameLst>
                                      </p:cBhvr>
                                      <p:to>
                                        <p:strVal val="visible"/>
                                      </p:to>
                                    </p:set>
                                    <p:animEffect filter="wipe(down)" transition="in">
                                      <p:cBhvr>
                                        <p:cTn dur="500" id="15"/>
                                        <p:tgtEl>
                                          <p:spTgt spid="17"/>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8"/>
                                        </p:tgtEl>
                                        <p:attrNameLst>
                                          <p:attrName>style.visibility</p:attrName>
                                        </p:attrNameLst>
                                      </p:cBhvr>
                                      <p:to>
                                        <p:strVal val="visible"/>
                                      </p:to>
                                    </p:set>
                                    <p:animEffect filter="wipe(down)" transition="in">
                                      <p:cBhvr>
                                        <p:cTn dur="500" id="19"/>
                                        <p:tgtEl>
                                          <p:spTgt spid="18"/>
                                        </p:tgtEl>
                                      </p:cBhvr>
                                    </p:animEffect>
                                  </p:childTnLst>
                                </p:cTn>
                              </p:par>
                            </p:childTnLst>
                          </p:cTn>
                        </p:par>
                        <p:par>
                          <p:cTn fill="hold" id="20" nodeType="afterGroup">
                            <p:stCondLst>
                              <p:cond delay="2000"/>
                            </p:stCondLst>
                            <p:childTnLst>
                              <p:par>
                                <p:cTn fill="hold" id="21" nodeType="afterEffect" presetClass="entr" presetID="42"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1000" id="23"/>
                                        <p:tgtEl>
                                          <p:spTgt spid="13"/>
                                        </p:tgtEl>
                                      </p:cBhvr>
                                    </p:animEffect>
                                    <p:anim calcmode="lin" valueType="num">
                                      <p:cBhvr>
                                        <p:cTn dur="1000" fill="hold" id="24"/>
                                        <p:tgtEl>
                                          <p:spTgt spid="13"/>
                                        </p:tgtEl>
                                        <p:attrNameLst>
                                          <p:attrName>ppt_x</p:attrName>
                                        </p:attrNameLst>
                                      </p:cBhvr>
                                      <p:tavLst>
                                        <p:tav tm="0">
                                          <p:val>
                                            <p:strVal val="#ppt_x"/>
                                          </p:val>
                                        </p:tav>
                                        <p:tav tm="100000">
                                          <p:val>
                                            <p:strVal val="#ppt_x"/>
                                          </p:val>
                                        </p:tav>
                                      </p:tavLst>
                                    </p:anim>
                                    <p:anim calcmode="lin" valueType="num">
                                      <p:cBhvr>
                                        <p:cTn dur="1000" fill="hold" id="25"/>
                                        <p:tgtEl>
                                          <p:spTgt spid="13"/>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250"/>
                                  </p:stCondLst>
                                  <p:childTnLst>
                                    <p:set>
                                      <p:cBhvr>
                                        <p:cTn dur="1" fill="hold" id="27">
                                          <p:stCondLst>
                                            <p:cond delay="0"/>
                                          </p:stCondLst>
                                        </p:cTn>
                                        <p:tgtEl>
                                          <p:spTgt spid="15"/>
                                        </p:tgtEl>
                                        <p:attrNameLst>
                                          <p:attrName>style.visibility</p:attrName>
                                        </p:attrNameLst>
                                      </p:cBhvr>
                                      <p:to>
                                        <p:strVal val="visible"/>
                                      </p:to>
                                    </p:set>
                                    <p:animEffect filter="fade" transition="in">
                                      <p:cBhvr>
                                        <p:cTn dur="1000" id="28"/>
                                        <p:tgtEl>
                                          <p:spTgt spid="15"/>
                                        </p:tgtEl>
                                      </p:cBhvr>
                                    </p:animEffect>
                                    <p:anim calcmode="lin" valueType="num">
                                      <p:cBhvr>
                                        <p:cTn dur="1000" fill="hold" id="29"/>
                                        <p:tgtEl>
                                          <p:spTgt spid="15"/>
                                        </p:tgtEl>
                                        <p:attrNameLst>
                                          <p:attrName>ppt_x</p:attrName>
                                        </p:attrNameLst>
                                      </p:cBhvr>
                                      <p:tavLst>
                                        <p:tav tm="0">
                                          <p:val>
                                            <p:strVal val="#ppt_x"/>
                                          </p:val>
                                        </p:tav>
                                        <p:tav tm="100000">
                                          <p:val>
                                            <p:strVal val="#ppt_x"/>
                                          </p:val>
                                        </p:tav>
                                      </p:tavLst>
                                    </p:anim>
                                    <p:anim calcmode="lin" valueType="num">
                                      <p:cBhvr>
                                        <p:cTn dur="1000" fill="hold" id="30"/>
                                        <p:tgtEl>
                                          <p:spTgt spid="15"/>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500"/>
                                  </p:stCondLst>
                                  <p:childTnLst>
                                    <p:set>
                                      <p:cBhvr>
                                        <p:cTn dur="1" fill="hold" id="32">
                                          <p:stCondLst>
                                            <p:cond delay="0"/>
                                          </p:stCondLst>
                                        </p:cTn>
                                        <p:tgtEl>
                                          <p:spTgt spid="19"/>
                                        </p:tgtEl>
                                        <p:attrNameLst>
                                          <p:attrName>style.visibility</p:attrName>
                                        </p:attrNameLst>
                                      </p:cBhvr>
                                      <p:to>
                                        <p:strVal val="visible"/>
                                      </p:to>
                                    </p:set>
                                    <p:animEffect filter="fade" transition="in">
                                      <p:cBhvr>
                                        <p:cTn dur="1000" id="33"/>
                                        <p:tgtEl>
                                          <p:spTgt spid="19"/>
                                        </p:tgtEl>
                                      </p:cBhvr>
                                    </p:animEffect>
                                    <p:anim calcmode="lin" valueType="num">
                                      <p:cBhvr>
                                        <p:cTn dur="1000" fill="hold" id="34"/>
                                        <p:tgtEl>
                                          <p:spTgt spid="19"/>
                                        </p:tgtEl>
                                        <p:attrNameLst>
                                          <p:attrName>ppt_x</p:attrName>
                                        </p:attrNameLst>
                                      </p:cBhvr>
                                      <p:tavLst>
                                        <p:tav tm="0">
                                          <p:val>
                                            <p:strVal val="#ppt_x"/>
                                          </p:val>
                                        </p:tav>
                                        <p:tav tm="100000">
                                          <p:val>
                                            <p:strVal val="#ppt_x"/>
                                          </p:val>
                                        </p:tav>
                                      </p:tavLst>
                                    </p:anim>
                                    <p:anim calcmode="lin" valueType="num">
                                      <p:cBhvr>
                                        <p:cTn dur="1000" fill="hold" id="35"/>
                                        <p:tgtEl>
                                          <p:spTgt spid="19"/>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750"/>
                                  </p:stCondLst>
                                  <p:childTnLst>
                                    <p:set>
                                      <p:cBhvr>
                                        <p:cTn dur="1" fill="hold" id="37">
                                          <p:stCondLst>
                                            <p:cond delay="0"/>
                                          </p:stCondLst>
                                        </p:cTn>
                                        <p:tgtEl>
                                          <p:spTgt spid="20"/>
                                        </p:tgtEl>
                                        <p:attrNameLst>
                                          <p:attrName>style.visibility</p:attrName>
                                        </p:attrNameLst>
                                      </p:cBhvr>
                                      <p:to>
                                        <p:strVal val="visible"/>
                                      </p:to>
                                    </p:set>
                                    <p:animEffect filter="fade" transition="in">
                                      <p:cBhvr>
                                        <p:cTn dur="1000" id="38"/>
                                        <p:tgtEl>
                                          <p:spTgt spid="20"/>
                                        </p:tgtEl>
                                      </p:cBhvr>
                                    </p:animEffect>
                                    <p:anim calcmode="lin" valueType="num">
                                      <p:cBhvr>
                                        <p:cTn dur="1000" fill="hold" id="39"/>
                                        <p:tgtEl>
                                          <p:spTgt spid="20"/>
                                        </p:tgtEl>
                                        <p:attrNameLst>
                                          <p:attrName>ppt_x</p:attrName>
                                        </p:attrNameLst>
                                      </p:cBhvr>
                                      <p:tavLst>
                                        <p:tav tm="0">
                                          <p:val>
                                            <p:strVal val="#ppt_x"/>
                                          </p:val>
                                        </p:tav>
                                        <p:tav tm="100000">
                                          <p:val>
                                            <p:strVal val="#ppt_x"/>
                                          </p:val>
                                        </p:tav>
                                      </p:tavLst>
                                    </p:anim>
                                    <p:anim calcmode="lin" valueType="num">
                                      <p:cBhvr>
                                        <p:cTn dur="1000" fill="hold" id="40"/>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1327785" y="-8255"/>
            <a:ext cx="1560195"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4766945" y="1620058"/>
            <a:ext cx="5818505" cy="916112"/>
            <a:chOff x="4766945" y="1620058"/>
            <a:chExt cx="5818505" cy="916112"/>
          </a:xfrm>
        </p:grpSpPr>
        <p:sp>
          <p:nvSpPr>
            <p:cNvPr id="44" name="文本框 43"/>
            <p:cNvSpPr txBox="1"/>
            <p:nvPr/>
          </p:nvSpPr>
          <p:spPr>
            <a:xfrm>
              <a:off x="4766945" y="1620058"/>
              <a:ext cx="1808480" cy="335280"/>
            </a:xfrm>
            <a:prstGeom prst="rect">
              <a:avLst/>
            </a:prstGeom>
            <a:noFill/>
          </p:spPr>
          <p:txBody>
            <a:bodyPr rtlCol="0" wrap="none">
              <a:spAutoFit/>
            </a:bodyPr>
            <a:lstStyle/>
            <a:p>
              <a:pPr algn="l"/>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45" name="文本框 44"/>
            <p:cNvSpPr txBox="1"/>
            <p:nvPr/>
          </p:nvSpPr>
          <p:spPr>
            <a:xfrm>
              <a:off x="4766945" y="2012950"/>
              <a:ext cx="5818505"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grpSp>
        <p:nvGrpSpPr>
          <p:cNvPr id="7" name="组合 6"/>
          <p:cNvGrpSpPr/>
          <p:nvPr/>
        </p:nvGrpSpPr>
        <p:grpSpPr>
          <a:xfrm>
            <a:off x="4766945" y="3058333"/>
            <a:ext cx="5818505" cy="885463"/>
            <a:chOff x="4766945" y="3058333"/>
            <a:chExt cx="5818505" cy="885463"/>
          </a:xfrm>
        </p:grpSpPr>
        <p:sp>
          <p:nvSpPr>
            <p:cNvPr id="9" name="文本框 8"/>
            <p:cNvSpPr txBox="1"/>
            <p:nvPr/>
          </p:nvSpPr>
          <p:spPr>
            <a:xfrm>
              <a:off x="4766945" y="3058333"/>
              <a:ext cx="1808480" cy="335280"/>
            </a:xfrm>
            <a:prstGeom prst="rect">
              <a:avLst/>
            </a:prstGeom>
            <a:noFill/>
          </p:spPr>
          <p:txBody>
            <a:bodyPr rtlCol="0" wrap="none">
              <a:spAutoFit/>
            </a:bodyPr>
            <a:lstStyle/>
            <a:p>
              <a:pPr algn="l"/>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10" name="文本框 9"/>
            <p:cNvSpPr txBox="1"/>
            <p:nvPr/>
          </p:nvSpPr>
          <p:spPr>
            <a:xfrm>
              <a:off x="4766945" y="3451225"/>
              <a:ext cx="5818505"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grpSp>
        <p:nvGrpSpPr>
          <p:cNvPr id="14" name="组合 13"/>
          <p:cNvGrpSpPr/>
          <p:nvPr/>
        </p:nvGrpSpPr>
        <p:grpSpPr>
          <a:xfrm>
            <a:off x="4766945" y="4455333"/>
            <a:ext cx="5818505" cy="885463"/>
            <a:chOff x="4766945" y="4455333"/>
            <a:chExt cx="5818505" cy="885463"/>
          </a:xfrm>
        </p:grpSpPr>
        <p:sp>
          <p:nvSpPr>
            <p:cNvPr id="11" name="文本框 10"/>
            <p:cNvSpPr txBox="1"/>
            <p:nvPr/>
          </p:nvSpPr>
          <p:spPr>
            <a:xfrm>
              <a:off x="4766945" y="4455333"/>
              <a:ext cx="1808480" cy="335280"/>
            </a:xfrm>
            <a:prstGeom prst="rect">
              <a:avLst/>
            </a:prstGeom>
            <a:noFill/>
          </p:spPr>
          <p:txBody>
            <a:bodyPr rtlCol="0" wrap="none">
              <a:spAutoFit/>
            </a:bodyPr>
            <a:lstStyle/>
            <a:p>
              <a:pPr algn="l"/>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13" name="文本框 12"/>
            <p:cNvSpPr txBox="1"/>
            <p:nvPr/>
          </p:nvSpPr>
          <p:spPr>
            <a:xfrm>
              <a:off x="4766945" y="4848225"/>
              <a:ext cx="5818505"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p:txBody>
        </p:sp>
      </p:grpSp>
      <p:pic>
        <p:nvPicPr>
          <p:cNvPr id="2" name="图片 1"/>
          <p:cNvPicPr>
            <a:picLocks noChangeAspect="1"/>
          </p:cNvPicPr>
          <p:nvPr/>
        </p:nvPicPr>
        <p:blipFill>
          <a:blip r:embed="rId2">
            <a:extLst>
              <a:ext uri="{28A0092B-C50C-407E-A947-70E740481C1C}">
                <a14:useLocalDpi val="0"/>
              </a:ext>
            </a:extLst>
          </a:blip>
          <a:stretch>
            <a:fillRect/>
          </a:stretch>
        </p:blipFill>
        <p:spPr>
          <a:xfrm>
            <a:off x="-258707" y="1158004"/>
            <a:ext cx="4586442" cy="4586442"/>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ipe(up)"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2"/>
                                        </p:tgtEl>
                                        <p:attrNameLst>
                                          <p:attrName>style.visibility</p:attrName>
                                        </p:attrNameLst>
                                      </p:cBhvr>
                                      <p:to>
                                        <p:strVal val="visible"/>
                                      </p:to>
                                    </p:set>
                                    <p:animEffect filter="barn(inVertical)"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3"/>
                                        </p:tgtEl>
                                        <p:attrNameLst>
                                          <p:attrName>style.visibility</p:attrName>
                                        </p:attrNameLst>
                                      </p:cBhvr>
                                      <p:to>
                                        <p:strVal val="visible"/>
                                      </p:to>
                                    </p:set>
                                    <p:animEffect filter="wipe(left)" transition="in">
                                      <p:cBhvr>
                                        <p:cTn dur="500" id="15"/>
                                        <p:tgtEl>
                                          <p:spTgt spid="3"/>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14"/>
                                        </p:tgtEl>
                                        <p:attrNameLst>
                                          <p:attrName>style.visibility</p:attrName>
                                        </p:attrNameLst>
                                      </p:cBhvr>
                                      <p:to>
                                        <p:strVal val="visible"/>
                                      </p:to>
                                    </p:set>
                                    <p:animEffect filter="wipe(left)" transition="in">
                                      <p:cBhvr>
                                        <p:cTn dur="500" id="2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6943725" y="1366058"/>
            <a:ext cx="4277360" cy="1131556"/>
            <a:chOff x="6943725" y="1366058"/>
            <a:chExt cx="4277360" cy="1131556"/>
          </a:xfrm>
        </p:grpSpPr>
        <p:sp>
          <p:nvSpPr>
            <p:cNvPr id="44" name="文本框 43"/>
            <p:cNvSpPr txBox="1"/>
            <p:nvPr/>
          </p:nvSpPr>
          <p:spPr>
            <a:xfrm>
              <a:off x="6943726" y="1366058"/>
              <a:ext cx="1808480" cy="335280"/>
            </a:xfrm>
            <a:prstGeom prst="rect">
              <a:avLst/>
            </a:prstGeom>
            <a:noFill/>
          </p:spPr>
          <p:txBody>
            <a:bodyPr rtlCol="0" wrap="none">
              <a:spAutoFit/>
            </a:bodyPr>
            <a:lstStyle/>
            <a:p>
              <a:pPr algn="l"/>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45" name="文本框 44"/>
            <p:cNvSpPr txBox="1"/>
            <p:nvPr/>
          </p:nvSpPr>
          <p:spPr>
            <a:xfrm>
              <a:off x="6943723" y="1758950"/>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grpSp>
      <p:grpSp>
        <p:nvGrpSpPr>
          <p:cNvPr id="20" name="组合 19"/>
          <p:cNvGrpSpPr/>
          <p:nvPr/>
        </p:nvGrpSpPr>
        <p:grpSpPr>
          <a:xfrm>
            <a:off x="6943725" y="3444413"/>
            <a:ext cx="4277360" cy="1100906"/>
            <a:chOff x="6943725" y="3444413"/>
            <a:chExt cx="4277360" cy="1100906"/>
          </a:xfrm>
        </p:grpSpPr>
        <p:sp>
          <p:nvSpPr>
            <p:cNvPr id="5" name="文本框 4"/>
            <p:cNvSpPr txBox="1"/>
            <p:nvPr/>
          </p:nvSpPr>
          <p:spPr>
            <a:xfrm>
              <a:off x="6943726" y="3444413"/>
              <a:ext cx="1808480" cy="335280"/>
            </a:xfrm>
            <a:prstGeom prst="rect">
              <a:avLst/>
            </a:prstGeom>
            <a:noFill/>
          </p:spPr>
          <p:txBody>
            <a:bodyPr rtlCol="0" wrap="none">
              <a:spAutoFit/>
            </a:bodyPr>
            <a:lstStyle/>
            <a:p>
              <a:pPr algn="l"/>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6" name="文本框 5"/>
            <p:cNvSpPr txBox="1"/>
            <p:nvPr/>
          </p:nvSpPr>
          <p:spPr>
            <a:xfrm>
              <a:off x="6943723" y="3837305"/>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grpSp>
      <p:grpSp>
        <p:nvGrpSpPr>
          <p:cNvPr id="18" name="组合 17"/>
          <p:cNvGrpSpPr/>
          <p:nvPr/>
        </p:nvGrpSpPr>
        <p:grpSpPr>
          <a:xfrm>
            <a:off x="629920" y="2486198"/>
            <a:ext cx="4277360" cy="1100906"/>
            <a:chOff x="629920" y="2486198"/>
            <a:chExt cx="4277360" cy="1100906"/>
          </a:xfrm>
        </p:grpSpPr>
        <p:sp>
          <p:nvSpPr>
            <p:cNvPr id="7" name="文本框 6"/>
            <p:cNvSpPr txBox="1"/>
            <p:nvPr/>
          </p:nvSpPr>
          <p:spPr>
            <a:xfrm>
              <a:off x="3098800" y="2486198"/>
              <a:ext cx="1808480" cy="335280"/>
            </a:xfrm>
            <a:prstGeom prst="rect">
              <a:avLst/>
            </a:prstGeom>
            <a:noFill/>
          </p:spPr>
          <p:txBody>
            <a:bodyPr rtlCol="0" wrap="none">
              <a:spAutoFit/>
            </a:bodyPr>
            <a:lstStyle/>
            <a:p>
              <a:pPr algn="r"/>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8" name="文本框 7"/>
            <p:cNvSpPr txBox="1"/>
            <p:nvPr/>
          </p:nvSpPr>
          <p:spPr>
            <a:xfrm>
              <a:off x="629920" y="2879090"/>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gn="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grpSp>
      <p:grpSp>
        <p:nvGrpSpPr>
          <p:cNvPr id="25" name="组合 24"/>
          <p:cNvGrpSpPr/>
          <p:nvPr/>
        </p:nvGrpSpPr>
        <p:grpSpPr>
          <a:xfrm>
            <a:off x="629920" y="4844588"/>
            <a:ext cx="4277360" cy="1100906"/>
            <a:chOff x="629920" y="4844588"/>
            <a:chExt cx="4277360" cy="1100906"/>
          </a:xfrm>
        </p:grpSpPr>
        <p:sp>
          <p:nvSpPr>
            <p:cNvPr id="9" name="文本框 8"/>
            <p:cNvSpPr txBox="1"/>
            <p:nvPr/>
          </p:nvSpPr>
          <p:spPr>
            <a:xfrm>
              <a:off x="3098800" y="4844588"/>
              <a:ext cx="1808480" cy="335280"/>
            </a:xfrm>
            <a:prstGeom prst="rect">
              <a:avLst/>
            </a:prstGeom>
            <a:noFill/>
          </p:spPr>
          <p:txBody>
            <a:bodyPr rtlCol="0" wrap="none">
              <a:spAutoFit/>
            </a:bodyPr>
            <a:lstStyle/>
            <a:p>
              <a:pPr algn="r"/>
              <a:r>
                <a:rPr altLang="en-US" lang="zh-CN" noProof="0" sz="16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在此添加您的文本</a:t>
              </a:r>
            </a:p>
          </p:txBody>
        </p:sp>
        <p:sp>
          <p:nvSpPr>
            <p:cNvPr id="10" name="文本框 9"/>
            <p:cNvSpPr txBox="1"/>
            <p:nvPr/>
          </p:nvSpPr>
          <p:spPr>
            <a:xfrm>
              <a:off x="629920" y="5237480"/>
              <a:ext cx="427736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gn="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编辑您要的内容，建议您在展示时采用微软雅黑字体</a:t>
              </a:r>
            </a:p>
          </p:txBody>
        </p:sp>
      </p:grpSp>
      <p:pic>
        <p:nvPicPr>
          <p:cNvPr id="11" name="图片 10"/>
          <p:cNvPicPr>
            <a:picLocks noChangeAspect="1"/>
          </p:cNvPicPr>
          <p:nvPr/>
        </p:nvPicPr>
        <p:blipFill>
          <a:blip r:embed="rId2">
            <a:extLst>
              <a:ext uri="{28A0092B-C50C-407E-A947-70E740481C1C}">
                <a14:useLocalDpi val="0"/>
              </a:ext>
            </a:extLst>
          </a:blip>
          <a:stretch>
            <a:fillRect/>
          </a:stretch>
        </p:blipFill>
        <p:spPr>
          <a:xfrm>
            <a:off x="5686205" y="1335305"/>
            <a:ext cx="1257520" cy="1036233"/>
          </a:xfrm>
          <a:prstGeom prst="rect">
            <a:avLst/>
          </a:prstGeom>
          <a:effectLst>
            <a:outerShdw algn="tl" blurRad="50800" dir="2700000" dist="38100" rotWithShape="0" sx="102000" sy="102000">
              <a:prstClr val="black">
                <a:alpha val="40000"/>
              </a:prstClr>
            </a:outerShdw>
          </a:effectLst>
        </p:spPr>
      </p:pic>
      <p:pic>
        <p:nvPicPr>
          <p:cNvPr id="15" name="图片 14"/>
          <p:cNvPicPr>
            <a:picLocks noChangeAspect="1"/>
          </p:cNvPicPr>
          <p:nvPr/>
        </p:nvPicPr>
        <p:blipFill>
          <a:blip r:embed="rId2">
            <a:extLst>
              <a:ext uri="{28A0092B-C50C-407E-A947-70E740481C1C}">
                <a14:useLocalDpi val="0"/>
              </a:ext>
            </a:extLst>
          </a:blip>
          <a:stretch>
            <a:fillRect/>
          </a:stretch>
        </p:blipFill>
        <p:spPr>
          <a:xfrm>
            <a:off x="4771805" y="2432917"/>
            <a:ext cx="1257520" cy="1036233"/>
          </a:xfrm>
          <a:prstGeom prst="rect">
            <a:avLst/>
          </a:prstGeom>
          <a:effectLst>
            <a:outerShdw algn="tl" blurRad="50800" dir="2700000" dist="38100" rotWithShape="0" sx="102000" sy="102000">
              <a:prstClr val="black">
                <a:alpha val="40000"/>
              </a:prstClr>
            </a:outerShdw>
          </a:effectLst>
        </p:spPr>
      </p:pic>
      <p:pic>
        <p:nvPicPr>
          <p:cNvPr id="16" name="图片 15"/>
          <p:cNvPicPr>
            <a:picLocks noChangeAspect="1"/>
          </p:cNvPicPr>
          <p:nvPr/>
        </p:nvPicPr>
        <p:blipFill>
          <a:blip r:embed="rId2">
            <a:extLst>
              <a:ext uri="{28A0092B-C50C-407E-A947-70E740481C1C}">
                <a14:useLocalDpi val="0"/>
              </a:ext>
            </a:extLst>
          </a:blip>
          <a:stretch>
            <a:fillRect/>
          </a:stretch>
        </p:blipFill>
        <p:spPr>
          <a:xfrm>
            <a:off x="4771805" y="4733478"/>
            <a:ext cx="1257520" cy="1036233"/>
          </a:xfrm>
          <a:prstGeom prst="rect">
            <a:avLst/>
          </a:prstGeom>
          <a:effectLst>
            <a:outerShdw algn="tl" blurRad="50800" dir="2700000" dist="38100" rotWithShape="0" sx="102000" sy="102000">
              <a:prstClr val="black">
                <a:alpha val="40000"/>
              </a:prstClr>
            </a:outerShdw>
          </a:effectLst>
        </p:spPr>
      </p:pic>
      <p:pic>
        <p:nvPicPr>
          <p:cNvPr id="17" name="图片 16"/>
          <p:cNvPicPr>
            <a:picLocks noChangeAspect="1"/>
          </p:cNvPicPr>
          <p:nvPr/>
        </p:nvPicPr>
        <p:blipFill>
          <a:blip r:embed="rId2">
            <a:extLst>
              <a:ext uri="{28A0092B-C50C-407E-A947-70E740481C1C}">
                <a14:useLocalDpi val="0"/>
              </a:ext>
            </a:extLst>
          </a:blip>
          <a:stretch>
            <a:fillRect/>
          </a:stretch>
        </p:blipFill>
        <p:spPr>
          <a:xfrm>
            <a:off x="5686205" y="3355831"/>
            <a:ext cx="1257520" cy="1036233"/>
          </a:xfrm>
          <a:prstGeom prst="rect">
            <a:avLst/>
          </a:prstGeom>
          <a:effectLst>
            <a:outerShdw algn="tl" blurRad="50800" dir="2700000" dist="38100" rotWithShape="0" sx="102000" sy="102000">
              <a:prstClr val="black">
                <a:alpha val="40000"/>
              </a:prstClr>
            </a:outerShdw>
          </a:effectLst>
        </p:spPr>
      </p:pic>
      <p:sp>
        <p:nvSpPr>
          <p:cNvPr id="19" name="椭圆 18"/>
          <p:cNvSpPr/>
          <p:nvPr/>
        </p:nvSpPr>
        <p:spPr>
          <a:xfrm>
            <a:off x="1744980" y="318447"/>
            <a:ext cx="591820" cy="591820"/>
          </a:xfrm>
          <a:prstGeom prst="ellipse">
            <a:avLst/>
          </a:prstGeom>
          <a:solidFill>
            <a:srgbClr val="C5E3B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3">
            <a:extLst>
              <a:ext uri="{28A0092B-C50C-407E-A947-70E740481C1C}">
                <a14:useLocalDpi val="0"/>
              </a:ext>
            </a:extLst>
          </a:blip>
          <a:srcRect l="20027" t="26004"/>
          <a:stretch>
            <a:fillRect/>
          </a:stretch>
        </p:blipFill>
        <p:spPr>
          <a:xfrm>
            <a:off x="0" y="0"/>
            <a:ext cx="1355417" cy="1228714"/>
          </a:xfrm>
          <a:prstGeom prst="rect">
            <a:avLst/>
          </a:prstGeom>
        </p:spPr>
      </p:pic>
      <p:sp>
        <p:nvSpPr>
          <p:cNvPr id="21" name="椭圆 20"/>
          <p:cNvSpPr/>
          <p:nvPr/>
        </p:nvSpPr>
        <p:spPr>
          <a:xfrm>
            <a:off x="553248" y="1504224"/>
            <a:ext cx="370840" cy="370840"/>
          </a:xfrm>
          <a:prstGeom prst="ellipse">
            <a:avLst/>
          </a:prstGeom>
          <a:solidFill>
            <a:srgbClr val="C5E3B3">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1935228" y="1587500"/>
            <a:ext cx="330328" cy="330328"/>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p:cNvPicPr>
            <a:picLocks noChangeAspect="1"/>
          </p:cNvPicPr>
          <p:nvPr/>
        </p:nvPicPr>
        <p:blipFill>
          <a:blip r:embed="rId3">
            <a:extLst>
              <a:ext uri="{28A0092B-C50C-407E-A947-70E740481C1C}">
                <a14:useLocalDpi val="0"/>
              </a:ext>
            </a:extLst>
          </a:blip>
          <a:srcRect l="34199" t="41404"/>
          <a:stretch>
            <a:fillRect/>
          </a:stretch>
        </p:blipFill>
        <p:spPr>
          <a:xfrm rot="10800000">
            <a:off x="11076774" y="5885010"/>
            <a:ext cx="1115225" cy="972990"/>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500" id="11"/>
                                        <p:tgtEl>
                                          <p:spTgt spid="1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7"/>
                                        </p:tgtEl>
                                        <p:attrNameLst>
                                          <p:attrName>style.visibility</p:attrName>
                                        </p:attrNameLst>
                                      </p:cBhvr>
                                      <p:to>
                                        <p:strVal val="visible"/>
                                      </p:to>
                                    </p:set>
                                    <p:animEffect filter="fade" transition="in">
                                      <p:cBhvr>
                                        <p:cTn dur="500" id="15"/>
                                        <p:tgtEl>
                                          <p:spTgt spid="17"/>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500" id="19"/>
                                        <p:tgtEl>
                                          <p:spTgt spid="16"/>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14"/>
                                        </p:tgtEl>
                                        <p:attrNameLst>
                                          <p:attrName>style.visibility</p:attrName>
                                        </p:attrNameLst>
                                      </p:cBhvr>
                                      <p:to>
                                        <p:strVal val="visible"/>
                                      </p:to>
                                    </p:set>
                                    <p:animEffect filter="wipe(left)" transition="in">
                                      <p:cBhvr>
                                        <p:cTn dur="500" id="23"/>
                                        <p:tgtEl>
                                          <p:spTgt spid="14"/>
                                        </p:tgtEl>
                                      </p:cBhvr>
                                    </p:animEffect>
                                  </p:childTnLst>
                                </p:cTn>
                              </p:par>
                            </p:childTnLst>
                          </p:cTn>
                        </p:par>
                        <p:par>
                          <p:cTn fill="hold" id="24" nodeType="afterGroup">
                            <p:stCondLst>
                              <p:cond delay="2500"/>
                            </p:stCondLst>
                            <p:childTnLst>
                              <p:par>
                                <p:cTn fill="hold" id="25" nodeType="afterEffect" presetClass="entr" presetID="22" presetSubtype="2">
                                  <p:stCondLst>
                                    <p:cond delay="0"/>
                                  </p:stCondLst>
                                  <p:childTnLst>
                                    <p:set>
                                      <p:cBhvr>
                                        <p:cTn dur="1" fill="hold" id="26">
                                          <p:stCondLst>
                                            <p:cond delay="0"/>
                                          </p:stCondLst>
                                        </p:cTn>
                                        <p:tgtEl>
                                          <p:spTgt spid="18"/>
                                        </p:tgtEl>
                                        <p:attrNameLst>
                                          <p:attrName>style.visibility</p:attrName>
                                        </p:attrNameLst>
                                      </p:cBhvr>
                                      <p:to>
                                        <p:strVal val="visible"/>
                                      </p:to>
                                    </p:set>
                                    <p:animEffect filter="wipe(right)" transition="in">
                                      <p:cBhvr>
                                        <p:cTn dur="500" id="27"/>
                                        <p:tgtEl>
                                          <p:spTgt spid="18"/>
                                        </p:tgtEl>
                                      </p:cBhvr>
                                    </p:animEffect>
                                  </p:childTnLst>
                                </p:cTn>
                              </p:par>
                            </p:childTnLst>
                          </p:cTn>
                        </p:par>
                        <p:par>
                          <p:cTn fill="hold" id="28" nodeType="afterGroup">
                            <p:stCondLst>
                              <p:cond delay="3000"/>
                            </p:stCondLst>
                            <p:childTnLst>
                              <p:par>
                                <p:cTn fill="hold" id="29" nodeType="afterEffect" presetClass="entr" presetID="22" presetSubtype="2">
                                  <p:stCondLst>
                                    <p:cond delay="0"/>
                                  </p:stCondLst>
                                  <p:childTnLst>
                                    <p:set>
                                      <p:cBhvr>
                                        <p:cTn dur="1" fill="hold" id="30">
                                          <p:stCondLst>
                                            <p:cond delay="0"/>
                                          </p:stCondLst>
                                        </p:cTn>
                                        <p:tgtEl>
                                          <p:spTgt spid="25"/>
                                        </p:tgtEl>
                                        <p:attrNameLst>
                                          <p:attrName>style.visibility</p:attrName>
                                        </p:attrNameLst>
                                      </p:cBhvr>
                                      <p:to>
                                        <p:strVal val="visible"/>
                                      </p:to>
                                    </p:set>
                                    <p:animEffect filter="wipe(right)" transition="in">
                                      <p:cBhvr>
                                        <p:cTn dur="500" id="31"/>
                                        <p:tgtEl>
                                          <p:spTgt spid="25"/>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20"/>
                                        </p:tgtEl>
                                        <p:attrNameLst>
                                          <p:attrName>style.visibility</p:attrName>
                                        </p:attrNameLst>
                                      </p:cBhvr>
                                      <p:to>
                                        <p:strVal val="visible"/>
                                      </p:to>
                                    </p:set>
                                    <p:animEffect filter="wipe(left)" transition="in">
                                      <p:cBhvr>
                                        <p:cTn dur="500" id="35"/>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8833486" y="1977390"/>
            <a:ext cx="609600" cy="2952115"/>
          </a:xfrm>
          <a:prstGeom prst="rect">
            <a:avLst/>
          </a:prstGeom>
          <a:noFill/>
        </p:spPr>
        <p:txBody>
          <a:bodyPr rtlCol="0" vert="eaVert" wrap="square">
            <a:spAutoFit/>
          </a:bodyPr>
          <a:lstStyle/>
          <a:p>
            <a:pPr algn="l"/>
            <a:r>
              <a:rPr altLang="en-US" lang="zh-CN" sz="2800">
                <a:solidFill>
                  <a:schemeClr val="tx1">
                    <a:lumMod val="75000"/>
                    <a:lumOff val="25000"/>
                  </a:schemeClr>
                </a:solidFill>
                <a:latin charset="-122" panose="02000000000000000000" typeface="方正清刻本悦宋简体"/>
                <a:ea charset="-122" panose="02000000000000000000" typeface="方正清刻本悦宋简体"/>
              </a:rPr>
              <a:t>单击此处输入文本</a:t>
            </a:r>
          </a:p>
        </p:txBody>
      </p:sp>
      <p:sp>
        <p:nvSpPr>
          <p:cNvPr id="7" name="文本框 6"/>
          <p:cNvSpPr txBox="1"/>
          <p:nvPr/>
        </p:nvSpPr>
        <p:spPr>
          <a:xfrm>
            <a:off x="9446894" y="1977390"/>
            <a:ext cx="822960" cy="2952115"/>
          </a:xfrm>
          <a:prstGeom prst="rect">
            <a:avLst/>
          </a:prstGeom>
          <a:noFill/>
        </p:spPr>
        <p:txBody>
          <a:bodyPr rtlCol="0" vert="eaVert" wrap="square">
            <a:spAutoFit/>
          </a:bodyPr>
          <a:lstStyle/>
          <a:p>
            <a:pPr algn="l" fontAlgn="auto">
              <a:lnSpc>
                <a:spcPct val="200000"/>
              </a:lnSpc>
            </a:pPr>
            <a:r>
              <a:rPr altLang="en-US" lang="zh-CN" sz="700">
                <a:solidFill>
                  <a:schemeClr val="tx1">
                    <a:lumMod val="75000"/>
                    <a:lumOff val="25000"/>
                  </a:schemeClr>
                </a:solidFill>
                <a:ea charset="-122" panose="020b0503020204020204" typeface="微软雅黑"/>
                <a:cs typeface="+mn-lt"/>
                <a:sym charset="0" panose="020b0604020202020204" pitchFamily="34" typeface="Arial"/>
              </a:rPr>
              <a:t>Click here to enter your text.Click here to enter your text.Click here to enter your text.Click here to enter your text..Click here to enter your text.</a:t>
            </a:r>
          </a:p>
        </p:txBody>
      </p:sp>
      <p:sp>
        <p:nvSpPr>
          <p:cNvPr id="8" name="文本框 7"/>
          <p:cNvSpPr txBox="1"/>
          <p:nvPr/>
        </p:nvSpPr>
        <p:spPr>
          <a:xfrm>
            <a:off x="7826374" y="1977390"/>
            <a:ext cx="1097280" cy="2386330"/>
          </a:xfrm>
          <a:prstGeom prst="rect">
            <a:avLst/>
          </a:prstGeom>
          <a:noFill/>
        </p:spPr>
        <p:txBody>
          <a:bodyPr rtlCol="0" vert="eaVert" wrap="square">
            <a:spAutoFit/>
          </a:bodyPr>
          <a:lstStyle/>
          <a:p>
            <a:pPr algn="l"/>
            <a:r>
              <a:rPr altLang="en-US" lang="zh-CN" sz="6000">
                <a:solidFill>
                  <a:schemeClr val="tx1">
                    <a:lumMod val="75000"/>
                    <a:lumOff val="25000"/>
                  </a:schemeClr>
                </a:solidFill>
                <a:latin charset="-122" panose="02000000000000000000" typeface="方正清刻本悦宋简体"/>
                <a:ea charset="-122" panose="02000000000000000000" typeface="方正清刻本悦宋简体"/>
              </a:rPr>
              <a:t>第二节</a:t>
            </a:r>
          </a:p>
        </p:txBody>
      </p:sp>
      <p:pic>
        <p:nvPicPr>
          <p:cNvPr descr="3" id="9" name="图片 8"/>
          <p:cNvPicPr>
            <a:picLocks noChangeAspect="1"/>
          </p:cNvPicPr>
          <p:nvPr/>
        </p:nvPicPr>
        <p:blipFill>
          <a:blip r:embed="rId2"/>
          <a:srcRect b="21858" l="16451" r="13022" t="26544"/>
          <a:stretch>
            <a:fillRect/>
          </a:stretch>
        </p:blipFill>
        <p:spPr>
          <a:xfrm rot="2040000">
            <a:off x="10174584" y="333554"/>
            <a:ext cx="832485" cy="1069975"/>
          </a:xfrm>
          <a:prstGeom prst="rect">
            <a:avLst/>
          </a:prstGeom>
        </p:spPr>
      </p:pic>
      <p:pic>
        <p:nvPicPr>
          <p:cNvPr id="10" name="图片 9"/>
          <p:cNvPicPr>
            <a:picLocks noChangeAspect="1"/>
          </p:cNvPicPr>
          <p:nvPr/>
        </p:nvPicPr>
        <p:blipFill>
          <a:blip r:embed="rId3">
            <a:extLst>
              <a:ext uri="{28A0092B-C50C-407E-A947-70E740481C1C}">
                <a14:useLocalDpi val="0"/>
              </a:ext>
            </a:extLst>
          </a:blip>
          <a:stretch>
            <a:fillRect/>
          </a:stretch>
        </p:blipFill>
        <p:spPr>
          <a:xfrm>
            <a:off x="-834436" y="546986"/>
            <a:ext cx="6462897" cy="6462897"/>
          </a:xfrm>
          <a:prstGeom prst="rect">
            <a:avLst/>
          </a:prstGeom>
        </p:spPr>
      </p:pic>
      <p:pic>
        <p:nvPicPr>
          <p:cNvPr id="11" name="图片 10"/>
          <p:cNvPicPr>
            <a:picLocks noChangeAspect="1"/>
          </p:cNvPicPr>
          <p:nvPr/>
        </p:nvPicPr>
        <p:blipFill>
          <a:blip r:embed="rId4">
            <a:extLst>
              <a:ext uri="{28A0092B-C50C-407E-A947-70E740481C1C}">
                <a14:useLocalDpi val="0"/>
              </a:ext>
            </a:extLst>
          </a:blip>
          <a:stretch>
            <a:fillRect/>
          </a:stretch>
        </p:blipFill>
        <p:spPr>
          <a:xfrm>
            <a:off x="2947886" y="4506595"/>
            <a:ext cx="4406634" cy="2438189"/>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ipe(up)"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8"/>
                                        </p:tgtEl>
                                        <p:attrNameLst>
                                          <p:attrName>style.visibility</p:attrName>
                                        </p:attrNameLst>
                                      </p:cBhvr>
                                      <p:to>
                                        <p:strVal val="visible"/>
                                      </p:to>
                                    </p:set>
                                    <p:animEffect filter="wipe(up)"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5"/>
                                        </p:tgtEl>
                                        <p:attrNameLst>
                                          <p:attrName>style.visibility</p:attrName>
                                        </p:attrNameLst>
                                      </p:cBhvr>
                                      <p:to>
                                        <p:strVal val="visible"/>
                                      </p:to>
                                    </p:set>
                                    <p:animEffect filter="wipe(up)"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7"/>
                                        </p:tgtEl>
                                        <p:attrNameLst>
                                          <p:attrName>style.visibility</p:attrName>
                                        </p:attrNameLst>
                                      </p:cBhvr>
                                      <p:to>
                                        <p:strVal val="visible"/>
                                      </p:to>
                                    </p:set>
                                    <p:animEffect filter="wipe(up)"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0"/>
                                        </p:tgtEl>
                                        <p:attrNameLst>
                                          <p:attrName>style.visibility</p:attrName>
                                        </p:attrNameLst>
                                      </p:cBhvr>
                                      <p:to>
                                        <p:strVal val="visible"/>
                                      </p:to>
                                    </p:set>
                                    <p:animEffect filter="wipe(down)" transition="in">
                                      <p:cBhvr>
                                        <p:cTn dur="500" id="23"/>
                                        <p:tgtEl>
                                          <p:spTgt spid="10"/>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1"/>
                                        </p:tgtEl>
                                        <p:attrNameLst>
                                          <p:attrName>style.visibility</p:attrName>
                                        </p:attrNameLst>
                                      </p:cBhvr>
                                      <p:to>
                                        <p:strVal val="visible"/>
                                      </p:to>
                                    </p:set>
                                    <p:animEffect filter="wipe(down)" transition="in">
                                      <p:cBhvr>
                                        <p:cTn dur="500" id="2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5"/>
      <p:bldP grpId="0" spid="7"/>
      <p:bldP grpId="0" spid="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33020" y="1406525"/>
            <a:ext cx="12255500" cy="379158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1065530" y="2073448"/>
            <a:ext cx="3738880" cy="701040"/>
          </a:xfrm>
          <a:prstGeom prst="rect">
            <a:avLst/>
          </a:prstGeom>
          <a:noFill/>
        </p:spPr>
        <p:txBody>
          <a:bodyPr rtlCol="0" wrap="none">
            <a:spAutoFit/>
          </a:bodyPr>
          <a:lstStyle/>
          <a:p>
            <a:pPr algn="l"/>
            <a:r>
              <a:rPr altLang="en-US" lang="zh-CN" noProof="0" sz="4000">
                <a:ln>
                  <a:noFill/>
                </a:ln>
                <a:solidFill>
                  <a:schemeClr val="tx1">
                    <a:lumMod val="65000"/>
                    <a:lumOff val="35000"/>
                  </a:schemeClr>
                </a:solidFill>
                <a:uLnTx/>
                <a:uFillTx/>
                <a:latin charset="-122" panose="02000000000000000000" typeface="方正清刻本悦宋简体"/>
                <a:ea charset="-122" panose="02000000000000000000" typeface="方正清刻本悦宋简体"/>
                <a:sym typeface="+mn-ea"/>
              </a:rPr>
              <a:t>爱上日系小清新</a:t>
            </a:r>
          </a:p>
        </p:txBody>
      </p:sp>
      <p:sp>
        <p:nvSpPr>
          <p:cNvPr id="45" name="文本框 44"/>
          <p:cNvSpPr txBox="1"/>
          <p:nvPr/>
        </p:nvSpPr>
        <p:spPr>
          <a:xfrm>
            <a:off x="1065530" y="2980055"/>
            <a:ext cx="6815455" cy="17983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endParaRPr altLang="en-US" lang="zh-CN" sz="700">
              <a:solidFill>
                <a:schemeClr val="tx1">
                  <a:lumMod val="65000"/>
                  <a:lumOff val="35000"/>
                </a:schemeClr>
              </a:solidFill>
              <a:ea charset="-122" panose="020b0503020204020204" typeface="微软雅黑"/>
              <a:cs typeface="+mn-lt"/>
              <a:sym charset="0" panose="020b0604020202020204" pitchFamily="34" typeface="Arial"/>
            </a:endParaRPr>
          </a:p>
          <a:p>
            <a:pPr>
              <a:lnSpc>
                <a:spcPct val="200000"/>
              </a:lnSpc>
            </a:pPr>
            <a:r>
              <a:rPr altLang="en-US" lang="zh-CN" sz="700">
                <a:solidFill>
                  <a:schemeClr val="tx1">
                    <a:lumMod val="65000"/>
                    <a:lumOff val="35000"/>
                  </a:schemeClr>
                </a:solidFill>
                <a:ea charset="-122" panose="020b0503020204020204" typeface="微软雅黑"/>
                <a:cs typeface="+mn-lt"/>
                <a:sym charset="0" panose="020b0604020202020204" pitchFamily="34" typeface="Arial"/>
              </a:rPr>
              <a:t>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单击此处编辑您要的内容，建议您在展示时采用微软雅黑字体，本模版所有图形线条及其相应素材均可自由编辑、改色、替换。用户可以在投影仪或者计算机上进行演示也可以将演示文稿打印出来制作成。</a:t>
            </a:r>
          </a:p>
          <a:p>
            <a:pPr>
              <a:lnSpc>
                <a:spcPct val="200000"/>
              </a:lnSpc>
            </a:pPr>
            <a:endParaRPr altLang="en-US" lang="zh-CN" sz="700">
              <a:solidFill>
                <a:schemeClr val="tx1">
                  <a:lumMod val="65000"/>
                  <a:lumOff val="35000"/>
                </a:schemeClr>
              </a:solidFill>
              <a:ea charset="-122" panose="020b0503020204020204" typeface="微软雅黑"/>
              <a:cs typeface="+mn-lt"/>
              <a:sym charset="0" panose="020b0604020202020204" pitchFamily="34" typeface="Arial"/>
            </a:endParaRPr>
          </a:p>
        </p:txBody>
      </p:sp>
      <p:pic>
        <p:nvPicPr>
          <p:cNvPr descr="2" id="2" name="图片 1"/>
          <p:cNvPicPr>
            <a:picLocks noChangeAspect="1"/>
          </p:cNvPicPr>
          <p:nvPr/>
        </p:nvPicPr>
        <p:blipFill>
          <a:blip r:embed="rId2"/>
          <a:stretch>
            <a:fillRect/>
          </a:stretch>
        </p:blipFill>
        <p:spPr>
          <a:xfrm flipH="1" rot="600000">
            <a:off x="-469898" y="618886"/>
            <a:ext cx="1972310" cy="1503680"/>
          </a:xfrm>
          <a:prstGeom prst="rect">
            <a:avLst/>
          </a:prstGeom>
        </p:spPr>
      </p:pic>
      <p:pic>
        <p:nvPicPr>
          <p:cNvPr id="3" name="图片 2"/>
          <p:cNvPicPr>
            <a:picLocks noChangeAspect="1"/>
          </p:cNvPicPr>
          <p:nvPr/>
        </p:nvPicPr>
        <p:blipFill>
          <a:blip r:embed="rId3">
            <a:extLst>
              <a:ext uri="{28A0092B-C50C-407E-A947-70E740481C1C}">
                <a14:useLocalDpi val="0"/>
              </a:ext>
            </a:extLst>
          </a:blip>
          <a:stretch>
            <a:fillRect/>
          </a:stretch>
        </p:blipFill>
        <p:spPr>
          <a:xfrm flipH="1">
            <a:off x="7438490" y="1222040"/>
            <a:ext cx="5748976" cy="5748976"/>
          </a:xfrm>
          <a:prstGeom prst="rect">
            <a:avLst/>
          </a:prstGeom>
        </p:spPr>
      </p:pic>
    </p:spTree>
  </p:cSld>
  <p:clrMapOvr>
    <a:masterClrMapping/>
  </p:clrMapOvr>
  <mc:AlternateContent>
    <mc:Choice Requires="p14">
      <p:transition advClick="0" advTm="6000" p14:dur="1250" spd="slow">
        <p:random/>
      </p:transition>
    </mc:Choice>
    <mc:Fallback>
      <p:transition advClick="0" advTm="6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44"/>
                                        </p:tgtEl>
                                        <p:attrNameLst>
                                          <p:attrName>style.visibility</p:attrName>
                                        </p:attrNameLst>
                                      </p:cBhvr>
                                      <p:to>
                                        <p:strVal val="visible"/>
                                      </p:to>
                                    </p:set>
                                    <p:animEffect filter="randombar(horizontal)" transition="in">
                                      <p:cBhvr>
                                        <p:cTn dur="500" id="11"/>
                                        <p:tgtEl>
                                          <p:spTgt spid="44"/>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45"/>
                                        </p:tgtEl>
                                        <p:attrNameLst>
                                          <p:attrName>style.visibility</p:attrName>
                                        </p:attrNameLst>
                                      </p:cBhvr>
                                      <p:to>
                                        <p:strVal val="visible"/>
                                      </p:to>
                                    </p:set>
                                    <p:animEffect filter="randombar(horizontal)" transition="in">
                                      <p:cBhvr>
                                        <p:cTn dur="500" id="15"/>
                                        <p:tgtEl>
                                          <p:spTgt spid="45"/>
                                        </p:tgtEl>
                                      </p:cBhvr>
                                    </p:animEffect>
                                  </p:childTnLst>
                                </p:cTn>
                              </p:par>
                            </p:childTnLst>
                          </p:cTn>
                        </p:par>
                        <p:par>
                          <p:cTn fill="hold" id="16" nodeType="afterGroup">
                            <p:stCondLst>
                              <p:cond delay="1500"/>
                            </p:stCondLst>
                            <p:childTnLst>
                              <p:par>
                                <p:cTn fill="hold" id="17" nodeType="afterEffect" presetClass="entr" presetID="14" presetSubtype="10">
                                  <p:stCondLst>
                                    <p:cond delay="0"/>
                                  </p:stCondLst>
                                  <p:childTnLst>
                                    <p:set>
                                      <p:cBhvr>
                                        <p:cTn dur="1" fill="hold" id="18">
                                          <p:stCondLst>
                                            <p:cond delay="0"/>
                                          </p:stCondLst>
                                        </p:cTn>
                                        <p:tgtEl>
                                          <p:spTgt spid="3"/>
                                        </p:tgtEl>
                                        <p:attrNameLst>
                                          <p:attrName>style.visibility</p:attrName>
                                        </p:attrNameLst>
                                      </p:cBhvr>
                                      <p:to>
                                        <p:strVal val="visible"/>
                                      </p:to>
                                    </p:set>
                                    <p:animEffect filter="randombar(horizontal)" transition="in">
                                      <p:cBhvr>
                                        <p:cTn dur="500" id="1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44"/>
      <p:bldP grpId="0" spid="4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174</Paragraphs>
  <Slides>25</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25</vt:i4>
      </vt:variant>
    </vt:vector>
  </HeadingPairs>
  <TitlesOfParts>
    <vt:vector baseType="lpstr" size="34">
      <vt:lpstr>Arial</vt:lpstr>
      <vt:lpstr>Calibri Light</vt:lpstr>
      <vt:lpstr>Calibri</vt:lpstr>
      <vt:lpstr>方正清刻本悦宋简体</vt:lpstr>
      <vt:lpstr>微软雅黑</vt:lpstr>
      <vt:lpstr>造字工房悦圆演示版常规体</vt:lpstr>
      <vt:lpstr>方正舒体</vt:lpstr>
      <vt:lpstr>Helvetica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2021-08-22T12:05:32Z</dcterms:created>
  <cp:lastPrinted>2021-08-22T12:05:32Z</cp:lastPrinted>
  <dcterms:modified xsi:type="dcterms:W3CDTF">2021-08-22T05:44:16Z</dcterms:modified>
  <cp:revision>1</cp:revision>
</cp:coreProperties>
</file>