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6" r:id="rId4"/>
    <p:sldId id="257" r:id="rId5"/>
    <p:sldId id="258" r:id="rId6"/>
  </p:sldIdLst>
  <p:sldSz cx="12192000" cy="6858000"/>
  <p:notesSz cx="6858000" cy="9144000"/>
  <p:custDataLst>
    <p:tags r:id="rId7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微软雅黑" pitchFamily="34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微软雅黑" pitchFamily="34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微软雅黑" pitchFamily="34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微软雅黑" pitchFamily="34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微软雅黑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/>
        <a:ea typeface="微软雅黑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/>
        <a:ea typeface="微软雅黑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/>
        <a:ea typeface="微软雅黑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/>
        <a:ea typeface="微软雅黑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378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theme/theme1.xml" Type="http://schemas.openxmlformats.org/officeDocument/2006/relationships/theme"/><Relationship Id="rId11" Target="tableStyles.xml" Type="http://schemas.openxmlformats.org/officeDocument/2006/relationships/tableStyles"/><Relationship Id="rId2" Target="slideMasters/slideMaster2.xml" Type="http://schemas.openxmlformats.org/officeDocument/2006/relationships/slideMaster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tags/tag1.xml" Type="http://schemas.openxmlformats.org/officeDocument/2006/relationships/tags"/><Relationship Id="rId8" Target="presProps.xml" Type="http://schemas.openxmlformats.org/officeDocument/2006/relationships/presProps"/><Relationship Id="rId9" Target="viewProps.xml" Type="http://schemas.openxmlformats.org/officeDocument/2006/relationships/viewProps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ct val="0"/>
              </a:spcBef>
              <a:spcAft>
                <a:spcPct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ct val="0"/>
              </a:spcBef>
              <a:spcAft>
                <a:spcPct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2E59C42-34EE-4FD9-B3C7-2580BDDD6F29}" type="datetimeFigureOut">
              <a:rPr lang="zh-CN" altLang="en-US"/>
              <a:pPr>
                <a:defRPr/>
              </a:pPr>
              <a:t>2017/2/17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ct val="0"/>
              </a:spcBef>
              <a:spcAft>
                <a:spcPct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ct val="0"/>
              </a:spcBef>
              <a:spcAft>
                <a:spcPct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E8D3735-4833-4A39-A726-E5EC0B3E486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0034166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CCE0F-F2BB-4E9D-AF94-210098817737}" type="datetimeFigureOut">
              <a:rPr lang="zh-CN" altLang="en-US"/>
              <a:pPr>
                <a:defRPr/>
              </a:pPr>
              <a:t>2017/2/17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B1549-96FD-4A41-91D4-24CF5BA5165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9C602-5FD1-4C1F-96AB-E512A333E606}" type="datetimeFigureOut">
              <a:rPr lang="zh-CN" altLang="en-US"/>
              <a:pPr>
                <a:defRPr/>
              </a:pPr>
              <a:t>2017/2/17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10E17-F117-463C-A449-459647AA12B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01A37-EC47-44DB-9BA9-A6BB0729DE30}" type="datetimeFigureOut">
              <a:rPr lang="zh-CN" altLang="en-US"/>
              <a:pPr>
                <a:defRPr/>
              </a:pPr>
              <a:t>2017/2/17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C180D-F685-43A2-A7AE-2B3B17E426B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49663458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91702687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44380951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99039322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545195848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33050605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6527206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5313146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F4153-E89B-4D14-9E7E-31E79ABBD66E}" type="datetimeFigureOut">
              <a:rPr lang="zh-CN" altLang="en-US"/>
              <a:pPr>
                <a:defRPr/>
              </a:pPr>
              <a:t>2017/2/17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B0422-33E5-4FD2-A2F2-7B30449A2A8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48017603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6573427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132596224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B33EC-9F20-4DA5-A82D-C828A3D7668E}" type="datetimeFigureOut">
              <a:rPr lang="zh-CN" altLang="en-US"/>
              <a:pPr>
                <a:defRPr/>
              </a:pPr>
              <a:t>2017/2/17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8E7AD-4113-4B96-97D6-FF93DAF6852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C9352-2BC2-41A3-AA5D-9A91B1429D1A}" type="datetimeFigureOut">
              <a:rPr lang="zh-CN" altLang="en-US"/>
              <a:pPr>
                <a:defRPr/>
              </a:pPr>
              <a:t>2017/2/17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5B107-4537-4ACD-A1C3-D5D38AF2627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A167C-1594-45F5-A374-30B62405E153}" type="datetimeFigureOut">
              <a:rPr lang="zh-CN" altLang="en-US"/>
              <a:pPr>
                <a:defRPr/>
              </a:pPr>
              <a:t>2017/2/17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D144E-AEC3-4D62-9FDF-FCBE9F90272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E2A1F-4DA0-472A-BA2C-BD85011E53D7}" type="datetimeFigureOut">
              <a:rPr lang="zh-CN" altLang="en-US"/>
              <a:pPr>
                <a:defRPr/>
              </a:pPr>
              <a:t>2017/2/17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CA9F7-12BE-485D-B0CF-A0BE03ED823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95D62-2751-4508-802D-A1C73552CA99}" type="datetimeFigureOut">
              <a:rPr lang="zh-CN" altLang="en-US"/>
              <a:pPr>
                <a:defRPr/>
              </a:pPr>
              <a:t>2017/2/17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CDB40-FDA2-473D-A731-15D541EAF9B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3E5E9-D6EA-4E46-A164-BECFFECE1E5F}" type="datetimeFigureOut">
              <a:rPr lang="zh-CN" altLang="en-US"/>
              <a:pPr>
                <a:defRPr/>
              </a:pPr>
              <a:t>2017/2/17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BE867-0402-4689-A921-05094DA91F5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31DE0-08F2-450F-BE49-1454EDC10853}" type="datetimeFigureOut">
              <a:rPr lang="zh-CN" altLang="en-US"/>
              <a:pPr>
                <a:defRPr/>
              </a:pPr>
              <a:t>2017/2/17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D7433-D992-43E1-A9B3-0857658BE1B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media/image1.jpeg" Type="http://schemas.openxmlformats.org/officeDocument/2006/relationships/image"/><Relationship Id="rId13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流程图: 文档 6"/>
          <p:cNvSpPr/>
          <p:nvPr userDrawn="1"/>
        </p:nvSpPr>
        <p:spPr>
          <a:xfrm>
            <a:off x="-16934" y="3"/>
            <a:ext cx="12225867" cy="1484313"/>
          </a:xfrm>
          <a:prstGeom prst="flowChartDocumen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zh-CN" altLang="en-US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-16934" y="3"/>
            <a:ext cx="12208934" cy="1276349"/>
          </a:xfrm>
          <a:prstGeom prst="flowChartDocument">
            <a:avLst/>
          </a:prstGeom>
          <a:noFill/>
          <a:effectLst>
            <a:innerShdw blurRad="63500" dist="50800" dir="5400000">
              <a:prstClr val="black">
                <a:alpha val="50000"/>
              </a:prstClr>
            </a:innerShdw>
          </a:effectLst>
          <a:extLst/>
        </p:spPr>
      </p:pic>
      <p:sp>
        <p:nvSpPr>
          <p:cNvPr id="1028" name="标题占位符 1"/>
          <p:cNvSpPr>
            <a:spLocks noGrp="1"/>
          </p:cNvSpPr>
          <p:nvPr>
            <p:ph type="title"/>
          </p:nvPr>
        </p:nvSpPr>
        <p:spPr bwMode="auto">
          <a:xfrm>
            <a:off x="609600" y="115888"/>
            <a:ext cx="109728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9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71B5C9E-72A2-4296-91D0-88CFB65AA029}" type="datetimeFigureOut">
              <a:rPr lang="zh-CN" altLang="en-US"/>
              <a:pPr>
                <a:defRPr/>
              </a:pPr>
              <a:t>2017/2/17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5812915-3382-49F2-9FB0-7FB186CE140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bg1"/>
          </a:solidFill>
          <a:latin typeface="微软雅黑" pitchFamily="34" charset="-122"/>
          <a:ea typeface="微软雅黑" pitchFamily="34" charset="-122"/>
          <a:cs typeface="微软雅黑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微软雅黑"/>
          <a:ea typeface="微软雅黑"/>
          <a:cs typeface="微软雅黑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微软雅黑"/>
          <a:ea typeface="微软雅黑"/>
          <a:cs typeface="微软雅黑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微软雅黑"/>
          <a:ea typeface="微软雅黑"/>
          <a:cs typeface="微软雅黑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微软雅黑"/>
          <a:ea typeface="微软雅黑"/>
          <a:cs typeface="微软雅黑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微软雅黑"/>
          <a:ea typeface="微软雅黑"/>
          <a:cs typeface="微软雅黑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微软雅黑"/>
          <a:ea typeface="微软雅黑"/>
          <a:cs typeface="微软雅黑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微软雅黑"/>
          <a:ea typeface="微软雅黑"/>
          <a:cs typeface="微软雅黑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微软雅黑"/>
          <a:ea typeface="微软雅黑"/>
          <a:cs typeface="微软雅黑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3200" b="1" kern="1200">
          <a:solidFill>
            <a:srgbClr val="80A421"/>
          </a:solidFill>
          <a:latin typeface="+mn-lt"/>
          <a:ea typeface="+mn-ea"/>
          <a:cs typeface="微软雅黑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微软雅黑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微软雅黑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微软雅黑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微软雅黑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ct val="0"/>
              </a:spcBef>
              <a:spcAft>
                <a:spcPct val="0"/>
              </a:spcAft>
            </a:pPr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宋体" panose="02010600030101010101" pitchFamily="2" charset="-122"/>
              </a:rPr>
              <a:pPr fontAlgn="auto">
                <a:spcBef>
                  <a:spcPct val="0"/>
                </a:spcBef>
                <a:spcAft>
                  <a:spcPct val="0"/>
                </a:spcAft>
              </a:pPr>
              <a:t>2017/2/17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ct val="0"/>
              </a:spcBef>
              <a:spcAft>
                <a:spcPct val="0"/>
              </a:spcAft>
            </a:pPr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宋体" panose="02010600030101010101" pitchFamily="2" charset="-122"/>
              </a:rPr>
              <a:pPr fontAlgn="auto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val="3079513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2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3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4.jpe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http://pic1a.nipic.com/2008-09-18/200891818344616_2.jpg" id="14337" name="Picture 2"/>
          <p:cNvPicPr>
            <a:picLocks noChangeArrowheads="1" noChangeAspect="1"/>
          </p:cNvPicPr>
          <p:nvPr/>
        </p:nvPicPr>
        <p:blipFill>
          <a:blip r:embed="rId2"/>
          <a:srcRect t="68518"/>
          <a:stretch>
            <a:fillRect/>
          </a:stretch>
        </p:blipFill>
        <p:spPr bwMode="auto">
          <a:xfrm>
            <a:off x="-16886" y="3"/>
            <a:ext cx="12208885" cy="2845076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7" name="TextBox 6"/>
          <p:cNvSpPr txBox="1"/>
          <p:nvPr/>
        </p:nvSpPr>
        <p:spPr>
          <a:xfrm>
            <a:off x="4743450" y="3405191"/>
            <a:ext cx="3061613" cy="5181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2800">
                <a:solidFill>
                  <a:schemeClr val="accent3"/>
                </a:solidFill>
                <a:latin charset="0" pitchFamily="34" typeface="Arial Narrow"/>
                <a:ea charset="-122" pitchFamily="34" typeface="Arial Unicode MS"/>
                <a:cs charset="-122" pitchFamily="34" typeface="Arial Unicode MS"/>
              </a:rPr>
              <a:t>BREAD PPT 2011</a:t>
            </a:r>
          </a:p>
        </p:txBody>
      </p:sp>
      <p:pic>
        <p:nvPicPr>
          <p:cNvPr descr="http://pic1a.nipic.com/2008-09-18/200891818344616_2.jpg" id="14341" name="Picture 2"/>
          <p:cNvPicPr>
            <a:picLocks noChangeArrowheads="1" noChangeAspect="1"/>
          </p:cNvPicPr>
          <p:nvPr/>
        </p:nvPicPr>
        <p:blipFill>
          <a:blip r:embed="rId2"/>
          <a:srcRect b="47684" l="-27" r="27" t="8762"/>
          <a:stretch>
            <a:fillRect/>
          </a:stretch>
        </p:blipFill>
        <p:spPr bwMode="auto">
          <a:xfrm>
            <a:off x="-16885" y="2949233"/>
            <a:ext cx="12208884" cy="3935759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4" name="矩形 3"/>
          <p:cNvSpPr/>
          <p:nvPr/>
        </p:nvSpPr>
        <p:spPr>
          <a:xfrm>
            <a:off x="-16885" y="1988840"/>
            <a:ext cx="12208884" cy="201136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4339" name="TextBox 4"/>
          <p:cNvSpPr txBox="1">
            <a:spLocks noChangeArrowheads="1"/>
          </p:cNvSpPr>
          <p:nvPr/>
        </p:nvSpPr>
        <p:spPr bwMode="auto">
          <a:xfrm>
            <a:off x="1856580" y="2161212"/>
            <a:ext cx="10243463" cy="10058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altLang="zh-CN" lang="en-US" sz="6000">
                <a:solidFill>
                  <a:schemeClr val="bg1"/>
                </a:solidFill>
                <a:latin charset="0" pitchFamily="34" typeface="Arial Narrow"/>
                <a:ea typeface="Arial Unicode MS"/>
                <a:cs typeface="Arial Unicode MS"/>
              </a:rPr>
              <a:t>GREEN APPLE TEMPLATES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6960095" y="3212976"/>
            <a:ext cx="3856355" cy="5181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altLang="zh-CN" lang="en-US" smtClean="0" sz="2800">
                <a:solidFill>
                  <a:schemeClr val="bg1"/>
                </a:solidFill>
                <a:latin charset="0" pitchFamily="34" typeface="Arial Narrow"/>
                <a:ea typeface="Arial Unicode MS"/>
                <a:cs typeface="Arial Unicode MS"/>
              </a:rPr>
              <a:t>ADD YOUR SUBTITLE</a:t>
            </a:r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361" name="标题 1"/>
          <p:cNvSpPr>
            <a:spLocks noGrp="1"/>
          </p:cNvSpPr>
          <p:nvPr>
            <p:ph type="title"/>
          </p:nvPr>
        </p:nvSpPr>
        <p:spPr>
          <a:xfrm>
            <a:off x="1981200" y="44450"/>
            <a:ext cx="8229600" cy="1143000"/>
          </a:xfrm>
        </p:spPr>
        <p:txBody>
          <a:bodyPr/>
          <a:lstStyle/>
          <a:p>
            <a:pPr eaLnBrk="1" hangingPunct="1"/>
            <a:r>
              <a:rPr altLang="en-US" lang="zh-CN" sz="4000">
                <a:latin charset="0" pitchFamily="34" typeface="Arial Narrow"/>
              </a:rPr>
              <a:t>目录 Contents</a:t>
            </a:r>
          </a:p>
        </p:txBody>
      </p:sp>
      <p:pic>
        <p:nvPicPr>
          <p:cNvPr id="15362" name="Picture 3"/>
          <p:cNvPicPr>
            <a:picLocks noChangeArrowheads="1" noChangeAspect="1"/>
          </p:cNvPicPr>
          <p:nvPr/>
        </p:nvPicPr>
        <p:blipFill>
          <a:blip r:embed="rId2"/>
          <a:srcRect b="12560" t="6573"/>
          <a:stretch>
            <a:fillRect/>
          </a:stretch>
        </p:blipFill>
        <p:spPr bwMode="auto">
          <a:xfrm>
            <a:off x="4872041" y="2060578"/>
            <a:ext cx="2814637" cy="4024313"/>
          </a:xfrm>
          <a:prstGeom prst="rect">
            <a:avLst/>
          </a:prstGeom>
          <a:noFill/>
          <a:ln w="9525">
            <a:noFill/>
            <a:miter lim="800000"/>
          </a:ln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圆角矩形 3"/>
          <p:cNvSpPr/>
          <p:nvPr/>
        </p:nvSpPr>
        <p:spPr>
          <a:xfrm>
            <a:off x="3244850" y="2495553"/>
            <a:ext cx="5365750" cy="2970213"/>
          </a:xfrm>
          <a:prstGeom prst="roundRect">
            <a:avLst>
              <a:gd fmla="val 2939" name="adj"/>
            </a:avLst>
          </a:prstGeom>
          <a:solidFill>
            <a:schemeClr val="accent3"/>
          </a:solidFill>
          <a:ln w="3175"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638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altLang="en-US" lang="zh-CN" smtClean="0"/>
              <a:t>产品介绍</a:t>
            </a:r>
          </a:p>
        </p:txBody>
      </p:sp>
      <p:pic>
        <p:nvPicPr>
          <p:cNvPr descr="http://www.33trip.com/chunyou/image/youcai2.jpg" id="16387" name="Picture 2"/>
          <p:cNvPicPr>
            <a:picLocks noChangeArrowheads="1" noChangeAspect="1"/>
          </p:cNvPicPr>
          <p:nvPr/>
        </p:nvPicPr>
        <p:blipFill>
          <a:blip r:embed="rId2"/>
          <a:srcRect b="18251" t="23721"/>
          <a:stretch>
            <a:fillRect/>
          </a:stretch>
        </p:blipFill>
        <p:spPr bwMode="auto">
          <a:xfrm>
            <a:off x="3546475" y="3254378"/>
            <a:ext cx="4679950" cy="2036763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16388" name="TextBox 4"/>
          <p:cNvSpPr txBox="1">
            <a:spLocks noChangeArrowheads="1"/>
          </p:cNvSpPr>
          <p:nvPr/>
        </p:nvSpPr>
        <p:spPr bwMode="auto">
          <a:xfrm>
            <a:off x="2393953" y="2641600"/>
            <a:ext cx="1235392" cy="21945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altLang="en-US" lang="zh-CN" sz="13800">
                <a:solidFill>
                  <a:schemeClr val="bg1"/>
                </a:solidFill>
                <a:latin typeface="Microsoft Himalaya"/>
                <a:ea charset="-127" pitchFamily="49" typeface="DotumChe"/>
                <a:cs typeface="Microsoft Himalaya"/>
              </a:rPr>
              <a:t>“</a:t>
            </a:r>
          </a:p>
        </p:txBody>
      </p:sp>
      <p:sp>
        <p:nvSpPr>
          <p:cNvPr id="16389" name="TextBox 5"/>
          <p:cNvSpPr txBox="1">
            <a:spLocks noChangeArrowheads="1"/>
          </p:cNvSpPr>
          <p:nvPr/>
        </p:nvSpPr>
        <p:spPr bwMode="auto">
          <a:xfrm>
            <a:off x="4122738" y="2617788"/>
            <a:ext cx="1402080" cy="5791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altLang="en-US" lang="zh-CN" sz="3200">
                <a:solidFill>
                  <a:schemeClr val="bg1"/>
                </a:solidFill>
              </a:rPr>
              <a:t>油菜花</a:t>
            </a:r>
          </a:p>
        </p:txBody>
      </p:sp>
      <p:cxnSp>
        <p:nvCxnSpPr>
          <p:cNvPr id="8" name="直接连接符 7"/>
          <p:cNvCxnSpPr/>
          <p:nvPr/>
        </p:nvCxnSpPr>
        <p:spPr>
          <a:xfrm>
            <a:off x="3330578" y="5711825"/>
            <a:ext cx="2555875" cy="0"/>
          </a:xfrm>
          <a:prstGeom prst="line">
            <a:avLst/>
          </a:prstGeom>
          <a:ln>
            <a:solidFill>
              <a:schemeClr val="accent3"/>
            </a:solidFill>
            <a:headEnd len="med" type="oval" w="med"/>
            <a:tailEnd len="med" type="oval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6054728" y="2279650"/>
            <a:ext cx="2555875" cy="0"/>
          </a:xfrm>
          <a:prstGeom prst="line">
            <a:avLst/>
          </a:prstGeom>
          <a:ln>
            <a:solidFill>
              <a:schemeClr val="accent3"/>
            </a:solidFill>
            <a:headEnd len="med" type="oval" w="med"/>
            <a:tailEnd len="med" type="oval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自定义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80A421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常用报告字体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宽屏</PresentationFormat>
  <Paragraphs>7</Paragraphs>
  <Slides>3</Slides>
  <Notes>0</Notes>
  <TotalTime>43</TotalTime>
  <HiddenSlides>0</HiddenSlides>
  <MMClips>0</MMClips>
  <ScaleCrop>0</ScaleCrop>
  <HeadingPairs>
    <vt:vector baseType="variant" size="6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13">
      <vt:lpstr>Arial</vt:lpstr>
      <vt:lpstr>微软雅黑</vt:lpstr>
      <vt:lpstr>Calibri</vt:lpstr>
      <vt:lpstr>宋体</vt:lpstr>
      <vt:lpstr>Calibri Light</vt:lpstr>
      <vt:lpstr>Arial Narrow</vt:lpstr>
      <vt:lpstr>Arial Unicode MS</vt:lpstr>
      <vt:lpstr>Microsoft Himalaya</vt:lpstr>
      <vt:lpstr>DotumChe</vt:lpstr>
      <vt:lpstr>Office 主题​​</vt:lpstr>
      <vt:lpstr>PowerPoint Presentation</vt:lpstr>
      <vt:lpstr>目录 Contents</vt:lpstr>
      <vt:lpstr>产品介绍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2011-10-26T17:24:42Z</dcterms:created>
  <cp:lastModifiedBy>ypppt</cp:lastModifiedBy>
  <dcterms:modified xsi:type="dcterms:W3CDTF">2021-08-22T05:50:32Z</dcterms:modified>
  <cp:revision>11</cp:revision>
  <dc:title>PowerPoint 演示文稿</dc:title>
</cp:coreProperties>
</file>