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38" y="7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71BE7-41C3-4744-B18C-9E12A8F99193}" type="datetimeFigureOut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44AAD-1E57-45C8-B5F5-84ABA6E780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42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C601A-7BD9-4B3D-A127-E8D420A73284}" type="datetimeFigureOut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046E0-370F-4493-ACC3-C2D5AF151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17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669006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http://office.msn.com.cn/" TargetMode="External" Type="http://schemas.openxmlformats.org/officeDocument/2006/relationships/hyperlink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4F72-68B0-45ED-9C59-DD803F8FB24A}" type="datetimeFigureOut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0CA2-94D0-4EA9-ACB9-A2F7BF62B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91628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07038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477694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993885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069512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007712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2238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846819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913193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4F72-68B0-45ED-9C59-DD803F8FB24A}" type="datetimeFigureOut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0CA2-94D0-4EA9-ACB9-A2F7BF62B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484366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://docs.ebdoor.com/Image/Company/324/3242577_intro3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3845" b="3498"/>
          <a:stretch>
            <a:fillRect/>
          </a:stretch>
        </p:blipFill>
        <p:spPr bwMode="auto">
          <a:xfrm>
            <a:off x="1" y="0"/>
            <a:ext cx="1221166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91493961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">
                    <a14:imgEffect>
                      <a14:saturation sat="2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-1"/>
            <a:ext cx="12325351" cy="6908937"/>
          </a:xfrm>
          <a:prstGeom prst="rect">
            <a:avLst/>
          </a:prstGeom>
        </p:spPr>
      </p:pic>
    </p:spTree>
    <p:extLst>
      <p:ext uri="{BB962C8B-B14F-4D97-AF65-F5344CB8AC3E}">
        <p14:creationId val="27789610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4F72-68B0-45ED-9C59-DD803F8FB24A}" type="datetimeFigureOut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0CA2-94D0-4EA9-ACB9-A2F7BF62B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737548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03604" y="3740751"/>
            <a:ext cx="32596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3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3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9441" y="2657355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val="3386040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612436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40455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365464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4F72-68B0-45ED-9C59-DD803F8FB24A}" type="datetimeFigureOut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0CA2-94D0-4EA9-ACB9-A2F7BF62BA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035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63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742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docs.ebdoor.com/Image/Company/324/3242577_intro3.jpg" id="102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98" r="3845"/>
          <a:stretch>
            <a:fillRect/>
          </a:stretch>
        </p:blipFill>
        <p:spPr bwMode="auto">
          <a:xfrm>
            <a:off x="1" y="0"/>
            <a:ext cx="1221166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415846" y="2089487"/>
            <a:ext cx="937997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800">
                <a:solidFill>
                  <a:schemeClr val="bg1"/>
                </a:solidFill>
              </a:rPr>
              <a:t>Changbai Mountain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81882" y="1797101"/>
            <a:ext cx="22479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FFC000"/>
                </a:solidFill>
              </a:rPr>
              <a:t>ON MY WAY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52649" y="3863518"/>
            <a:ext cx="7410451" cy="1127582"/>
            <a:chOff x="2152650" y="4339768"/>
            <a:chExt cx="7410450" cy="1127582"/>
          </a:xfrm>
        </p:grpSpPr>
        <p:sp>
          <p:nvSpPr>
            <p:cNvPr id="4" name="椭圆 3"/>
            <p:cNvSpPr/>
            <p:nvPr/>
          </p:nvSpPr>
          <p:spPr>
            <a:xfrm>
              <a:off x="2152650" y="5200650"/>
              <a:ext cx="266700" cy="2667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9296400" y="4339768"/>
              <a:ext cx="266700" cy="2667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419350" y="4400550"/>
              <a:ext cx="6877050" cy="914400"/>
            </a:xfrm>
            <a:custGeom>
              <a:gdLst>
                <a:gd fmla="*/ 0 w 6838950" name="connsiteX0"/>
                <a:gd fmla="*/ 914400 h 914400" name="connsiteY0"/>
                <a:gd fmla="*/ 76200 w 6838950" name="connsiteX1"/>
                <a:gd fmla="*/ 800100 h 914400" name="connsiteY1"/>
                <a:gd fmla="*/ 209550 w 6838950" name="connsiteX2"/>
                <a:gd fmla="*/ 685800 h 914400" name="connsiteY2"/>
                <a:gd fmla="*/ 266700 w 6838950" name="connsiteX3"/>
                <a:gd fmla="*/ 628650 h 914400" name="connsiteY3"/>
                <a:gd fmla="*/ 323850 w 6838950" name="connsiteX4"/>
                <a:gd fmla="*/ 609600 h 914400" name="connsiteY4"/>
                <a:gd fmla="*/ 495300 w 6838950" name="connsiteX5"/>
                <a:gd fmla="*/ 590550 h 914400" name="connsiteY5"/>
                <a:gd fmla="*/ 590550 w 6838950" name="connsiteX6"/>
                <a:gd fmla="*/ 571500 h 914400" name="connsiteY6"/>
                <a:gd fmla="*/ 685800 w 6838950" name="connsiteX7"/>
                <a:gd fmla="*/ 590550 h 914400" name="connsiteY7"/>
                <a:gd fmla="*/ 742950 w 6838950" name="connsiteX8"/>
                <a:gd fmla="*/ 647700 h 914400" name="connsiteY8"/>
                <a:gd fmla="*/ 857250 w 6838950" name="connsiteX9"/>
                <a:gd fmla="*/ 723900 h 914400" name="connsiteY9"/>
                <a:gd fmla="*/ 914400 w 6838950" name="connsiteX10"/>
                <a:gd fmla="*/ 762000 h 914400" name="connsiteY10"/>
                <a:gd fmla="*/ 1028700 w 6838950" name="connsiteX11"/>
                <a:gd fmla="*/ 800100 h 914400" name="connsiteY11"/>
                <a:gd fmla="*/ 1143000 w 6838950" name="connsiteX12"/>
                <a:gd fmla="*/ 781050 h 914400" name="connsiteY12"/>
                <a:gd fmla="*/ 1219200 w 6838950" name="connsiteX13"/>
                <a:gd fmla="*/ 742950 h 914400" name="connsiteY13"/>
                <a:gd fmla="*/ 1276350 w 6838950" name="connsiteX14"/>
                <a:gd fmla="*/ 723900 h 914400" name="connsiteY14"/>
                <a:gd fmla="*/ 1333500 w 6838950" name="connsiteX15"/>
                <a:gd fmla="*/ 685800 h 914400" name="connsiteY15"/>
                <a:gd fmla="*/ 1390650 w 6838950" name="connsiteX16"/>
                <a:gd fmla="*/ 666750 h 914400" name="connsiteY16"/>
                <a:gd fmla="*/ 1447800 w 6838950" name="connsiteX17"/>
                <a:gd fmla="*/ 628650 h 914400" name="connsiteY17"/>
                <a:gd fmla="*/ 1562100 w 6838950" name="connsiteX18"/>
                <a:gd fmla="*/ 590550 h 914400" name="connsiteY18"/>
                <a:gd fmla="*/ 1676400 w 6838950" name="connsiteX19"/>
                <a:gd fmla="*/ 533400 h 914400" name="connsiteY19"/>
                <a:gd fmla="*/ 1771650 w 6838950" name="connsiteX20"/>
                <a:gd fmla="*/ 552450 h 914400" name="connsiteY20"/>
                <a:gd fmla="*/ 1962150 w 6838950" name="connsiteX21"/>
                <a:gd fmla="*/ 514350 h 914400" name="connsiteY21"/>
                <a:gd fmla="*/ 2019300 w 6838950" name="connsiteX22"/>
                <a:gd fmla="*/ 476250 h 914400" name="connsiteY22"/>
                <a:gd fmla="*/ 2057400 w 6838950" name="connsiteX23"/>
                <a:gd fmla="*/ 419100 h 914400" name="connsiteY23"/>
                <a:gd fmla="*/ 2190750 w 6838950" name="connsiteX24"/>
                <a:gd fmla="*/ 419100 h 914400" name="connsiteY24"/>
                <a:gd fmla="*/ 2286000 w 6838950" name="connsiteX25"/>
                <a:gd fmla="*/ 514350 h 914400" name="connsiteY25"/>
                <a:gd fmla="*/ 2343150 w 6838950" name="connsiteX26"/>
                <a:gd fmla="*/ 552450 h 914400" name="connsiteY26"/>
                <a:gd fmla="*/ 2381250 w 6838950" name="connsiteX27"/>
                <a:gd fmla="*/ 609600 h 914400" name="connsiteY27"/>
                <a:gd fmla="*/ 2495550 w 6838950" name="connsiteX28"/>
                <a:gd fmla="*/ 666750 h 914400" name="connsiteY28"/>
                <a:gd fmla="*/ 2571750 w 6838950" name="connsiteX29"/>
                <a:gd fmla="*/ 685800 h 914400" name="connsiteY29"/>
                <a:gd fmla="*/ 2647950 w 6838950" name="connsiteX30"/>
                <a:gd fmla="*/ 666750 h 914400" name="connsiteY30"/>
                <a:gd fmla="*/ 2724150 w 6838950" name="connsiteX31"/>
                <a:gd fmla="*/ 552450 h 914400" name="connsiteY31"/>
                <a:gd fmla="*/ 2781300 w 6838950" name="connsiteX32"/>
                <a:gd fmla="*/ 495300 h 914400" name="connsiteY32"/>
                <a:gd fmla="*/ 2895600 w 6838950" name="connsiteX33"/>
                <a:gd fmla="*/ 419100 h 914400" name="connsiteY33"/>
                <a:gd fmla="*/ 3067050 w 6838950" name="connsiteX34"/>
                <a:gd fmla="*/ 438150 h 914400" name="connsiteY34"/>
                <a:gd fmla="*/ 3124200 w 6838950" name="connsiteX35"/>
                <a:gd fmla="*/ 476250 h 914400" name="connsiteY35"/>
                <a:gd fmla="*/ 3181350 w 6838950" name="connsiteX36"/>
                <a:gd fmla="*/ 495300 h 914400" name="connsiteY36"/>
                <a:gd fmla="*/ 3333750 w 6838950" name="connsiteX37"/>
                <a:gd fmla="*/ 457200 h 914400" name="connsiteY37"/>
                <a:gd fmla="*/ 3467100 w 6838950" name="connsiteX38"/>
                <a:gd fmla="*/ 381000 h 914400" name="connsiteY38"/>
                <a:gd fmla="*/ 3543300 w 6838950" name="connsiteX39"/>
                <a:gd fmla="*/ 361950 h 914400" name="connsiteY39"/>
                <a:gd fmla="*/ 3695700 w 6838950" name="connsiteX40"/>
                <a:gd fmla="*/ 304800 h 914400" name="connsiteY40"/>
                <a:gd fmla="*/ 3848100 w 6838950" name="connsiteX41"/>
                <a:gd fmla="*/ 209550 h 914400" name="connsiteY41"/>
                <a:gd fmla="*/ 3905250 w 6838950" name="connsiteX42"/>
                <a:gd fmla="*/ 190500 h 914400" name="connsiteY42"/>
                <a:gd fmla="*/ 3962400 w 6838950" name="connsiteX43"/>
                <a:gd fmla="*/ 133350 h 914400" name="connsiteY43"/>
                <a:gd fmla="*/ 4076700 w 6838950" name="connsiteX44"/>
                <a:gd fmla="*/ 57150 h 914400" name="connsiteY44"/>
                <a:gd fmla="*/ 4171950 w 6838950" name="connsiteX45"/>
                <a:gd fmla="*/ 152400 h 914400" name="connsiteY45"/>
                <a:gd fmla="*/ 4229100 w 6838950" name="connsiteX46"/>
                <a:gd fmla="*/ 209550 h 914400" name="connsiteY46"/>
                <a:gd fmla="*/ 4362450 w 6838950" name="connsiteX47"/>
                <a:gd fmla="*/ 381000 h 914400" name="connsiteY47"/>
                <a:gd fmla="*/ 4419600 w 6838950" name="connsiteX48"/>
                <a:gd fmla="*/ 495300 h 914400" name="connsiteY48"/>
                <a:gd fmla="*/ 4533900 w 6838950" name="connsiteX49"/>
                <a:gd fmla="*/ 685800 h 914400" name="connsiteY49"/>
                <a:gd fmla="*/ 4591050 w 6838950" name="connsiteX50"/>
                <a:gd fmla="*/ 742950 h 914400" name="connsiteY50"/>
                <a:gd fmla="*/ 4648200 w 6838950" name="connsiteX51"/>
                <a:gd fmla="*/ 762000 h 914400" name="connsiteY51"/>
                <a:gd fmla="*/ 4743450 w 6838950" name="connsiteX52"/>
                <a:gd fmla="*/ 628650 h 914400" name="connsiteY52"/>
                <a:gd fmla="*/ 4857750 w 6838950" name="connsiteX53"/>
                <a:gd fmla="*/ 514350 h 914400" name="connsiteY53"/>
                <a:gd fmla="*/ 4953000 w 6838950" name="connsiteX54"/>
                <a:gd fmla="*/ 400050 h 914400" name="connsiteY54"/>
                <a:gd fmla="*/ 4991100 w 6838950" name="connsiteX55"/>
                <a:gd fmla="*/ 342900 h 914400" name="connsiteY55"/>
                <a:gd fmla="*/ 5086350 w 6838950" name="connsiteX56"/>
                <a:gd fmla="*/ 323850 h 914400" name="connsiteY56"/>
                <a:gd fmla="*/ 5200650 w 6838950" name="connsiteX57"/>
                <a:gd fmla="*/ 266700 h 914400" name="connsiteY57"/>
                <a:gd fmla="*/ 5314950 w 6838950" name="connsiteX58"/>
                <a:gd fmla="*/ 228600 h 914400" name="connsiteY58"/>
                <a:gd fmla="*/ 5372100 w 6838950" name="connsiteX59"/>
                <a:gd fmla="*/ 247650 h 914400" name="connsiteY59"/>
                <a:gd fmla="*/ 5486400 w 6838950" name="connsiteX60"/>
                <a:gd fmla="*/ 171450 h 914400" name="connsiteY60"/>
                <a:gd fmla="*/ 5505450 w 6838950" name="connsiteX61"/>
                <a:gd fmla="*/ 114300 h 914400" name="connsiteY61"/>
                <a:gd fmla="*/ 5619750 w 6838950" name="connsiteX62"/>
                <a:gd fmla="*/ 38100 h 914400" name="connsiteY62"/>
                <a:gd fmla="*/ 5734050 w 6838950" name="connsiteX63"/>
                <a:gd fmla="*/ 0 h 914400" name="connsiteY63"/>
                <a:gd fmla="*/ 5886450 w 6838950" name="connsiteX64"/>
                <a:gd fmla="*/ 152400 h 914400" name="connsiteY64"/>
                <a:gd fmla="*/ 5886450 w 6838950" name="connsiteX65"/>
                <a:gd fmla="*/ 152400 h 914400" name="connsiteY65"/>
                <a:gd fmla="*/ 5962650 w 6838950" name="connsiteX66"/>
                <a:gd fmla="*/ 209550 h 914400" name="connsiteY66"/>
                <a:gd fmla="*/ 6076950 w 6838950" name="connsiteX67"/>
                <a:gd fmla="*/ 247650 h 914400" name="connsiteY67"/>
                <a:gd fmla="*/ 6134100 w 6838950" name="connsiteX68"/>
                <a:gd fmla="*/ 190500 h 914400" name="connsiteY68"/>
                <a:gd fmla="*/ 6267450 w 6838950" name="connsiteX69"/>
                <a:gd fmla="*/ 152400 h 914400" name="connsiteY69"/>
                <a:gd fmla="*/ 6381750 w 6838950" name="connsiteX70"/>
                <a:gd fmla="*/ 114300 h 914400" name="connsiteY70"/>
                <a:gd fmla="*/ 6438900 w 6838950" name="connsiteX71"/>
                <a:gd fmla="*/ 95250 h 914400" name="connsiteY71"/>
                <a:gd fmla="*/ 6591300 w 6838950" name="connsiteX72"/>
                <a:gd fmla="*/ 114300 h 914400" name="connsiteY72"/>
                <a:gd fmla="*/ 6648450 w 6838950" name="connsiteX73"/>
                <a:gd fmla="*/ 133350 h 914400" name="connsiteY73"/>
                <a:gd fmla="*/ 6762750 w 6838950" name="connsiteX74"/>
                <a:gd fmla="*/ 95250 h 914400" name="connsiteY74"/>
                <a:gd fmla="*/ 6838950 w 6838950" name="connsiteX75"/>
                <a:gd fmla="*/ 114300 h 914400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914400" w="6838950">
                  <a:moveTo>
                    <a:pt x="0" y="914400"/>
                  </a:moveTo>
                  <a:cubicBezTo>
                    <a:pt x="25400" y="876300"/>
                    <a:pt x="48087" y="836245"/>
                    <a:pt x="76200" y="800100"/>
                  </a:cubicBezTo>
                  <a:cubicBezTo>
                    <a:pt x="123470" y="739324"/>
                    <a:pt x="149899" y="736929"/>
                    <a:pt x="209550" y="685800"/>
                  </a:cubicBezTo>
                  <a:cubicBezTo>
                    <a:pt x="230005" y="668267"/>
                    <a:pt x="244284" y="643594"/>
                    <a:pt x="266700" y="628650"/>
                  </a:cubicBezTo>
                  <a:cubicBezTo>
                    <a:pt x="283408" y="617511"/>
                    <a:pt x="304043" y="612901"/>
                    <a:pt x="323850" y="609600"/>
                  </a:cubicBezTo>
                  <a:cubicBezTo>
                    <a:pt x="380569" y="600147"/>
                    <a:pt x="438376" y="598682"/>
                    <a:pt x="495300" y="590550"/>
                  </a:cubicBezTo>
                  <a:cubicBezTo>
                    <a:pt x="527353" y="585971"/>
                    <a:pt x="558800" y="577850"/>
                    <a:pt x="590550" y="571500"/>
                  </a:cubicBezTo>
                  <a:cubicBezTo>
                    <a:pt x="622300" y="577850"/>
                    <a:pt x="656840" y="576070"/>
                    <a:pt x="685800" y="590550"/>
                  </a:cubicBezTo>
                  <a:cubicBezTo>
                    <a:pt x="709897" y="602598"/>
                    <a:pt x="721684" y="631160"/>
                    <a:pt x="742950" y="647700"/>
                  </a:cubicBezTo>
                  <a:cubicBezTo>
                    <a:pt x="779095" y="675813"/>
                    <a:pt x="819150" y="698500"/>
                    <a:pt x="857250" y="723900"/>
                  </a:cubicBezTo>
                  <a:cubicBezTo>
                    <a:pt x="876300" y="736600"/>
                    <a:pt x="892680" y="754760"/>
                    <a:pt x="914400" y="762000"/>
                  </a:cubicBezTo>
                  <a:lnTo>
                    <a:pt x="1028700" y="800100"/>
                  </a:lnTo>
                  <a:cubicBezTo>
                    <a:pt x="1066800" y="793750"/>
                    <a:pt x="1106003" y="792149"/>
                    <a:pt x="1143000" y="781050"/>
                  </a:cubicBezTo>
                  <a:cubicBezTo>
                    <a:pt x="1170200" y="772890"/>
                    <a:pt x="1193098" y="754137"/>
                    <a:pt x="1219200" y="742950"/>
                  </a:cubicBezTo>
                  <a:cubicBezTo>
                    <a:pt x="1237657" y="735040"/>
                    <a:pt x="1258389" y="732880"/>
                    <a:pt x="1276350" y="723900"/>
                  </a:cubicBezTo>
                  <a:cubicBezTo>
                    <a:pt x="1296828" y="713661"/>
                    <a:pt x="1313022" y="696039"/>
                    <a:pt x="1333500" y="685800"/>
                  </a:cubicBezTo>
                  <a:cubicBezTo>
                    <a:pt x="1351461" y="676820"/>
                    <a:pt x="1372689" y="675730"/>
                    <a:pt x="1390650" y="666750"/>
                  </a:cubicBezTo>
                  <a:cubicBezTo>
                    <a:pt x="1411128" y="656511"/>
                    <a:pt x="1426878" y="637949"/>
                    <a:pt x="1447800" y="628650"/>
                  </a:cubicBezTo>
                  <a:cubicBezTo>
                    <a:pt x="1484500" y="612339"/>
                    <a:pt x="1528684" y="612827"/>
                    <a:pt x="1562100" y="590550"/>
                  </a:cubicBezTo>
                  <a:cubicBezTo>
                    <a:pt x="1635958" y="541311"/>
                    <a:pt x="1597530" y="559690"/>
                    <a:pt x="1676400" y="533400"/>
                  </a:cubicBezTo>
                  <a:cubicBezTo>
                    <a:pt x="1708150" y="539750"/>
                    <a:pt x="1739271" y="552450"/>
                    <a:pt x="1771650" y="552450"/>
                  </a:cubicBezTo>
                  <a:cubicBezTo>
                    <a:pt x="1806752" y="552450"/>
                    <a:pt x="1915231" y="537810"/>
                    <a:pt x="1962150" y="514350"/>
                  </a:cubicBezTo>
                  <a:cubicBezTo>
                    <a:pt x="1982628" y="504111"/>
                    <a:pt x="2000250" y="488950"/>
                    <a:pt x="2019300" y="476250"/>
                  </a:cubicBezTo>
                  <a:cubicBezTo>
                    <a:pt x="2032000" y="457200"/>
                    <a:pt x="2039522" y="433403"/>
                    <a:pt x="2057400" y="419100"/>
                  </a:cubicBezTo>
                  <a:cubicBezTo>
                    <a:pt x="2102949" y="382661"/>
                    <a:pt x="2142580" y="407057"/>
                    <a:pt x="2190750" y="419100"/>
                  </a:cubicBezTo>
                  <a:cubicBezTo>
                    <a:pt x="2343150" y="520700"/>
                    <a:pt x="2159000" y="387350"/>
                    <a:pt x="2286000" y="514350"/>
                  </a:cubicBezTo>
                  <a:cubicBezTo>
                    <a:pt x="2302189" y="530539"/>
                    <a:pt x="2324100" y="539750"/>
                    <a:pt x="2343150" y="552450"/>
                  </a:cubicBezTo>
                  <a:cubicBezTo>
                    <a:pt x="2355850" y="571500"/>
                    <a:pt x="2365061" y="593411"/>
                    <a:pt x="2381250" y="609600"/>
                  </a:cubicBezTo>
                  <a:cubicBezTo>
                    <a:pt x="2414646" y="642996"/>
                    <a:pt x="2452167" y="654355"/>
                    <a:pt x="2495550" y="666750"/>
                  </a:cubicBezTo>
                  <a:cubicBezTo>
                    <a:pt x="2520724" y="673943"/>
                    <a:pt x="2546350" y="679450"/>
                    <a:pt x="2571750" y="685800"/>
                  </a:cubicBezTo>
                  <a:cubicBezTo>
                    <a:pt x="2597150" y="679450"/>
                    <a:pt x="2628246" y="683991"/>
                    <a:pt x="2647950" y="666750"/>
                  </a:cubicBezTo>
                  <a:cubicBezTo>
                    <a:pt x="2682411" y="636597"/>
                    <a:pt x="2691771" y="584829"/>
                    <a:pt x="2724150" y="552450"/>
                  </a:cubicBezTo>
                  <a:cubicBezTo>
                    <a:pt x="2743200" y="533400"/>
                    <a:pt x="2760034" y="511840"/>
                    <a:pt x="2781300" y="495300"/>
                  </a:cubicBezTo>
                  <a:cubicBezTo>
                    <a:pt x="2817445" y="467187"/>
                    <a:pt x="2895600" y="419100"/>
                    <a:pt x="2895600" y="419100"/>
                  </a:cubicBezTo>
                  <a:cubicBezTo>
                    <a:pt x="2952750" y="425450"/>
                    <a:pt x="3011265" y="424204"/>
                    <a:pt x="3067050" y="438150"/>
                  </a:cubicBezTo>
                  <a:cubicBezTo>
                    <a:pt x="3089262" y="443703"/>
                    <a:pt x="3103722" y="466011"/>
                    <a:pt x="3124200" y="476250"/>
                  </a:cubicBezTo>
                  <a:cubicBezTo>
                    <a:pt x="3142161" y="485230"/>
                    <a:pt x="3162300" y="488950"/>
                    <a:pt x="3181350" y="495300"/>
                  </a:cubicBezTo>
                  <a:cubicBezTo>
                    <a:pt x="3217579" y="488054"/>
                    <a:pt x="3294698" y="476726"/>
                    <a:pt x="3333750" y="457200"/>
                  </a:cubicBezTo>
                  <a:cubicBezTo>
                    <a:pt x="3444289" y="401930"/>
                    <a:pt x="3333509" y="431097"/>
                    <a:pt x="3467100" y="381000"/>
                  </a:cubicBezTo>
                  <a:cubicBezTo>
                    <a:pt x="3491615" y="371807"/>
                    <a:pt x="3518785" y="371143"/>
                    <a:pt x="3543300" y="361950"/>
                  </a:cubicBezTo>
                  <a:cubicBezTo>
                    <a:pt x="3742535" y="287237"/>
                    <a:pt x="3500107" y="353698"/>
                    <a:pt x="3695700" y="304800"/>
                  </a:cubicBezTo>
                  <a:cubicBezTo>
                    <a:pt x="3756077" y="214234"/>
                    <a:pt x="3712080" y="254890"/>
                    <a:pt x="3848100" y="209550"/>
                  </a:cubicBezTo>
                  <a:lnTo>
                    <a:pt x="3905250" y="190500"/>
                  </a:lnTo>
                  <a:cubicBezTo>
                    <a:pt x="3924300" y="171450"/>
                    <a:pt x="3941134" y="149890"/>
                    <a:pt x="3962400" y="133350"/>
                  </a:cubicBezTo>
                  <a:cubicBezTo>
                    <a:pt x="3998545" y="105237"/>
                    <a:pt x="4076700" y="57150"/>
                    <a:pt x="4076700" y="57150"/>
                  </a:cubicBezTo>
                  <a:cubicBezTo>
                    <a:pt x="4179517" y="91422"/>
                    <a:pt x="4098387" y="49412"/>
                    <a:pt x="4171950" y="152400"/>
                  </a:cubicBezTo>
                  <a:cubicBezTo>
                    <a:pt x="4187609" y="174323"/>
                    <a:pt x="4212560" y="188284"/>
                    <a:pt x="4229100" y="209550"/>
                  </a:cubicBezTo>
                  <a:cubicBezTo>
                    <a:pt x="4388602" y="414624"/>
                    <a:pt x="4232703" y="251253"/>
                    <a:pt x="4362450" y="381000"/>
                  </a:cubicBezTo>
                  <a:cubicBezTo>
                    <a:pt x="4397377" y="485781"/>
                    <a:pt x="4360514" y="391899"/>
                    <a:pt x="4419600" y="495300"/>
                  </a:cubicBezTo>
                  <a:cubicBezTo>
                    <a:pt x="4459687" y="565451"/>
                    <a:pt x="4471764" y="623664"/>
                    <a:pt x="4533900" y="685800"/>
                  </a:cubicBezTo>
                  <a:cubicBezTo>
                    <a:pt x="4552950" y="704850"/>
                    <a:pt x="4568634" y="728006"/>
                    <a:pt x="4591050" y="742950"/>
                  </a:cubicBezTo>
                  <a:cubicBezTo>
                    <a:pt x="4607758" y="754089"/>
                    <a:pt x="4629150" y="755650"/>
                    <a:pt x="4648200" y="762000"/>
                  </a:cubicBezTo>
                  <a:cubicBezTo>
                    <a:pt x="4868155" y="542045"/>
                    <a:pt x="4542857" y="879391"/>
                    <a:pt x="4743450" y="628650"/>
                  </a:cubicBezTo>
                  <a:cubicBezTo>
                    <a:pt x="4777110" y="586576"/>
                    <a:pt x="4827862" y="559182"/>
                    <a:pt x="4857750" y="514350"/>
                  </a:cubicBezTo>
                  <a:cubicBezTo>
                    <a:pt x="4952345" y="372457"/>
                    <a:pt x="4830768" y="546729"/>
                    <a:pt x="4953000" y="400050"/>
                  </a:cubicBezTo>
                  <a:cubicBezTo>
                    <a:pt x="4967657" y="382461"/>
                    <a:pt x="4971221" y="354259"/>
                    <a:pt x="4991100" y="342900"/>
                  </a:cubicBezTo>
                  <a:cubicBezTo>
                    <a:pt x="5019213" y="326836"/>
                    <a:pt x="5054938" y="331703"/>
                    <a:pt x="5086350" y="323850"/>
                  </a:cubicBezTo>
                  <a:cubicBezTo>
                    <a:pt x="5205450" y="294075"/>
                    <a:pt x="5080923" y="319912"/>
                    <a:pt x="5200650" y="266700"/>
                  </a:cubicBezTo>
                  <a:cubicBezTo>
                    <a:pt x="5237350" y="250389"/>
                    <a:pt x="5314950" y="228600"/>
                    <a:pt x="5314950" y="228600"/>
                  </a:cubicBezTo>
                  <a:cubicBezTo>
                    <a:pt x="5334000" y="234950"/>
                    <a:pt x="5352020" y="247650"/>
                    <a:pt x="5372100" y="247650"/>
                  </a:cubicBezTo>
                  <a:cubicBezTo>
                    <a:pt x="5443166" y="247650"/>
                    <a:pt x="5457690" y="228870"/>
                    <a:pt x="5486400" y="171450"/>
                  </a:cubicBezTo>
                  <a:cubicBezTo>
                    <a:pt x="5495380" y="153489"/>
                    <a:pt x="5491251" y="128499"/>
                    <a:pt x="5505450" y="114300"/>
                  </a:cubicBezTo>
                  <a:cubicBezTo>
                    <a:pt x="5537829" y="81921"/>
                    <a:pt x="5576309" y="52580"/>
                    <a:pt x="5619750" y="38100"/>
                  </a:cubicBezTo>
                  <a:lnTo>
                    <a:pt x="5734050" y="0"/>
                  </a:lnTo>
                  <a:cubicBezTo>
                    <a:pt x="5886450" y="50800"/>
                    <a:pt x="5835650" y="0"/>
                    <a:pt x="5886450" y="152400"/>
                  </a:cubicBezTo>
                  <a:lnTo>
                    <a:pt x="5886450" y="152400"/>
                  </a:lnTo>
                  <a:cubicBezTo>
                    <a:pt x="5911850" y="171450"/>
                    <a:pt x="5934252" y="195351"/>
                    <a:pt x="5962650" y="209550"/>
                  </a:cubicBezTo>
                  <a:cubicBezTo>
                    <a:pt x="5998571" y="227511"/>
                    <a:pt x="6076950" y="247650"/>
                    <a:pt x="6076950" y="247650"/>
                  </a:cubicBezTo>
                  <a:cubicBezTo>
                    <a:pt x="6096000" y="228600"/>
                    <a:pt x="6111684" y="205444"/>
                    <a:pt x="6134100" y="190500"/>
                  </a:cubicBezTo>
                  <a:cubicBezTo>
                    <a:pt x="6151560" y="178860"/>
                    <a:pt x="6255903" y="155864"/>
                    <a:pt x="6267450" y="152400"/>
                  </a:cubicBezTo>
                  <a:cubicBezTo>
                    <a:pt x="6305917" y="140860"/>
                    <a:pt x="6343650" y="127000"/>
                    <a:pt x="6381750" y="114300"/>
                  </a:cubicBezTo>
                  <a:lnTo>
                    <a:pt x="6438900" y="95250"/>
                  </a:lnTo>
                  <a:cubicBezTo>
                    <a:pt x="6489700" y="101600"/>
                    <a:pt x="6540930" y="105142"/>
                    <a:pt x="6591300" y="114300"/>
                  </a:cubicBezTo>
                  <a:cubicBezTo>
                    <a:pt x="6611057" y="117892"/>
                    <a:pt x="6628492" y="135568"/>
                    <a:pt x="6648450" y="133350"/>
                  </a:cubicBezTo>
                  <a:cubicBezTo>
                    <a:pt x="6688365" y="128915"/>
                    <a:pt x="6762750" y="95250"/>
                    <a:pt x="6762750" y="95250"/>
                  </a:cubicBezTo>
                  <a:lnTo>
                    <a:pt x="6838950" y="11430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4013200" y="4876800"/>
              <a:ext cx="127000" cy="127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7102781" y="5004475"/>
              <a:ext cx="127000" cy="127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8194981" y="4346118"/>
              <a:ext cx="127000" cy="127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47750" y="5086260"/>
            <a:ext cx="33337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rgbClr val="FFC000"/>
                </a:solidFill>
              </a:rPr>
              <a:t>Guangzhou, Guangdong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54040" y="4184650"/>
            <a:ext cx="27711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rgbClr val="FFC000"/>
                </a:solidFill>
              </a:rPr>
              <a:t>Changbai Mountain, Jilin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910596" y="5314845"/>
            <a:ext cx="2390469" cy="5525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5000931" y="5360284"/>
            <a:ext cx="22479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</a:rPr>
              <a:t>Start your travel</a:t>
            </a:r>
          </a:p>
        </p:txBody>
      </p:sp>
    </p:spTree>
    <p:extLst>
      <p:ext uri="{BB962C8B-B14F-4D97-AF65-F5344CB8AC3E}">
        <p14:creationId val="156692926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184290"/>
            <a:ext cx="12192000" cy="4673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>
            <a:off x="836641" y="460888"/>
            <a:ext cx="1009651" cy="12763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>
            <a:off x="1341467" y="1032388"/>
            <a:ext cx="1028700" cy="7048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370168" y="1432438"/>
            <a:ext cx="1666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/>
              <a:t>海拔 altitude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03392" y="207226"/>
            <a:ext cx="192405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/>
              <a:t>2750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722843" y="604877"/>
            <a:ext cx="1021111" cy="1148751"/>
            <a:chOff x="5015386" y="486339"/>
            <a:chExt cx="1099663" cy="1237122"/>
          </a:xfrm>
        </p:grpSpPr>
        <p:grpSp>
          <p:nvGrpSpPr>
            <p:cNvPr id="19" name="组合 18"/>
            <p:cNvGrpSpPr/>
            <p:nvPr/>
          </p:nvGrpSpPr>
          <p:grpSpPr>
            <a:xfrm>
              <a:off x="5015386" y="486339"/>
              <a:ext cx="1099663" cy="1237122"/>
              <a:chOff x="6444137" y="1489752"/>
              <a:chExt cx="364958" cy="410578"/>
            </a:xfrm>
          </p:grpSpPr>
          <p:sp>
            <p:nvSpPr>
              <p:cNvPr id="9" name="Freeform 1018"/>
              <p:cNvSpPr/>
              <p:nvPr/>
            </p:nvSpPr>
            <p:spPr bwMode="auto">
              <a:xfrm>
                <a:off x="6747182" y="1550035"/>
                <a:ext cx="53766" cy="53766"/>
              </a:xfrm>
              <a:custGeom>
                <a:cxnLst>
                  <a:cxn ang="0">
                    <a:pos x="54" y="12"/>
                  </a:cxn>
                  <a:cxn ang="0">
                    <a:pos x="54" y="12"/>
                  </a:cxn>
                  <a:cxn ang="0">
                    <a:pos x="48" y="6"/>
                  </a:cxn>
                  <a:cxn ang="0">
                    <a:pos x="42" y="2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54" y="66"/>
                  </a:cxn>
                  <a:cxn ang="0">
                    <a:pos x="54" y="66"/>
                  </a:cxn>
                  <a:cxn ang="0">
                    <a:pos x="60" y="60"/>
                  </a:cxn>
                  <a:cxn ang="0">
                    <a:pos x="64" y="52"/>
                  </a:cxn>
                  <a:cxn ang="0">
                    <a:pos x="66" y="46"/>
                  </a:cxn>
                  <a:cxn ang="0">
                    <a:pos x="66" y="38"/>
                  </a:cxn>
                  <a:cxn ang="0">
                    <a:pos x="66" y="30"/>
                  </a:cxn>
                  <a:cxn ang="0">
                    <a:pos x="62" y="24"/>
                  </a:cxn>
                  <a:cxn ang="0">
                    <a:pos x="60" y="18"/>
                  </a:cxn>
                  <a:cxn ang="0">
                    <a:pos x="54" y="12"/>
                  </a:cxn>
                  <a:cxn ang="0">
                    <a:pos x="54" y="12"/>
                  </a:cxn>
                </a:cxnLst>
                <a:rect b="b" l="0" r="r" t="0"/>
                <a:pathLst>
                  <a:path h="66" w="66">
                    <a:moveTo>
                      <a:pt x="54" y="12"/>
                    </a:moveTo>
                    <a:lnTo>
                      <a:pt x="54" y="12"/>
                    </a:lnTo>
                    <a:lnTo>
                      <a:pt x="48" y="6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6" y="46"/>
                    </a:lnTo>
                    <a:lnTo>
                      <a:pt x="66" y="38"/>
                    </a:lnTo>
                    <a:lnTo>
                      <a:pt x="66" y="30"/>
                    </a:lnTo>
                    <a:lnTo>
                      <a:pt x="62" y="24"/>
                    </a:lnTo>
                    <a:lnTo>
                      <a:pt x="60" y="18"/>
                    </a:lnTo>
                    <a:lnTo>
                      <a:pt x="54" y="12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E2E4E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1019"/>
              <p:cNvSpPr/>
              <p:nvPr/>
            </p:nvSpPr>
            <p:spPr bwMode="auto">
              <a:xfrm>
                <a:off x="6747182" y="1550035"/>
                <a:ext cx="43990" cy="32586"/>
              </a:xfrm>
              <a:custGeom>
                <a:cxnLst>
                  <a:cxn ang="0">
                    <a:pos x="0" y="12"/>
                  </a:cxn>
                  <a:cxn ang="0">
                    <a:pos x="28" y="40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48" y="6"/>
                  </a:cxn>
                  <a:cxn ang="0">
                    <a:pos x="42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b="b" l="0" r="r" t="0"/>
                <a:pathLst>
                  <a:path h="40" w="54">
                    <a:moveTo>
                      <a:pt x="0" y="12"/>
                    </a:moveTo>
                    <a:lnTo>
                      <a:pt x="28" y="4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1020"/>
              <p:cNvSpPr/>
              <p:nvPr/>
            </p:nvSpPr>
            <p:spPr bwMode="auto">
              <a:xfrm>
                <a:off x="6747182" y="1569587"/>
                <a:ext cx="32586" cy="34215"/>
              </a:xfrm>
              <a:custGeom>
                <a:cxnLst>
                  <a:cxn ang="0">
                    <a:pos x="26" y="42"/>
                  </a:cxn>
                  <a:cxn ang="0">
                    <a:pos x="40" y="28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4" y="28"/>
                  </a:cxn>
                  <a:cxn ang="0">
                    <a:pos x="26" y="42"/>
                  </a:cxn>
                  <a:cxn ang="0">
                    <a:pos x="26" y="42"/>
                  </a:cxn>
                </a:cxnLst>
                <a:rect b="b" l="0" r="r" t="0"/>
                <a:pathLst>
                  <a:path h="42" w="40">
                    <a:moveTo>
                      <a:pt x="26" y="42"/>
                    </a:moveTo>
                    <a:lnTo>
                      <a:pt x="40" y="28"/>
                    </a:lnTo>
                    <a:lnTo>
                      <a:pt x="14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4" y="28"/>
                    </a:lnTo>
                    <a:lnTo>
                      <a:pt x="26" y="42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021"/>
              <p:cNvSpPr/>
              <p:nvPr/>
            </p:nvSpPr>
            <p:spPr bwMode="auto">
              <a:xfrm>
                <a:off x="6600547" y="1515821"/>
                <a:ext cx="52137" cy="21181"/>
              </a:xfrm>
              <a:custGeom>
                <a:cxnLst>
                  <a:cxn ang="0">
                    <a:pos x="32" y="24"/>
                  </a:cxn>
                  <a:cxn ang="0">
                    <a:pos x="32" y="24"/>
                  </a:cxn>
                  <a:cxn ang="0">
                    <a:pos x="64" y="26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32" y="24"/>
                  </a:cxn>
                  <a:cxn ang="0">
                    <a:pos x="32" y="24"/>
                  </a:cxn>
                </a:cxnLst>
                <a:rect b="b" l="0" r="r" t="0"/>
                <a:pathLst>
                  <a:path h="26" w="64">
                    <a:moveTo>
                      <a:pt x="32" y="24"/>
                    </a:moveTo>
                    <a:lnTo>
                      <a:pt x="32" y="24"/>
                    </a:lnTo>
                    <a:lnTo>
                      <a:pt x="64" y="2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2" y="24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022"/>
              <p:cNvSpPr/>
              <p:nvPr/>
            </p:nvSpPr>
            <p:spPr bwMode="auto">
              <a:xfrm>
                <a:off x="6444137" y="1535372"/>
                <a:ext cx="364958" cy="364958"/>
              </a:xfrm>
              <a:custGeom>
                <a:cxnLst>
                  <a:cxn ang="0">
                    <a:pos x="448" y="224"/>
                  </a:cxn>
                  <a:cxn ang="0">
                    <a:pos x="444" y="270"/>
                  </a:cxn>
                  <a:cxn ang="0">
                    <a:pos x="430" y="312"/>
                  </a:cxn>
                  <a:cxn ang="0">
                    <a:pos x="410" y="350"/>
                  </a:cxn>
                  <a:cxn ang="0">
                    <a:pos x="382" y="382"/>
                  </a:cxn>
                  <a:cxn ang="0">
                    <a:pos x="350" y="410"/>
                  </a:cxn>
                  <a:cxn ang="0">
                    <a:pos x="312" y="430"/>
                  </a:cxn>
                  <a:cxn ang="0">
                    <a:pos x="270" y="444"/>
                  </a:cxn>
                  <a:cxn ang="0">
                    <a:pos x="224" y="448"/>
                  </a:cxn>
                  <a:cxn ang="0">
                    <a:pos x="202" y="446"/>
                  </a:cxn>
                  <a:cxn ang="0">
                    <a:pos x="158" y="438"/>
                  </a:cxn>
                  <a:cxn ang="0">
                    <a:pos x="118" y="420"/>
                  </a:cxn>
                  <a:cxn ang="0">
                    <a:pos x="82" y="396"/>
                  </a:cxn>
                  <a:cxn ang="0">
                    <a:pos x="52" y="366"/>
                  </a:cxn>
                  <a:cxn ang="0">
                    <a:pos x="28" y="330"/>
                  </a:cxn>
                  <a:cxn ang="0">
                    <a:pos x="10" y="290"/>
                  </a:cxn>
                  <a:cxn ang="0">
                    <a:pos x="2" y="246"/>
                  </a:cxn>
                  <a:cxn ang="0">
                    <a:pos x="0" y="224"/>
                  </a:cxn>
                  <a:cxn ang="0">
                    <a:pos x="4" y="178"/>
                  </a:cxn>
                  <a:cxn ang="0">
                    <a:pos x="18" y="136"/>
                  </a:cxn>
                  <a:cxn ang="0">
                    <a:pos x="38" y="98"/>
                  </a:cxn>
                  <a:cxn ang="0">
                    <a:pos x="66" y="66"/>
                  </a:cxn>
                  <a:cxn ang="0">
                    <a:pos x="98" y="38"/>
                  </a:cxn>
                  <a:cxn ang="0">
                    <a:pos x="136" y="18"/>
                  </a:cxn>
                  <a:cxn ang="0">
                    <a:pos x="178" y="4"/>
                  </a:cxn>
                  <a:cxn ang="0">
                    <a:pos x="224" y="0"/>
                  </a:cxn>
                  <a:cxn ang="0">
                    <a:pos x="246" y="2"/>
                  </a:cxn>
                  <a:cxn ang="0">
                    <a:pos x="290" y="10"/>
                  </a:cxn>
                  <a:cxn ang="0">
                    <a:pos x="330" y="28"/>
                  </a:cxn>
                  <a:cxn ang="0">
                    <a:pos x="366" y="52"/>
                  </a:cxn>
                  <a:cxn ang="0">
                    <a:pos x="396" y="82"/>
                  </a:cxn>
                  <a:cxn ang="0">
                    <a:pos x="420" y="118"/>
                  </a:cxn>
                  <a:cxn ang="0">
                    <a:pos x="438" y="158"/>
                  </a:cxn>
                  <a:cxn ang="0">
                    <a:pos x="446" y="202"/>
                  </a:cxn>
                  <a:cxn ang="0">
                    <a:pos x="448" y="224"/>
                  </a:cxn>
                </a:cxnLst>
                <a:rect b="b" l="0" r="r" t="0"/>
                <a:pathLst>
                  <a:path h="448" w="448">
                    <a:moveTo>
                      <a:pt x="448" y="224"/>
                    </a:moveTo>
                    <a:lnTo>
                      <a:pt x="448" y="224"/>
                    </a:lnTo>
                    <a:lnTo>
                      <a:pt x="446" y="246"/>
                    </a:lnTo>
                    <a:lnTo>
                      <a:pt x="444" y="270"/>
                    </a:lnTo>
                    <a:lnTo>
                      <a:pt x="438" y="290"/>
                    </a:lnTo>
                    <a:lnTo>
                      <a:pt x="430" y="312"/>
                    </a:lnTo>
                    <a:lnTo>
                      <a:pt x="420" y="330"/>
                    </a:lnTo>
                    <a:lnTo>
                      <a:pt x="410" y="350"/>
                    </a:lnTo>
                    <a:lnTo>
                      <a:pt x="396" y="366"/>
                    </a:lnTo>
                    <a:lnTo>
                      <a:pt x="382" y="382"/>
                    </a:lnTo>
                    <a:lnTo>
                      <a:pt x="366" y="396"/>
                    </a:lnTo>
                    <a:lnTo>
                      <a:pt x="350" y="410"/>
                    </a:lnTo>
                    <a:lnTo>
                      <a:pt x="330" y="420"/>
                    </a:lnTo>
                    <a:lnTo>
                      <a:pt x="312" y="430"/>
                    </a:lnTo>
                    <a:lnTo>
                      <a:pt x="290" y="438"/>
                    </a:lnTo>
                    <a:lnTo>
                      <a:pt x="270" y="444"/>
                    </a:lnTo>
                    <a:lnTo>
                      <a:pt x="246" y="446"/>
                    </a:lnTo>
                    <a:lnTo>
                      <a:pt x="224" y="448"/>
                    </a:lnTo>
                    <a:lnTo>
                      <a:pt x="224" y="448"/>
                    </a:lnTo>
                    <a:lnTo>
                      <a:pt x="202" y="446"/>
                    </a:lnTo>
                    <a:lnTo>
                      <a:pt x="178" y="444"/>
                    </a:lnTo>
                    <a:lnTo>
                      <a:pt x="158" y="438"/>
                    </a:lnTo>
                    <a:lnTo>
                      <a:pt x="136" y="430"/>
                    </a:lnTo>
                    <a:lnTo>
                      <a:pt x="118" y="420"/>
                    </a:lnTo>
                    <a:lnTo>
                      <a:pt x="98" y="410"/>
                    </a:lnTo>
                    <a:lnTo>
                      <a:pt x="82" y="396"/>
                    </a:lnTo>
                    <a:lnTo>
                      <a:pt x="66" y="382"/>
                    </a:lnTo>
                    <a:lnTo>
                      <a:pt x="52" y="366"/>
                    </a:lnTo>
                    <a:lnTo>
                      <a:pt x="38" y="350"/>
                    </a:lnTo>
                    <a:lnTo>
                      <a:pt x="28" y="330"/>
                    </a:lnTo>
                    <a:lnTo>
                      <a:pt x="18" y="312"/>
                    </a:lnTo>
                    <a:lnTo>
                      <a:pt x="10" y="290"/>
                    </a:lnTo>
                    <a:lnTo>
                      <a:pt x="4" y="270"/>
                    </a:lnTo>
                    <a:lnTo>
                      <a:pt x="2" y="246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2" y="202"/>
                    </a:lnTo>
                    <a:lnTo>
                      <a:pt x="4" y="178"/>
                    </a:lnTo>
                    <a:lnTo>
                      <a:pt x="10" y="158"/>
                    </a:lnTo>
                    <a:lnTo>
                      <a:pt x="18" y="136"/>
                    </a:lnTo>
                    <a:lnTo>
                      <a:pt x="28" y="118"/>
                    </a:lnTo>
                    <a:lnTo>
                      <a:pt x="38" y="98"/>
                    </a:lnTo>
                    <a:lnTo>
                      <a:pt x="52" y="82"/>
                    </a:lnTo>
                    <a:lnTo>
                      <a:pt x="66" y="66"/>
                    </a:lnTo>
                    <a:lnTo>
                      <a:pt x="82" y="52"/>
                    </a:lnTo>
                    <a:lnTo>
                      <a:pt x="98" y="38"/>
                    </a:lnTo>
                    <a:lnTo>
                      <a:pt x="118" y="28"/>
                    </a:lnTo>
                    <a:lnTo>
                      <a:pt x="136" y="18"/>
                    </a:lnTo>
                    <a:lnTo>
                      <a:pt x="158" y="10"/>
                    </a:lnTo>
                    <a:lnTo>
                      <a:pt x="178" y="4"/>
                    </a:lnTo>
                    <a:lnTo>
                      <a:pt x="202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46" y="2"/>
                    </a:lnTo>
                    <a:lnTo>
                      <a:pt x="270" y="4"/>
                    </a:lnTo>
                    <a:lnTo>
                      <a:pt x="290" y="10"/>
                    </a:lnTo>
                    <a:lnTo>
                      <a:pt x="312" y="18"/>
                    </a:lnTo>
                    <a:lnTo>
                      <a:pt x="330" y="28"/>
                    </a:lnTo>
                    <a:lnTo>
                      <a:pt x="350" y="38"/>
                    </a:lnTo>
                    <a:lnTo>
                      <a:pt x="366" y="52"/>
                    </a:lnTo>
                    <a:lnTo>
                      <a:pt x="382" y="66"/>
                    </a:lnTo>
                    <a:lnTo>
                      <a:pt x="396" y="82"/>
                    </a:lnTo>
                    <a:lnTo>
                      <a:pt x="410" y="98"/>
                    </a:lnTo>
                    <a:lnTo>
                      <a:pt x="420" y="118"/>
                    </a:lnTo>
                    <a:lnTo>
                      <a:pt x="430" y="136"/>
                    </a:lnTo>
                    <a:lnTo>
                      <a:pt x="438" y="158"/>
                    </a:lnTo>
                    <a:lnTo>
                      <a:pt x="444" y="178"/>
                    </a:lnTo>
                    <a:lnTo>
                      <a:pt x="446" y="202"/>
                    </a:lnTo>
                    <a:lnTo>
                      <a:pt x="448" y="224"/>
                    </a:lnTo>
                    <a:lnTo>
                      <a:pt x="448" y="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023"/>
              <p:cNvSpPr/>
              <p:nvPr/>
            </p:nvSpPr>
            <p:spPr bwMode="auto">
              <a:xfrm>
                <a:off x="6476722" y="1569587"/>
                <a:ext cx="299787" cy="299787"/>
              </a:xfrm>
              <a:custGeom>
                <a:cxnLst>
                  <a:cxn ang="0">
                    <a:pos x="368" y="184"/>
                  </a:cxn>
                  <a:cxn ang="0">
                    <a:pos x="364" y="220"/>
                  </a:cxn>
                  <a:cxn ang="0">
                    <a:pos x="354" y="256"/>
                  </a:cxn>
                  <a:cxn ang="0">
                    <a:pos x="336" y="286"/>
                  </a:cxn>
                  <a:cxn ang="0">
                    <a:pos x="314" y="314"/>
                  </a:cxn>
                  <a:cxn ang="0">
                    <a:pos x="286" y="336"/>
                  </a:cxn>
                  <a:cxn ang="0">
                    <a:pos x="256" y="354"/>
                  </a:cxn>
                  <a:cxn ang="0">
                    <a:pos x="222" y="364"/>
                  </a:cxn>
                  <a:cxn ang="0">
                    <a:pos x="184" y="368"/>
                  </a:cxn>
                  <a:cxn ang="0">
                    <a:pos x="166" y="366"/>
                  </a:cxn>
                  <a:cxn ang="0">
                    <a:pos x="130" y="360"/>
                  </a:cxn>
                  <a:cxn ang="0">
                    <a:pos x="96" y="346"/>
                  </a:cxn>
                  <a:cxn ang="0">
                    <a:pos x="66" y="326"/>
                  </a:cxn>
                  <a:cxn ang="0">
                    <a:pos x="42" y="300"/>
                  </a:cxn>
                  <a:cxn ang="0">
                    <a:pos x="22" y="272"/>
                  </a:cxn>
                  <a:cxn ang="0">
                    <a:pos x="8" y="238"/>
                  </a:cxn>
                  <a:cxn ang="0">
                    <a:pos x="0" y="202"/>
                  </a:cxn>
                  <a:cxn ang="0">
                    <a:pos x="0" y="184"/>
                  </a:cxn>
                  <a:cxn ang="0">
                    <a:pos x="4" y="146"/>
                  </a:cxn>
                  <a:cxn ang="0">
                    <a:pos x="14" y="112"/>
                  </a:cxn>
                  <a:cxn ang="0">
                    <a:pos x="32" y="80"/>
                  </a:cxn>
                  <a:cxn ang="0">
                    <a:pos x="54" y="54"/>
                  </a:cxn>
                  <a:cxn ang="0">
                    <a:pos x="82" y="32"/>
                  </a:cxn>
                  <a:cxn ang="0">
                    <a:pos x="112" y="14"/>
                  </a:cxn>
                  <a:cxn ang="0">
                    <a:pos x="146" y="4"/>
                  </a:cxn>
                  <a:cxn ang="0">
                    <a:pos x="184" y="0"/>
                  </a:cxn>
                  <a:cxn ang="0">
                    <a:pos x="202" y="0"/>
                  </a:cxn>
                  <a:cxn ang="0">
                    <a:pos x="238" y="8"/>
                  </a:cxn>
                  <a:cxn ang="0">
                    <a:pos x="272" y="22"/>
                  </a:cxn>
                  <a:cxn ang="0">
                    <a:pos x="302" y="42"/>
                  </a:cxn>
                  <a:cxn ang="0">
                    <a:pos x="326" y="66"/>
                  </a:cxn>
                  <a:cxn ang="0">
                    <a:pos x="346" y="96"/>
                  </a:cxn>
                  <a:cxn ang="0">
                    <a:pos x="360" y="128"/>
                  </a:cxn>
                  <a:cxn ang="0">
                    <a:pos x="368" y="164"/>
                  </a:cxn>
                  <a:cxn ang="0">
                    <a:pos x="368" y="184"/>
                  </a:cxn>
                </a:cxnLst>
                <a:rect b="b" l="0" r="r" t="0"/>
                <a:pathLst>
                  <a:path h="368" w="368">
                    <a:moveTo>
                      <a:pt x="368" y="184"/>
                    </a:moveTo>
                    <a:lnTo>
                      <a:pt x="368" y="184"/>
                    </a:lnTo>
                    <a:lnTo>
                      <a:pt x="368" y="202"/>
                    </a:lnTo>
                    <a:lnTo>
                      <a:pt x="364" y="220"/>
                    </a:lnTo>
                    <a:lnTo>
                      <a:pt x="360" y="238"/>
                    </a:lnTo>
                    <a:lnTo>
                      <a:pt x="354" y="256"/>
                    </a:lnTo>
                    <a:lnTo>
                      <a:pt x="346" y="272"/>
                    </a:lnTo>
                    <a:lnTo>
                      <a:pt x="336" y="286"/>
                    </a:lnTo>
                    <a:lnTo>
                      <a:pt x="326" y="300"/>
                    </a:lnTo>
                    <a:lnTo>
                      <a:pt x="314" y="314"/>
                    </a:lnTo>
                    <a:lnTo>
                      <a:pt x="302" y="326"/>
                    </a:lnTo>
                    <a:lnTo>
                      <a:pt x="286" y="336"/>
                    </a:lnTo>
                    <a:lnTo>
                      <a:pt x="272" y="346"/>
                    </a:lnTo>
                    <a:lnTo>
                      <a:pt x="256" y="354"/>
                    </a:lnTo>
                    <a:lnTo>
                      <a:pt x="238" y="360"/>
                    </a:lnTo>
                    <a:lnTo>
                      <a:pt x="222" y="364"/>
                    </a:lnTo>
                    <a:lnTo>
                      <a:pt x="202" y="366"/>
                    </a:lnTo>
                    <a:lnTo>
                      <a:pt x="184" y="368"/>
                    </a:lnTo>
                    <a:lnTo>
                      <a:pt x="184" y="368"/>
                    </a:lnTo>
                    <a:lnTo>
                      <a:pt x="166" y="366"/>
                    </a:lnTo>
                    <a:lnTo>
                      <a:pt x="146" y="364"/>
                    </a:lnTo>
                    <a:lnTo>
                      <a:pt x="130" y="360"/>
                    </a:lnTo>
                    <a:lnTo>
                      <a:pt x="112" y="354"/>
                    </a:lnTo>
                    <a:lnTo>
                      <a:pt x="96" y="346"/>
                    </a:lnTo>
                    <a:lnTo>
                      <a:pt x="82" y="336"/>
                    </a:lnTo>
                    <a:lnTo>
                      <a:pt x="66" y="326"/>
                    </a:lnTo>
                    <a:lnTo>
                      <a:pt x="54" y="314"/>
                    </a:lnTo>
                    <a:lnTo>
                      <a:pt x="42" y="300"/>
                    </a:lnTo>
                    <a:lnTo>
                      <a:pt x="32" y="286"/>
                    </a:lnTo>
                    <a:lnTo>
                      <a:pt x="22" y="272"/>
                    </a:lnTo>
                    <a:lnTo>
                      <a:pt x="14" y="256"/>
                    </a:lnTo>
                    <a:lnTo>
                      <a:pt x="8" y="238"/>
                    </a:lnTo>
                    <a:lnTo>
                      <a:pt x="4" y="220"/>
                    </a:lnTo>
                    <a:lnTo>
                      <a:pt x="0" y="202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64"/>
                    </a:lnTo>
                    <a:lnTo>
                      <a:pt x="4" y="146"/>
                    </a:lnTo>
                    <a:lnTo>
                      <a:pt x="8" y="128"/>
                    </a:lnTo>
                    <a:lnTo>
                      <a:pt x="14" y="112"/>
                    </a:lnTo>
                    <a:lnTo>
                      <a:pt x="22" y="96"/>
                    </a:lnTo>
                    <a:lnTo>
                      <a:pt x="32" y="80"/>
                    </a:lnTo>
                    <a:lnTo>
                      <a:pt x="42" y="66"/>
                    </a:lnTo>
                    <a:lnTo>
                      <a:pt x="54" y="54"/>
                    </a:lnTo>
                    <a:lnTo>
                      <a:pt x="66" y="42"/>
                    </a:lnTo>
                    <a:lnTo>
                      <a:pt x="82" y="32"/>
                    </a:lnTo>
                    <a:lnTo>
                      <a:pt x="96" y="22"/>
                    </a:lnTo>
                    <a:lnTo>
                      <a:pt x="112" y="14"/>
                    </a:lnTo>
                    <a:lnTo>
                      <a:pt x="130" y="8"/>
                    </a:lnTo>
                    <a:lnTo>
                      <a:pt x="146" y="4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2" y="0"/>
                    </a:lnTo>
                    <a:lnTo>
                      <a:pt x="222" y="4"/>
                    </a:lnTo>
                    <a:lnTo>
                      <a:pt x="238" y="8"/>
                    </a:lnTo>
                    <a:lnTo>
                      <a:pt x="256" y="14"/>
                    </a:lnTo>
                    <a:lnTo>
                      <a:pt x="272" y="22"/>
                    </a:lnTo>
                    <a:lnTo>
                      <a:pt x="286" y="32"/>
                    </a:lnTo>
                    <a:lnTo>
                      <a:pt x="302" y="42"/>
                    </a:lnTo>
                    <a:lnTo>
                      <a:pt x="314" y="54"/>
                    </a:lnTo>
                    <a:lnTo>
                      <a:pt x="326" y="66"/>
                    </a:lnTo>
                    <a:lnTo>
                      <a:pt x="336" y="80"/>
                    </a:lnTo>
                    <a:lnTo>
                      <a:pt x="346" y="96"/>
                    </a:lnTo>
                    <a:lnTo>
                      <a:pt x="354" y="112"/>
                    </a:lnTo>
                    <a:lnTo>
                      <a:pt x="360" y="128"/>
                    </a:lnTo>
                    <a:lnTo>
                      <a:pt x="364" y="146"/>
                    </a:lnTo>
                    <a:lnTo>
                      <a:pt x="368" y="164"/>
                    </a:lnTo>
                    <a:lnTo>
                      <a:pt x="368" y="184"/>
                    </a:lnTo>
                    <a:lnTo>
                      <a:pt x="368" y="184"/>
                    </a:lnTo>
                    <a:close/>
                  </a:path>
                </a:pathLst>
              </a:custGeom>
              <a:solidFill>
                <a:srgbClr val="9CE5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024"/>
              <p:cNvSpPr/>
              <p:nvPr/>
            </p:nvSpPr>
            <p:spPr bwMode="auto">
              <a:xfrm>
                <a:off x="6476722" y="1569587"/>
                <a:ext cx="149893" cy="299787"/>
              </a:xfrm>
              <a:custGeom>
                <a:cxnLst>
                  <a:cxn ang="0">
                    <a:pos x="0" y="184"/>
                  </a:cxn>
                  <a:cxn ang="0">
                    <a:pos x="0" y="184"/>
                  </a:cxn>
                  <a:cxn ang="0">
                    <a:pos x="0" y="202"/>
                  </a:cxn>
                  <a:cxn ang="0">
                    <a:pos x="4" y="220"/>
                  </a:cxn>
                  <a:cxn ang="0">
                    <a:pos x="8" y="238"/>
                  </a:cxn>
                  <a:cxn ang="0">
                    <a:pos x="14" y="256"/>
                  </a:cxn>
                  <a:cxn ang="0">
                    <a:pos x="22" y="272"/>
                  </a:cxn>
                  <a:cxn ang="0">
                    <a:pos x="32" y="286"/>
                  </a:cxn>
                  <a:cxn ang="0">
                    <a:pos x="42" y="300"/>
                  </a:cxn>
                  <a:cxn ang="0">
                    <a:pos x="54" y="314"/>
                  </a:cxn>
                  <a:cxn ang="0">
                    <a:pos x="66" y="326"/>
                  </a:cxn>
                  <a:cxn ang="0">
                    <a:pos x="82" y="336"/>
                  </a:cxn>
                  <a:cxn ang="0">
                    <a:pos x="96" y="346"/>
                  </a:cxn>
                  <a:cxn ang="0">
                    <a:pos x="112" y="354"/>
                  </a:cxn>
                  <a:cxn ang="0">
                    <a:pos x="130" y="360"/>
                  </a:cxn>
                  <a:cxn ang="0">
                    <a:pos x="146" y="364"/>
                  </a:cxn>
                  <a:cxn ang="0">
                    <a:pos x="166" y="366"/>
                  </a:cxn>
                  <a:cxn ang="0">
                    <a:pos x="184" y="368"/>
                  </a:cxn>
                  <a:cxn ang="0">
                    <a:pos x="184" y="0"/>
                  </a:cxn>
                  <a:cxn ang="0">
                    <a:pos x="184" y="0"/>
                  </a:cxn>
                  <a:cxn ang="0">
                    <a:pos x="166" y="0"/>
                  </a:cxn>
                  <a:cxn ang="0">
                    <a:pos x="146" y="4"/>
                  </a:cxn>
                  <a:cxn ang="0">
                    <a:pos x="130" y="8"/>
                  </a:cxn>
                  <a:cxn ang="0">
                    <a:pos x="112" y="14"/>
                  </a:cxn>
                  <a:cxn ang="0">
                    <a:pos x="96" y="22"/>
                  </a:cxn>
                  <a:cxn ang="0">
                    <a:pos x="82" y="32"/>
                  </a:cxn>
                  <a:cxn ang="0">
                    <a:pos x="66" y="42"/>
                  </a:cxn>
                  <a:cxn ang="0">
                    <a:pos x="54" y="54"/>
                  </a:cxn>
                  <a:cxn ang="0">
                    <a:pos x="42" y="66"/>
                  </a:cxn>
                  <a:cxn ang="0">
                    <a:pos x="32" y="80"/>
                  </a:cxn>
                  <a:cxn ang="0">
                    <a:pos x="22" y="96"/>
                  </a:cxn>
                  <a:cxn ang="0">
                    <a:pos x="14" y="112"/>
                  </a:cxn>
                  <a:cxn ang="0">
                    <a:pos x="8" y="128"/>
                  </a:cxn>
                  <a:cxn ang="0">
                    <a:pos x="4" y="146"/>
                  </a:cxn>
                  <a:cxn ang="0">
                    <a:pos x="0" y="164"/>
                  </a:cxn>
                  <a:cxn ang="0">
                    <a:pos x="0" y="184"/>
                  </a:cxn>
                  <a:cxn ang="0">
                    <a:pos x="0" y="184"/>
                  </a:cxn>
                </a:cxnLst>
                <a:rect b="b" l="0" r="r" t="0"/>
                <a:pathLst>
                  <a:path h="368" w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202"/>
                    </a:lnTo>
                    <a:lnTo>
                      <a:pt x="4" y="220"/>
                    </a:lnTo>
                    <a:lnTo>
                      <a:pt x="8" y="238"/>
                    </a:lnTo>
                    <a:lnTo>
                      <a:pt x="14" y="256"/>
                    </a:lnTo>
                    <a:lnTo>
                      <a:pt x="22" y="272"/>
                    </a:lnTo>
                    <a:lnTo>
                      <a:pt x="32" y="286"/>
                    </a:lnTo>
                    <a:lnTo>
                      <a:pt x="42" y="300"/>
                    </a:lnTo>
                    <a:lnTo>
                      <a:pt x="54" y="314"/>
                    </a:lnTo>
                    <a:lnTo>
                      <a:pt x="66" y="326"/>
                    </a:lnTo>
                    <a:lnTo>
                      <a:pt x="82" y="336"/>
                    </a:lnTo>
                    <a:lnTo>
                      <a:pt x="96" y="346"/>
                    </a:lnTo>
                    <a:lnTo>
                      <a:pt x="112" y="354"/>
                    </a:lnTo>
                    <a:lnTo>
                      <a:pt x="130" y="360"/>
                    </a:lnTo>
                    <a:lnTo>
                      <a:pt x="146" y="364"/>
                    </a:lnTo>
                    <a:lnTo>
                      <a:pt x="166" y="366"/>
                    </a:lnTo>
                    <a:lnTo>
                      <a:pt x="184" y="368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6" y="4"/>
                    </a:lnTo>
                    <a:lnTo>
                      <a:pt x="130" y="8"/>
                    </a:lnTo>
                    <a:lnTo>
                      <a:pt x="112" y="14"/>
                    </a:lnTo>
                    <a:lnTo>
                      <a:pt x="96" y="22"/>
                    </a:lnTo>
                    <a:lnTo>
                      <a:pt x="82" y="32"/>
                    </a:lnTo>
                    <a:lnTo>
                      <a:pt x="66" y="42"/>
                    </a:lnTo>
                    <a:lnTo>
                      <a:pt x="54" y="54"/>
                    </a:lnTo>
                    <a:lnTo>
                      <a:pt x="42" y="66"/>
                    </a:lnTo>
                    <a:lnTo>
                      <a:pt x="32" y="80"/>
                    </a:lnTo>
                    <a:lnTo>
                      <a:pt x="22" y="96"/>
                    </a:lnTo>
                    <a:lnTo>
                      <a:pt x="14" y="112"/>
                    </a:lnTo>
                    <a:lnTo>
                      <a:pt x="8" y="128"/>
                    </a:lnTo>
                    <a:lnTo>
                      <a:pt x="4" y="146"/>
                    </a:lnTo>
                    <a:lnTo>
                      <a:pt x="0" y="164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C9F2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026"/>
              <p:cNvSpPr/>
              <p:nvPr/>
            </p:nvSpPr>
            <p:spPr bwMode="auto">
              <a:xfrm>
                <a:off x="6574478" y="1489752"/>
                <a:ext cx="104274" cy="32586"/>
              </a:xfrm>
              <a:custGeom>
                <a:cxnLst>
                  <a:cxn ang="0">
                    <a:pos x="128" y="40"/>
                  </a:cxn>
                  <a:cxn ang="0">
                    <a:pos x="0" y="4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6" y="6"/>
                  </a:cxn>
                  <a:cxn ang="0">
                    <a:pos x="14" y="2"/>
                  </a:cxn>
                  <a:cxn ang="0">
                    <a:pos x="22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14" y="2"/>
                  </a:cxn>
                  <a:cxn ang="0">
                    <a:pos x="122" y="6"/>
                  </a:cxn>
                  <a:cxn ang="0">
                    <a:pos x="126" y="14"/>
                  </a:cxn>
                  <a:cxn ang="0">
                    <a:pos x="128" y="24"/>
                  </a:cxn>
                  <a:cxn ang="0">
                    <a:pos x="128" y="40"/>
                  </a:cxn>
                </a:cxnLst>
                <a:rect b="b" l="0" r="r" t="0"/>
                <a:pathLst>
                  <a:path h="40" w="128">
                    <a:moveTo>
                      <a:pt x="128" y="40"/>
                    </a:moveTo>
                    <a:lnTo>
                      <a:pt x="0" y="4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14" y="2"/>
                    </a:lnTo>
                    <a:lnTo>
                      <a:pt x="122" y="6"/>
                    </a:lnTo>
                    <a:lnTo>
                      <a:pt x="126" y="14"/>
                    </a:lnTo>
                    <a:lnTo>
                      <a:pt x="128" y="24"/>
                    </a:lnTo>
                    <a:lnTo>
                      <a:pt x="128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027"/>
              <p:cNvSpPr/>
              <p:nvPr/>
            </p:nvSpPr>
            <p:spPr bwMode="auto">
              <a:xfrm>
                <a:off x="6574479" y="1489752"/>
                <a:ext cx="52137" cy="32586"/>
              </a:xfrm>
              <a:custGeom>
                <a:cxnLst>
                  <a:cxn ang="0">
                    <a:pos x="64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40"/>
                  </a:cxn>
                  <a:cxn ang="0">
                    <a:pos x="64" y="40"/>
                  </a:cxn>
                  <a:cxn ang="0">
                    <a:pos x="64" y="0"/>
                  </a:cxn>
                </a:cxnLst>
                <a:rect b="b" l="0" r="r" t="0"/>
                <a:pathLst>
                  <a:path h="40" w="64">
                    <a:moveTo>
                      <a:pt x="64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64" y="4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0" name="圆角矩形 19"/>
            <p:cNvSpPr/>
            <p:nvPr/>
          </p:nvSpPr>
          <p:spPr>
            <a:xfrm>
              <a:off x="5565214" y="1127910"/>
              <a:ext cx="363284" cy="4571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圆角矩形 20"/>
            <p:cNvSpPr/>
            <p:nvPr/>
          </p:nvSpPr>
          <p:spPr>
            <a:xfrm flipV="1" rot="3239729">
              <a:off x="5392197" y="1059672"/>
              <a:ext cx="241011" cy="4571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861632" y="1432438"/>
            <a:ext cx="1666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/>
              <a:t>时长 time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12806" y="232334"/>
            <a:ext cx="216452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400"/>
              <a:t>1:34:31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432509" y="425780"/>
            <a:ext cx="1633755" cy="1346569"/>
            <a:chOff x="7252258" y="2325571"/>
            <a:chExt cx="417095" cy="343777"/>
          </a:xfrm>
        </p:grpSpPr>
        <p:sp>
          <p:nvSpPr>
            <p:cNvPr id="25" name="Freeform 1103"/>
            <p:cNvSpPr/>
            <p:nvPr/>
          </p:nvSpPr>
          <p:spPr bwMode="auto">
            <a:xfrm>
              <a:off x="7253887" y="2325571"/>
              <a:ext cx="257426" cy="257426"/>
            </a:xfrm>
            <a:custGeom>
              <a:cxnLst>
                <a:cxn ang="0">
                  <a:pos x="316" y="158"/>
                </a:cxn>
                <a:cxn ang="0">
                  <a:pos x="268" y="188"/>
                </a:cxn>
                <a:cxn ang="0">
                  <a:pos x="294" y="236"/>
                </a:cxn>
                <a:cxn ang="0">
                  <a:pos x="238" y="238"/>
                </a:cxn>
                <a:cxn ang="0">
                  <a:pos x="236" y="294"/>
                </a:cxn>
                <a:cxn ang="0">
                  <a:pos x="188" y="268"/>
                </a:cxn>
                <a:cxn ang="0">
                  <a:pos x="158" y="316"/>
                </a:cxn>
                <a:cxn ang="0">
                  <a:pos x="128" y="268"/>
                </a:cxn>
                <a:cxn ang="0">
                  <a:pos x="80" y="294"/>
                </a:cxn>
                <a:cxn ang="0">
                  <a:pos x="78" y="238"/>
                </a:cxn>
                <a:cxn ang="0">
                  <a:pos x="22" y="236"/>
                </a:cxn>
                <a:cxn ang="0">
                  <a:pos x="48" y="188"/>
                </a:cxn>
                <a:cxn ang="0">
                  <a:pos x="0" y="158"/>
                </a:cxn>
                <a:cxn ang="0">
                  <a:pos x="48" y="128"/>
                </a:cxn>
                <a:cxn ang="0">
                  <a:pos x="22" y="80"/>
                </a:cxn>
                <a:cxn ang="0">
                  <a:pos x="78" y="78"/>
                </a:cxn>
                <a:cxn ang="0">
                  <a:pos x="80" y="22"/>
                </a:cxn>
                <a:cxn ang="0">
                  <a:pos x="128" y="48"/>
                </a:cxn>
                <a:cxn ang="0">
                  <a:pos x="158" y="0"/>
                </a:cxn>
                <a:cxn ang="0">
                  <a:pos x="188" y="48"/>
                </a:cxn>
                <a:cxn ang="0">
                  <a:pos x="236" y="22"/>
                </a:cxn>
                <a:cxn ang="0">
                  <a:pos x="238" y="78"/>
                </a:cxn>
                <a:cxn ang="0">
                  <a:pos x="294" y="80"/>
                </a:cxn>
                <a:cxn ang="0">
                  <a:pos x="268" y="128"/>
                </a:cxn>
                <a:cxn ang="0">
                  <a:pos x="316" y="158"/>
                </a:cxn>
              </a:cxnLst>
              <a:rect b="b" l="0" r="r" t="0"/>
              <a:pathLst>
                <a:path h="316" w="316">
                  <a:moveTo>
                    <a:pt x="316" y="158"/>
                  </a:moveTo>
                  <a:lnTo>
                    <a:pt x="268" y="188"/>
                  </a:lnTo>
                  <a:lnTo>
                    <a:pt x="294" y="236"/>
                  </a:lnTo>
                  <a:lnTo>
                    <a:pt x="238" y="238"/>
                  </a:lnTo>
                  <a:lnTo>
                    <a:pt x="236" y="294"/>
                  </a:lnTo>
                  <a:lnTo>
                    <a:pt x="188" y="268"/>
                  </a:lnTo>
                  <a:lnTo>
                    <a:pt x="158" y="316"/>
                  </a:lnTo>
                  <a:lnTo>
                    <a:pt x="128" y="268"/>
                  </a:lnTo>
                  <a:lnTo>
                    <a:pt x="80" y="294"/>
                  </a:lnTo>
                  <a:lnTo>
                    <a:pt x="78" y="238"/>
                  </a:lnTo>
                  <a:lnTo>
                    <a:pt x="22" y="236"/>
                  </a:lnTo>
                  <a:lnTo>
                    <a:pt x="48" y="188"/>
                  </a:lnTo>
                  <a:lnTo>
                    <a:pt x="0" y="158"/>
                  </a:lnTo>
                  <a:lnTo>
                    <a:pt x="48" y="128"/>
                  </a:lnTo>
                  <a:lnTo>
                    <a:pt x="22" y="80"/>
                  </a:lnTo>
                  <a:lnTo>
                    <a:pt x="78" y="78"/>
                  </a:lnTo>
                  <a:lnTo>
                    <a:pt x="80" y="22"/>
                  </a:lnTo>
                  <a:lnTo>
                    <a:pt x="128" y="48"/>
                  </a:lnTo>
                  <a:lnTo>
                    <a:pt x="158" y="0"/>
                  </a:lnTo>
                  <a:lnTo>
                    <a:pt x="188" y="48"/>
                  </a:lnTo>
                  <a:lnTo>
                    <a:pt x="236" y="22"/>
                  </a:lnTo>
                  <a:lnTo>
                    <a:pt x="238" y="78"/>
                  </a:lnTo>
                  <a:lnTo>
                    <a:pt x="294" y="80"/>
                  </a:lnTo>
                  <a:lnTo>
                    <a:pt x="268" y="128"/>
                  </a:lnTo>
                  <a:lnTo>
                    <a:pt x="316" y="158"/>
                  </a:lnTo>
                  <a:close/>
                </a:path>
              </a:pathLst>
            </a:custGeom>
            <a:solidFill>
              <a:srgbClr val="FBEC9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104"/>
            <p:cNvSpPr/>
            <p:nvPr/>
          </p:nvSpPr>
          <p:spPr bwMode="auto">
            <a:xfrm>
              <a:off x="7304395" y="2376079"/>
              <a:ext cx="156410" cy="156411"/>
            </a:xfrm>
            <a:custGeom>
              <a:cxnLst>
                <a:cxn ang="0">
                  <a:pos x="192" y="96"/>
                </a:cxn>
                <a:cxn ang="0">
                  <a:pos x="192" y="96"/>
                </a:cxn>
                <a:cxn ang="0">
                  <a:pos x="190" y="116"/>
                </a:cxn>
                <a:cxn ang="0">
                  <a:pos x="184" y="134"/>
                </a:cxn>
                <a:cxn ang="0">
                  <a:pos x="176" y="150"/>
                </a:cxn>
                <a:cxn ang="0">
                  <a:pos x="164" y="164"/>
                </a:cxn>
                <a:cxn ang="0">
                  <a:pos x="150" y="176"/>
                </a:cxn>
                <a:cxn ang="0">
                  <a:pos x="134" y="184"/>
                </a:cxn>
                <a:cxn ang="0">
                  <a:pos x="116" y="190"/>
                </a:cxn>
                <a:cxn ang="0">
                  <a:pos x="96" y="192"/>
                </a:cxn>
                <a:cxn ang="0">
                  <a:pos x="96" y="192"/>
                </a:cxn>
                <a:cxn ang="0">
                  <a:pos x="76" y="190"/>
                </a:cxn>
                <a:cxn ang="0">
                  <a:pos x="58" y="184"/>
                </a:cxn>
                <a:cxn ang="0">
                  <a:pos x="42" y="176"/>
                </a:cxn>
                <a:cxn ang="0">
                  <a:pos x="28" y="164"/>
                </a:cxn>
                <a:cxn ang="0">
                  <a:pos x="16" y="150"/>
                </a:cxn>
                <a:cxn ang="0">
                  <a:pos x="8" y="134"/>
                </a:cxn>
                <a:cxn ang="0">
                  <a:pos x="2" y="11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76"/>
                </a:cxn>
                <a:cxn ang="0">
                  <a:pos x="8" y="58"/>
                </a:cxn>
                <a:cxn ang="0">
                  <a:pos x="16" y="42"/>
                </a:cxn>
                <a:cxn ang="0">
                  <a:pos x="28" y="28"/>
                </a:cxn>
                <a:cxn ang="0">
                  <a:pos x="42" y="16"/>
                </a:cxn>
                <a:cxn ang="0">
                  <a:pos x="58" y="8"/>
                </a:cxn>
                <a:cxn ang="0">
                  <a:pos x="76" y="2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6"/>
                </a:cxn>
                <a:cxn ang="0">
                  <a:pos x="164" y="28"/>
                </a:cxn>
                <a:cxn ang="0">
                  <a:pos x="176" y="42"/>
                </a:cxn>
                <a:cxn ang="0">
                  <a:pos x="184" y="58"/>
                </a:cxn>
                <a:cxn ang="0">
                  <a:pos x="190" y="76"/>
                </a:cxn>
                <a:cxn ang="0">
                  <a:pos x="192" y="96"/>
                </a:cxn>
                <a:cxn ang="0">
                  <a:pos x="192" y="96"/>
                </a:cxn>
              </a:cxnLst>
              <a:rect b="b" l="0" r="r" t="0"/>
              <a:pathLst>
                <a:path h="192" w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6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4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rgbClr val="FACB1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105"/>
            <p:cNvSpPr/>
            <p:nvPr/>
          </p:nvSpPr>
          <p:spPr bwMode="auto">
            <a:xfrm>
              <a:off x="7252258" y="2421698"/>
              <a:ext cx="417095" cy="247650"/>
            </a:xfrm>
            <a:custGeom>
              <a:cxnLst>
                <a:cxn ang="0">
                  <a:pos x="512" y="152"/>
                </a:cxn>
                <a:cxn ang="0">
                  <a:pos x="508" y="124"/>
                </a:cxn>
                <a:cxn ang="0">
                  <a:pos x="494" y="100"/>
                </a:cxn>
                <a:cxn ang="0">
                  <a:pos x="472" y="84"/>
                </a:cxn>
                <a:cxn ang="0">
                  <a:pos x="446" y="74"/>
                </a:cxn>
                <a:cxn ang="0">
                  <a:pos x="438" y="58"/>
                </a:cxn>
                <a:cxn ang="0">
                  <a:pos x="416" y="32"/>
                </a:cxn>
                <a:cxn ang="0">
                  <a:pos x="388" y="12"/>
                </a:cxn>
                <a:cxn ang="0">
                  <a:pos x="354" y="2"/>
                </a:cxn>
                <a:cxn ang="0">
                  <a:pos x="336" y="0"/>
                </a:cxn>
                <a:cxn ang="0">
                  <a:pos x="304" y="4"/>
                </a:cxn>
                <a:cxn ang="0">
                  <a:pos x="276" y="16"/>
                </a:cxn>
                <a:cxn ang="0">
                  <a:pos x="252" y="34"/>
                </a:cxn>
                <a:cxn ang="0">
                  <a:pos x="234" y="58"/>
                </a:cxn>
                <a:cxn ang="0">
                  <a:pos x="222" y="50"/>
                </a:cxn>
                <a:cxn ang="0">
                  <a:pos x="194" y="42"/>
                </a:cxn>
                <a:cxn ang="0">
                  <a:pos x="180" y="40"/>
                </a:cxn>
                <a:cxn ang="0">
                  <a:pos x="150" y="44"/>
                </a:cxn>
                <a:cxn ang="0">
                  <a:pos x="124" y="58"/>
                </a:cxn>
                <a:cxn ang="0">
                  <a:pos x="104" y="80"/>
                </a:cxn>
                <a:cxn ang="0">
                  <a:pos x="92" y="106"/>
                </a:cxn>
                <a:cxn ang="0">
                  <a:pos x="74" y="104"/>
                </a:cxn>
                <a:cxn ang="0">
                  <a:pos x="42" y="110"/>
                </a:cxn>
                <a:cxn ang="0">
                  <a:pos x="16" y="126"/>
                </a:cxn>
                <a:cxn ang="0">
                  <a:pos x="2" y="152"/>
                </a:cxn>
                <a:cxn ang="0">
                  <a:pos x="0" y="168"/>
                </a:cxn>
                <a:cxn ang="0">
                  <a:pos x="8" y="196"/>
                </a:cxn>
                <a:cxn ang="0">
                  <a:pos x="28" y="218"/>
                </a:cxn>
                <a:cxn ang="0">
                  <a:pos x="56" y="230"/>
                </a:cxn>
                <a:cxn ang="0">
                  <a:pos x="90" y="230"/>
                </a:cxn>
                <a:cxn ang="0">
                  <a:pos x="102" y="244"/>
                </a:cxn>
                <a:cxn ang="0">
                  <a:pos x="134" y="262"/>
                </a:cxn>
                <a:cxn ang="0">
                  <a:pos x="152" y="264"/>
                </a:cxn>
                <a:cxn ang="0">
                  <a:pos x="168" y="262"/>
                </a:cxn>
                <a:cxn ang="0">
                  <a:pos x="196" y="248"/>
                </a:cxn>
                <a:cxn ang="0">
                  <a:pos x="208" y="238"/>
                </a:cxn>
                <a:cxn ang="0">
                  <a:pos x="228" y="264"/>
                </a:cxn>
                <a:cxn ang="0">
                  <a:pos x="254" y="286"/>
                </a:cxn>
                <a:cxn ang="0">
                  <a:pos x="286" y="300"/>
                </a:cxn>
                <a:cxn ang="0">
                  <a:pos x="320" y="304"/>
                </a:cxn>
                <a:cxn ang="0">
                  <a:pos x="338" y="302"/>
                </a:cxn>
                <a:cxn ang="0">
                  <a:pos x="374" y="292"/>
                </a:cxn>
                <a:cxn ang="0">
                  <a:pos x="402" y="274"/>
                </a:cxn>
                <a:cxn ang="0">
                  <a:pos x="426" y="248"/>
                </a:cxn>
                <a:cxn ang="0">
                  <a:pos x="436" y="232"/>
                </a:cxn>
                <a:cxn ang="0">
                  <a:pos x="466" y="224"/>
                </a:cxn>
                <a:cxn ang="0">
                  <a:pos x="490" y="208"/>
                </a:cxn>
                <a:cxn ang="0">
                  <a:pos x="506" y="182"/>
                </a:cxn>
                <a:cxn ang="0">
                  <a:pos x="512" y="152"/>
                </a:cxn>
              </a:cxnLst>
              <a:rect b="b" l="0" r="r" t="0"/>
              <a:pathLst>
                <a:path h="304" w="512">
                  <a:moveTo>
                    <a:pt x="512" y="152"/>
                  </a:moveTo>
                  <a:lnTo>
                    <a:pt x="512" y="152"/>
                  </a:lnTo>
                  <a:lnTo>
                    <a:pt x="510" y="138"/>
                  </a:lnTo>
                  <a:lnTo>
                    <a:pt x="508" y="124"/>
                  </a:lnTo>
                  <a:lnTo>
                    <a:pt x="502" y="112"/>
                  </a:lnTo>
                  <a:lnTo>
                    <a:pt x="494" y="100"/>
                  </a:lnTo>
                  <a:lnTo>
                    <a:pt x="484" y="90"/>
                  </a:lnTo>
                  <a:lnTo>
                    <a:pt x="472" y="84"/>
                  </a:lnTo>
                  <a:lnTo>
                    <a:pt x="460" y="78"/>
                  </a:lnTo>
                  <a:lnTo>
                    <a:pt x="446" y="74"/>
                  </a:lnTo>
                  <a:lnTo>
                    <a:pt x="446" y="74"/>
                  </a:lnTo>
                  <a:lnTo>
                    <a:pt x="438" y="58"/>
                  </a:lnTo>
                  <a:lnTo>
                    <a:pt x="428" y="44"/>
                  </a:lnTo>
                  <a:lnTo>
                    <a:pt x="416" y="32"/>
                  </a:lnTo>
                  <a:lnTo>
                    <a:pt x="404" y="20"/>
                  </a:lnTo>
                  <a:lnTo>
                    <a:pt x="388" y="12"/>
                  </a:lnTo>
                  <a:lnTo>
                    <a:pt x="372" y="6"/>
                  </a:lnTo>
                  <a:lnTo>
                    <a:pt x="354" y="2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20" y="2"/>
                  </a:lnTo>
                  <a:lnTo>
                    <a:pt x="304" y="4"/>
                  </a:lnTo>
                  <a:lnTo>
                    <a:pt x="290" y="10"/>
                  </a:lnTo>
                  <a:lnTo>
                    <a:pt x="276" y="16"/>
                  </a:lnTo>
                  <a:lnTo>
                    <a:pt x="264" y="24"/>
                  </a:lnTo>
                  <a:lnTo>
                    <a:pt x="252" y="34"/>
                  </a:lnTo>
                  <a:lnTo>
                    <a:pt x="242" y="46"/>
                  </a:lnTo>
                  <a:lnTo>
                    <a:pt x="234" y="58"/>
                  </a:lnTo>
                  <a:lnTo>
                    <a:pt x="234" y="58"/>
                  </a:lnTo>
                  <a:lnTo>
                    <a:pt x="222" y="50"/>
                  </a:lnTo>
                  <a:lnTo>
                    <a:pt x="208" y="44"/>
                  </a:lnTo>
                  <a:lnTo>
                    <a:pt x="194" y="42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64" y="42"/>
                  </a:lnTo>
                  <a:lnTo>
                    <a:pt x="150" y="44"/>
                  </a:lnTo>
                  <a:lnTo>
                    <a:pt x="136" y="50"/>
                  </a:lnTo>
                  <a:lnTo>
                    <a:pt x="124" y="58"/>
                  </a:lnTo>
                  <a:lnTo>
                    <a:pt x="114" y="68"/>
                  </a:lnTo>
                  <a:lnTo>
                    <a:pt x="104" y="80"/>
                  </a:lnTo>
                  <a:lnTo>
                    <a:pt x="96" y="92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74" y="104"/>
                  </a:lnTo>
                  <a:lnTo>
                    <a:pt x="58" y="106"/>
                  </a:lnTo>
                  <a:lnTo>
                    <a:pt x="42" y="110"/>
                  </a:lnTo>
                  <a:lnTo>
                    <a:pt x="28" y="118"/>
                  </a:lnTo>
                  <a:lnTo>
                    <a:pt x="16" y="126"/>
                  </a:lnTo>
                  <a:lnTo>
                    <a:pt x="8" y="138"/>
                  </a:lnTo>
                  <a:lnTo>
                    <a:pt x="2" y="152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8" y="196"/>
                  </a:lnTo>
                  <a:lnTo>
                    <a:pt x="16" y="208"/>
                  </a:lnTo>
                  <a:lnTo>
                    <a:pt x="28" y="218"/>
                  </a:lnTo>
                  <a:lnTo>
                    <a:pt x="42" y="226"/>
                  </a:lnTo>
                  <a:lnTo>
                    <a:pt x="56" y="230"/>
                  </a:lnTo>
                  <a:lnTo>
                    <a:pt x="74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02" y="244"/>
                  </a:lnTo>
                  <a:lnTo>
                    <a:pt x="116" y="254"/>
                  </a:lnTo>
                  <a:lnTo>
                    <a:pt x="134" y="262"/>
                  </a:lnTo>
                  <a:lnTo>
                    <a:pt x="142" y="264"/>
                  </a:lnTo>
                  <a:lnTo>
                    <a:pt x="152" y="264"/>
                  </a:lnTo>
                  <a:lnTo>
                    <a:pt x="152" y="264"/>
                  </a:lnTo>
                  <a:lnTo>
                    <a:pt x="168" y="262"/>
                  </a:lnTo>
                  <a:lnTo>
                    <a:pt x="184" y="256"/>
                  </a:lnTo>
                  <a:lnTo>
                    <a:pt x="196" y="24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16" y="252"/>
                  </a:lnTo>
                  <a:lnTo>
                    <a:pt x="228" y="264"/>
                  </a:lnTo>
                  <a:lnTo>
                    <a:pt x="240" y="276"/>
                  </a:lnTo>
                  <a:lnTo>
                    <a:pt x="254" y="286"/>
                  </a:lnTo>
                  <a:lnTo>
                    <a:pt x="268" y="294"/>
                  </a:lnTo>
                  <a:lnTo>
                    <a:pt x="286" y="300"/>
                  </a:lnTo>
                  <a:lnTo>
                    <a:pt x="302" y="302"/>
                  </a:lnTo>
                  <a:lnTo>
                    <a:pt x="320" y="304"/>
                  </a:lnTo>
                  <a:lnTo>
                    <a:pt x="320" y="304"/>
                  </a:lnTo>
                  <a:lnTo>
                    <a:pt x="338" y="302"/>
                  </a:lnTo>
                  <a:lnTo>
                    <a:pt x="356" y="298"/>
                  </a:lnTo>
                  <a:lnTo>
                    <a:pt x="374" y="292"/>
                  </a:lnTo>
                  <a:lnTo>
                    <a:pt x="388" y="284"/>
                  </a:lnTo>
                  <a:lnTo>
                    <a:pt x="402" y="274"/>
                  </a:lnTo>
                  <a:lnTo>
                    <a:pt x="416" y="262"/>
                  </a:lnTo>
                  <a:lnTo>
                    <a:pt x="426" y="248"/>
                  </a:lnTo>
                  <a:lnTo>
                    <a:pt x="436" y="232"/>
                  </a:lnTo>
                  <a:lnTo>
                    <a:pt x="436" y="232"/>
                  </a:lnTo>
                  <a:lnTo>
                    <a:pt x="450" y="230"/>
                  </a:lnTo>
                  <a:lnTo>
                    <a:pt x="466" y="224"/>
                  </a:lnTo>
                  <a:lnTo>
                    <a:pt x="478" y="218"/>
                  </a:lnTo>
                  <a:lnTo>
                    <a:pt x="490" y="208"/>
                  </a:lnTo>
                  <a:lnTo>
                    <a:pt x="498" y="196"/>
                  </a:lnTo>
                  <a:lnTo>
                    <a:pt x="506" y="182"/>
                  </a:lnTo>
                  <a:lnTo>
                    <a:pt x="510" y="168"/>
                  </a:lnTo>
                  <a:lnTo>
                    <a:pt x="512" y="152"/>
                  </a:lnTo>
                  <a:lnTo>
                    <a:pt x="512" y="152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106"/>
            <p:cNvSpPr/>
            <p:nvPr/>
          </p:nvSpPr>
          <p:spPr bwMode="auto">
            <a:xfrm>
              <a:off x="7252258" y="2421698"/>
              <a:ext cx="338889" cy="215065"/>
            </a:xfrm>
            <a:custGeom>
              <a:cxnLst>
                <a:cxn ang="0">
                  <a:pos x="336" y="0"/>
                </a:cxn>
                <a:cxn ang="0">
                  <a:pos x="336" y="0"/>
                </a:cxn>
                <a:cxn ang="0">
                  <a:pos x="320" y="2"/>
                </a:cxn>
                <a:cxn ang="0">
                  <a:pos x="306" y="4"/>
                </a:cxn>
                <a:cxn ang="0">
                  <a:pos x="290" y="10"/>
                </a:cxn>
                <a:cxn ang="0">
                  <a:pos x="278" y="16"/>
                </a:cxn>
                <a:cxn ang="0">
                  <a:pos x="264" y="24"/>
                </a:cxn>
                <a:cxn ang="0">
                  <a:pos x="254" y="34"/>
                </a:cxn>
                <a:cxn ang="0">
                  <a:pos x="242" y="46"/>
                </a:cxn>
                <a:cxn ang="0">
                  <a:pos x="234" y="58"/>
                </a:cxn>
                <a:cxn ang="0">
                  <a:pos x="234" y="58"/>
                </a:cxn>
                <a:cxn ang="0">
                  <a:pos x="222" y="50"/>
                </a:cxn>
                <a:cxn ang="0">
                  <a:pos x="210" y="44"/>
                </a:cxn>
                <a:cxn ang="0">
                  <a:pos x="196" y="42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66" y="42"/>
                </a:cxn>
                <a:cxn ang="0">
                  <a:pos x="150" y="44"/>
                </a:cxn>
                <a:cxn ang="0">
                  <a:pos x="138" y="50"/>
                </a:cxn>
                <a:cxn ang="0">
                  <a:pos x="124" y="58"/>
                </a:cxn>
                <a:cxn ang="0">
                  <a:pos x="114" y="68"/>
                </a:cxn>
                <a:cxn ang="0">
                  <a:pos x="104" y="80"/>
                </a:cxn>
                <a:cxn ang="0">
                  <a:pos x="98" y="92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74" y="104"/>
                </a:cxn>
                <a:cxn ang="0">
                  <a:pos x="58" y="106"/>
                </a:cxn>
                <a:cxn ang="0">
                  <a:pos x="42" y="110"/>
                </a:cxn>
                <a:cxn ang="0">
                  <a:pos x="28" y="118"/>
                </a:cxn>
                <a:cxn ang="0">
                  <a:pos x="18" y="126"/>
                </a:cxn>
                <a:cxn ang="0">
                  <a:pos x="8" y="138"/>
                </a:cxn>
                <a:cxn ang="0">
                  <a:pos x="2" y="152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2" y="184"/>
                </a:cxn>
                <a:cxn ang="0">
                  <a:pos x="8" y="196"/>
                </a:cxn>
                <a:cxn ang="0">
                  <a:pos x="18" y="208"/>
                </a:cxn>
                <a:cxn ang="0">
                  <a:pos x="28" y="218"/>
                </a:cxn>
                <a:cxn ang="0">
                  <a:pos x="42" y="226"/>
                </a:cxn>
                <a:cxn ang="0">
                  <a:pos x="58" y="230"/>
                </a:cxn>
                <a:cxn ang="0">
                  <a:pos x="74" y="232"/>
                </a:cxn>
                <a:cxn ang="0">
                  <a:pos x="92" y="230"/>
                </a:cxn>
                <a:cxn ang="0">
                  <a:pos x="92" y="230"/>
                </a:cxn>
                <a:cxn ang="0">
                  <a:pos x="102" y="244"/>
                </a:cxn>
                <a:cxn ang="0">
                  <a:pos x="116" y="254"/>
                </a:cxn>
                <a:cxn ang="0">
                  <a:pos x="134" y="262"/>
                </a:cxn>
                <a:cxn ang="0">
                  <a:pos x="144" y="264"/>
                </a:cxn>
                <a:cxn ang="0">
                  <a:pos x="152" y="264"/>
                </a:cxn>
                <a:cxn ang="0">
                  <a:pos x="152" y="264"/>
                </a:cxn>
                <a:cxn ang="0">
                  <a:pos x="166" y="262"/>
                </a:cxn>
                <a:cxn ang="0">
                  <a:pos x="178" y="258"/>
                </a:cxn>
                <a:cxn ang="0">
                  <a:pos x="190" y="254"/>
                </a:cxn>
                <a:cxn ang="0">
                  <a:pos x="200" y="246"/>
                </a:cxn>
                <a:cxn ang="0">
                  <a:pos x="200" y="246"/>
                </a:cxn>
                <a:cxn ang="0">
                  <a:pos x="208" y="238"/>
                </a:cxn>
                <a:cxn ang="0">
                  <a:pos x="416" y="30"/>
                </a:cxn>
                <a:cxn ang="0">
                  <a:pos x="416" y="30"/>
                </a:cxn>
                <a:cxn ang="0">
                  <a:pos x="398" y="18"/>
                </a:cxn>
                <a:cxn ang="0">
                  <a:pos x="380" y="8"/>
                </a:cxn>
                <a:cxn ang="0">
                  <a:pos x="358" y="2"/>
                </a:cxn>
                <a:cxn ang="0">
                  <a:pos x="336" y="0"/>
                </a:cxn>
                <a:cxn ang="0">
                  <a:pos x="336" y="0"/>
                </a:cxn>
              </a:cxnLst>
              <a:rect b="b" l="0" r="r" t="0"/>
              <a:pathLst>
                <a:path h="264" w="416">
                  <a:moveTo>
                    <a:pt x="336" y="0"/>
                  </a:moveTo>
                  <a:lnTo>
                    <a:pt x="336" y="0"/>
                  </a:lnTo>
                  <a:lnTo>
                    <a:pt x="320" y="2"/>
                  </a:lnTo>
                  <a:lnTo>
                    <a:pt x="306" y="4"/>
                  </a:lnTo>
                  <a:lnTo>
                    <a:pt x="290" y="10"/>
                  </a:lnTo>
                  <a:lnTo>
                    <a:pt x="278" y="16"/>
                  </a:lnTo>
                  <a:lnTo>
                    <a:pt x="264" y="24"/>
                  </a:lnTo>
                  <a:lnTo>
                    <a:pt x="254" y="34"/>
                  </a:lnTo>
                  <a:lnTo>
                    <a:pt x="242" y="46"/>
                  </a:lnTo>
                  <a:lnTo>
                    <a:pt x="234" y="58"/>
                  </a:lnTo>
                  <a:lnTo>
                    <a:pt x="234" y="58"/>
                  </a:lnTo>
                  <a:lnTo>
                    <a:pt x="222" y="50"/>
                  </a:lnTo>
                  <a:lnTo>
                    <a:pt x="210" y="44"/>
                  </a:lnTo>
                  <a:lnTo>
                    <a:pt x="196" y="42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66" y="42"/>
                  </a:lnTo>
                  <a:lnTo>
                    <a:pt x="150" y="44"/>
                  </a:lnTo>
                  <a:lnTo>
                    <a:pt x="138" y="50"/>
                  </a:lnTo>
                  <a:lnTo>
                    <a:pt x="124" y="58"/>
                  </a:lnTo>
                  <a:lnTo>
                    <a:pt x="114" y="68"/>
                  </a:lnTo>
                  <a:lnTo>
                    <a:pt x="104" y="80"/>
                  </a:lnTo>
                  <a:lnTo>
                    <a:pt x="98" y="92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74" y="104"/>
                  </a:lnTo>
                  <a:lnTo>
                    <a:pt x="58" y="106"/>
                  </a:lnTo>
                  <a:lnTo>
                    <a:pt x="42" y="110"/>
                  </a:lnTo>
                  <a:lnTo>
                    <a:pt x="28" y="118"/>
                  </a:lnTo>
                  <a:lnTo>
                    <a:pt x="18" y="126"/>
                  </a:lnTo>
                  <a:lnTo>
                    <a:pt x="8" y="138"/>
                  </a:lnTo>
                  <a:lnTo>
                    <a:pt x="2" y="152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8" y="196"/>
                  </a:lnTo>
                  <a:lnTo>
                    <a:pt x="18" y="208"/>
                  </a:lnTo>
                  <a:lnTo>
                    <a:pt x="28" y="218"/>
                  </a:lnTo>
                  <a:lnTo>
                    <a:pt x="42" y="226"/>
                  </a:lnTo>
                  <a:lnTo>
                    <a:pt x="58" y="230"/>
                  </a:lnTo>
                  <a:lnTo>
                    <a:pt x="74" y="232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102" y="244"/>
                  </a:lnTo>
                  <a:lnTo>
                    <a:pt x="116" y="254"/>
                  </a:lnTo>
                  <a:lnTo>
                    <a:pt x="134" y="262"/>
                  </a:lnTo>
                  <a:lnTo>
                    <a:pt x="144" y="264"/>
                  </a:lnTo>
                  <a:lnTo>
                    <a:pt x="152" y="264"/>
                  </a:lnTo>
                  <a:lnTo>
                    <a:pt x="152" y="264"/>
                  </a:lnTo>
                  <a:lnTo>
                    <a:pt x="166" y="262"/>
                  </a:lnTo>
                  <a:lnTo>
                    <a:pt x="178" y="258"/>
                  </a:lnTo>
                  <a:lnTo>
                    <a:pt x="190" y="254"/>
                  </a:lnTo>
                  <a:lnTo>
                    <a:pt x="200" y="246"/>
                  </a:lnTo>
                  <a:lnTo>
                    <a:pt x="200" y="246"/>
                  </a:lnTo>
                  <a:lnTo>
                    <a:pt x="208" y="238"/>
                  </a:lnTo>
                  <a:lnTo>
                    <a:pt x="416" y="30"/>
                  </a:lnTo>
                  <a:lnTo>
                    <a:pt x="416" y="30"/>
                  </a:lnTo>
                  <a:lnTo>
                    <a:pt x="398" y="18"/>
                  </a:lnTo>
                  <a:lnTo>
                    <a:pt x="380" y="8"/>
                  </a:lnTo>
                  <a:lnTo>
                    <a:pt x="358" y="2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028624" y="1432438"/>
            <a:ext cx="1666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/>
              <a:t>天气 weather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027475" y="354649"/>
            <a:ext cx="21645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/>
              <a:t>晴朗</a:t>
            </a:r>
          </a:p>
        </p:txBody>
      </p:sp>
      <p:sp>
        <p:nvSpPr>
          <p:cNvPr id="32" name="矩形 31"/>
          <p:cNvSpPr/>
          <p:nvPr/>
        </p:nvSpPr>
        <p:spPr>
          <a:xfrm>
            <a:off x="3001114" y="2627392"/>
            <a:ext cx="6003473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/>
              <a:t>About The Changbai Mountain</a:t>
            </a:r>
          </a:p>
        </p:txBody>
      </p:sp>
      <p:sp>
        <p:nvSpPr>
          <p:cNvPr id="33" name="矩形 32"/>
          <p:cNvSpPr/>
          <p:nvPr/>
        </p:nvSpPr>
        <p:spPr>
          <a:xfrm>
            <a:off x="1490850" y="4439227"/>
            <a:ext cx="9210299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latin charset="0" panose="020b0604020202020204" pitchFamily="34" typeface="arial"/>
              </a:rPr>
              <a:t>      长白山，位于吉林省东南部，是松花江、图们江和鸭绿江的发源地，其中松花江发源于长白山天池。历史上的长白山一直是东北人民生息劳作的场所。1961年建立了21.5万公顷的长白山国家自然保护区。</a:t>
            </a:r>
          </a:p>
          <a:p>
            <a:pPr algn="ctr"/>
            <a:r>
              <a:rPr altLang="en-US" lang="zh-CN" smtClean="0">
                <a:latin charset="0" panose="020b0604020202020204" pitchFamily="34" typeface="arial"/>
              </a:rPr>
              <a:t>广义的长白山指整个长白山脉，即东北地区东部山地的总称。 介于北纬 38°46′～47°30′，东经121°08′～134°，北起完达山脉北麓，南延千山山脉老铁山，长约1300余公里，东西宽约400公里，略呈纺锤形。由多列东北—西南向平行褶皱断层山脉和盆、谷地组成。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4262454" y="3561796"/>
            <a:ext cx="560231" cy="560231"/>
            <a:chOff x="4201377" y="3253068"/>
            <a:chExt cx="695029" cy="695029"/>
          </a:xfrm>
        </p:grpSpPr>
        <p:grpSp>
          <p:nvGrpSpPr>
            <p:cNvPr id="34" name="组 19"/>
            <p:cNvGrpSpPr/>
            <p:nvPr/>
          </p:nvGrpSpPr>
          <p:grpSpPr>
            <a:xfrm>
              <a:off x="4373592" y="3393560"/>
              <a:ext cx="349250" cy="466725"/>
              <a:chOff x="3910013" y="1676400"/>
              <a:chExt cx="349250" cy="466725"/>
            </a:xfrm>
            <a:solidFill>
              <a:srgbClr val="C00000"/>
            </a:solidFill>
          </p:grpSpPr>
          <p:sp>
            <p:nvSpPr>
              <p:cNvPr id="35" name="Freeform 139"/>
              <p:cNvSpPr>
                <a:spLocks noEditPoints="1"/>
              </p:cNvSpPr>
              <p:nvPr/>
            </p:nvSpPr>
            <p:spPr bwMode="auto">
              <a:xfrm>
                <a:off x="3910013" y="1676400"/>
                <a:ext cx="349250" cy="466725"/>
              </a:xfrm>
              <a:custGeom>
                <a:cxnLst>
                  <a:cxn ang="0">
                    <a:pos x="110" y="294"/>
                  </a:cxn>
                  <a:cxn ang="0">
                    <a:pos x="96" y="288"/>
                  </a:cxn>
                  <a:cxn ang="0">
                    <a:pos x="76" y="266"/>
                  </a:cxn>
                  <a:cxn ang="0">
                    <a:pos x="44" y="226"/>
                  </a:cxn>
                  <a:cxn ang="0">
                    <a:pos x="14" y="172"/>
                  </a:cxn>
                  <a:cxn ang="0">
                    <a:pos x="4" y="14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6" y="74"/>
                  </a:cxn>
                  <a:cxn ang="0">
                    <a:pos x="14" y="52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70" y="6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68" y="14"/>
                  </a:cxn>
                  <a:cxn ang="0">
                    <a:pos x="184" y="24"/>
                  </a:cxn>
                  <a:cxn ang="0">
                    <a:pos x="200" y="42"/>
                  </a:cxn>
                  <a:cxn ang="0">
                    <a:pos x="212" y="62"/>
                  </a:cxn>
                  <a:cxn ang="0">
                    <a:pos x="218" y="86"/>
                  </a:cxn>
                  <a:cxn ang="0">
                    <a:pos x="220" y="114"/>
                  </a:cxn>
                  <a:cxn ang="0">
                    <a:pos x="220" y="128"/>
                  </a:cxn>
                  <a:cxn ang="0">
                    <a:pos x="212" y="158"/>
                  </a:cxn>
                  <a:cxn ang="0">
                    <a:pos x="192" y="200"/>
                  </a:cxn>
                  <a:cxn ang="0">
                    <a:pos x="160" y="248"/>
                  </a:cxn>
                  <a:cxn ang="0">
                    <a:pos x="126" y="288"/>
                  </a:cxn>
                  <a:cxn ang="0">
                    <a:pos x="118" y="292"/>
                  </a:cxn>
                  <a:cxn ang="0">
                    <a:pos x="110" y="294"/>
                  </a:cxn>
                  <a:cxn ang="0">
                    <a:pos x="110" y="16"/>
                  </a:cxn>
                  <a:cxn ang="0">
                    <a:pos x="86" y="18"/>
                  </a:cxn>
                  <a:cxn ang="0">
                    <a:pos x="66" y="24"/>
                  </a:cxn>
                  <a:cxn ang="0">
                    <a:pos x="38" y="48"/>
                  </a:cxn>
                  <a:cxn ang="0">
                    <a:pos x="22" y="80"/>
                  </a:cxn>
                  <a:cxn ang="0">
                    <a:pos x="16" y="114"/>
                  </a:cxn>
                  <a:cxn ang="0">
                    <a:pos x="18" y="126"/>
                  </a:cxn>
                  <a:cxn ang="0">
                    <a:pos x="24" y="154"/>
                  </a:cxn>
                  <a:cxn ang="0">
                    <a:pos x="42" y="194"/>
                  </a:cxn>
                  <a:cxn ang="0">
                    <a:pos x="74" y="238"/>
                  </a:cxn>
                  <a:cxn ang="0">
                    <a:pos x="106" y="276"/>
                  </a:cxn>
                  <a:cxn ang="0">
                    <a:pos x="110" y="278"/>
                  </a:cxn>
                  <a:cxn ang="0">
                    <a:pos x="114" y="276"/>
                  </a:cxn>
                  <a:cxn ang="0">
                    <a:pos x="146" y="238"/>
                  </a:cxn>
                  <a:cxn ang="0">
                    <a:pos x="178" y="194"/>
                  </a:cxn>
                  <a:cxn ang="0">
                    <a:pos x="196" y="154"/>
                  </a:cxn>
                  <a:cxn ang="0">
                    <a:pos x="204" y="126"/>
                  </a:cxn>
                  <a:cxn ang="0">
                    <a:pos x="204" y="114"/>
                  </a:cxn>
                  <a:cxn ang="0">
                    <a:pos x="200" y="80"/>
                  </a:cxn>
                  <a:cxn ang="0">
                    <a:pos x="184" y="48"/>
                  </a:cxn>
                  <a:cxn ang="0">
                    <a:pos x="154" y="24"/>
                  </a:cxn>
                  <a:cxn ang="0">
                    <a:pos x="134" y="18"/>
                  </a:cxn>
                  <a:cxn ang="0">
                    <a:pos x="110" y="16"/>
                  </a:cxn>
                </a:cxnLst>
                <a:rect b="b" l="0" r="r" t="0"/>
                <a:pathLst>
                  <a:path h="294" w="220">
                    <a:moveTo>
                      <a:pt x="110" y="294"/>
                    </a:moveTo>
                    <a:lnTo>
                      <a:pt x="110" y="294"/>
                    </a:lnTo>
                    <a:lnTo>
                      <a:pt x="102" y="292"/>
                    </a:lnTo>
                    <a:lnTo>
                      <a:pt x="96" y="288"/>
                    </a:lnTo>
                    <a:lnTo>
                      <a:pt x="96" y="288"/>
                    </a:lnTo>
                    <a:lnTo>
                      <a:pt x="76" y="266"/>
                    </a:lnTo>
                    <a:lnTo>
                      <a:pt x="60" y="248"/>
                    </a:lnTo>
                    <a:lnTo>
                      <a:pt x="44" y="226"/>
                    </a:lnTo>
                    <a:lnTo>
                      <a:pt x="28" y="200"/>
                    </a:lnTo>
                    <a:lnTo>
                      <a:pt x="14" y="172"/>
                    </a:lnTo>
                    <a:lnTo>
                      <a:pt x="8" y="158"/>
                    </a:lnTo>
                    <a:lnTo>
                      <a:pt x="4" y="142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2" y="86"/>
                    </a:lnTo>
                    <a:lnTo>
                      <a:pt x="6" y="74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0" y="42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52" y="14"/>
                    </a:lnTo>
                    <a:lnTo>
                      <a:pt x="70" y="6"/>
                    </a:lnTo>
                    <a:lnTo>
                      <a:pt x="9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2" y="0"/>
                    </a:lnTo>
                    <a:lnTo>
                      <a:pt x="150" y="6"/>
                    </a:lnTo>
                    <a:lnTo>
                      <a:pt x="168" y="1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92" y="32"/>
                    </a:lnTo>
                    <a:lnTo>
                      <a:pt x="200" y="42"/>
                    </a:lnTo>
                    <a:lnTo>
                      <a:pt x="206" y="52"/>
                    </a:lnTo>
                    <a:lnTo>
                      <a:pt x="212" y="62"/>
                    </a:lnTo>
                    <a:lnTo>
                      <a:pt x="216" y="74"/>
                    </a:lnTo>
                    <a:lnTo>
                      <a:pt x="218" y="86"/>
                    </a:lnTo>
                    <a:lnTo>
                      <a:pt x="220" y="100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20" y="128"/>
                    </a:lnTo>
                    <a:lnTo>
                      <a:pt x="216" y="142"/>
                    </a:lnTo>
                    <a:lnTo>
                      <a:pt x="212" y="158"/>
                    </a:lnTo>
                    <a:lnTo>
                      <a:pt x="206" y="172"/>
                    </a:lnTo>
                    <a:lnTo>
                      <a:pt x="192" y="200"/>
                    </a:lnTo>
                    <a:lnTo>
                      <a:pt x="176" y="226"/>
                    </a:lnTo>
                    <a:lnTo>
                      <a:pt x="160" y="248"/>
                    </a:lnTo>
                    <a:lnTo>
                      <a:pt x="144" y="266"/>
                    </a:lnTo>
                    <a:lnTo>
                      <a:pt x="126" y="288"/>
                    </a:lnTo>
                    <a:lnTo>
                      <a:pt x="126" y="288"/>
                    </a:lnTo>
                    <a:lnTo>
                      <a:pt x="118" y="292"/>
                    </a:lnTo>
                    <a:lnTo>
                      <a:pt x="110" y="294"/>
                    </a:lnTo>
                    <a:lnTo>
                      <a:pt x="110" y="294"/>
                    </a:lnTo>
                    <a:close/>
                    <a:moveTo>
                      <a:pt x="110" y="16"/>
                    </a:moveTo>
                    <a:lnTo>
                      <a:pt x="110" y="16"/>
                    </a:lnTo>
                    <a:lnTo>
                      <a:pt x="98" y="16"/>
                    </a:lnTo>
                    <a:lnTo>
                      <a:pt x="86" y="18"/>
                    </a:lnTo>
                    <a:lnTo>
                      <a:pt x="76" y="20"/>
                    </a:lnTo>
                    <a:lnTo>
                      <a:pt x="66" y="24"/>
                    </a:lnTo>
                    <a:lnTo>
                      <a:pt x="50" y="34"/>
                    </a:lnTo>
                    <a:lnTo>
                      <a:pt x="38" y="48"/>
                    </a:lnTo>
                    <a:lnTo>
                      <a:pt x="28" y="62"/>
                    </a:lnTo>
                    <a:lnTo>
                      <a:pt x="22" y="80"/>
                    </a:lnTo>
                    <a:lnTo>
                      <a:pt x="18" y="96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8" y="126"/>
                    </a:lnTo>
                    <a:lnTo>
                      <a:pt x="20" y="140"/>
                    </a:lnTo>
                    <a:lnTo>
                      <a:pt x="24" y="154"/>
                    </a:lnTo>
                    <a:lnTo>
                      <a:pt x="30" y="168"/>
                    </a:lnTo>
                    <a:lnTo>
                      <a:pt x="42" y="194"/>
                    </a:lnTo>
                    <a:lnTo>
                      <a:pt x="58" y="218"/>
                    </a:lnTo>
                    <a:lnTo>
                      <a:pt x="74" y="238"/>
                    </a:lnTo>
                    <a:lnTo>
                      <a:pt x="88" y="256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10" y="278"/>
                    </a:lnTo>
                    <a:lnTo>
                      <a:pt x="114" y="276"/>
                    </a:lnTo>
                    <a:lnTo>
                      <a:pt x="114" y="276"/>
                    </a:lnTo>
                    <a:lnTo>
                      <a:pt x="132" y="256"/>
                    </a:lnTo>
                    <a:lnTo>
                      <a:pt x="146" y="238"/>
                    </a:lnTo>
                    <a:lnTo>
                      <a:pt x="162" y="218"/>
                    </a:lnTo>
                    <a:lnTo>
                      <a:pt x="178" y="194"/>
                    </a:lnTo>
                    <a:lnTo>
                      <a:pt x="192" y="168"/>
                    </a:lnTo>
                    <a:lnTo>
                      <a:pt x="196" y="154"/>
                    </a:lnTo>
                    <a:lnTo>
                      <a:pt x="200" y="140"/>
                    </a:lnTo>
                    <a:lnTo>
                      <a:pt x="204" y="126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4" y="96"/>
                    </a:lnTo>
                    <a:lnTo>
                      <a:pt x="200" y="80"/>
                    </a:lnTo>
                    <a:lnTo>
                      <a:pt x="192" y="62"/>
                    </a:lnTo>
                    <a:lnTo>
                      <a:pt x="184" y="48"/>
                    </a:lnTo>
                    <a:lnTo>
                      <a:pt x="170" y="34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4" y="18"/>
                    </a:lnTo>
                    <a:lnTo>
                      <a:pt x="122" y="16"/>
                    </a:lnTo>
                    <a:lnTo>
                      <a:pt x="110" y="16"/>
                    </a:lnTo>
                    <a:lnTo>
                      <a:pt x="110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140"/>
              <p:cNvSpPr>
                <a:spLocks noEditPoints="1"/>
              </p:cNvSpPr>
              <p:nvPr/>
            </p:nvSpPr>
            <p:spPr bwMode="auto">
              <a:xfrm>
                <a:off x="3992563" y="1739900"/>
                <a:ext cx="184150" cy="180975"/>
              </a:xfrm>
              <a:custGeom>
                <a:cxnLst>
                  <a:cxn ang="0">
                    <a:pos x="58" y="114"/>
                  </a:cxn>
                  <a:cxn ang="0">
                    <a:pos x="36" y="110"/>
                  </a:cxn>
                  <a:cxn ang="0">
                    <a:pos x="18" y="98"/>
                  </a:cxn>
                  <a:cxn ang="0">
                    <a:pos x="6" y="80"/>
                  </a:cxn>
                  <a:cxn ang="0">
                    <a:pos x="0" y="58"/>
                  </a:cxn>
                  <a:cxn ang="0">
                    <a:pos x="2" y="46"/>
                  </a:cxn>
                  <a:cxn ang="0">
                    <a:pos x="10" y="24"/>
                  </a:cxn>
                  <a:cxn ang="0">
                    <a:pos x="26" y="1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80" y="4"/>
                  </a:cxn>
                  <a:cxn ang="0">
                    <a:pos x="100" y="16"/>
                  </a:cxn>
                  <a:cxn ang="0">
                    <a:pos x="112" y="34"/>
                  </a:cxn>
                  <a:cxn ang="0">
                    <a:pos x="116" y="58"/>
                  </a:cxn>
                  <a:cxn ang="0">
                    <a:pos x="114" y="68"/>
                  </a:cxn>
                  <a:cxn ang="0">
                    <a:pos x="106" y="90"/>
                  </a:cxn>
                  <a:cxn ang="0">
                    <a:pos x="90" y="104"/>
                  </a:cxn>
                  <a:cxn ang="0">
                    <a:pos x="70" y="114"/>
                  </a:cxn>
                  <a:cxn ang="0">
                    <a:pos x="58" y="114"/>
                  </a:cxn>
                  <a:cxn ang="0">
                    <a:pos x="58" y="16"/>
                  </a:cxn>
                  <a:cxn ang="0">
                    <a:pos x="42" y="18"/>
                  </a:cxn>
                  <a:cxn ang="0">
                    <a:pos x="30" y="28"/>
                  </a:cxn>
                  <a:cxn ang="0">
                    <a:pos x="20" y="42"/>
                  </a:cxn>
                  <a:cxn ang="0">
                    <a:pos x="16" y="58"/>
                  </a:cxn>
                  <a:cxn ang="0">
                    <a:pos x="18" y="66"/>
                  </a:cxn>
                  <a:cxn ang="0">
                    <a:pos x="24" y="80"/>
                  </a:cxn>
                  <a:cxn ang="0">
                    <a:pos x="36" y="92"/>
                  </a:cxn>
                  <a:cxn ang="0">
                    <a:pos x="50" y="98"/>
                  </a:cxn>
                  <a:cxn ang="0">
                    <a:pos x="58" y="98"/>
                  </a:cxn>
                  <a:cxn ang="0">
                    <a:pos x="74" y="96"/>
                  </a:cxn>
                  <a:cxn ang="0">
                    <a:pos x="88" y="86"/>
                  </a:cxn>
                  <a:cxn ang="0">
                    <a:pos x="96" y="74"/>
                  </a:cxn>
                  <a:cxn ang="0">
                    <a:pos x="100" y="58"/>
                  </a:cxn>
                  <a:cxn ang="0">
                    <a:pos x="98" y="48"/>
                  </a:cxn>
                  <a:cxn ang="0">
                    <a:pos x="92" y="34"/>
                  </a:cxn>
                  <a:cxn ang="0">
                    <a:pos x="82" y="22"/>
                  </a:cxn>
                  <a:cxn ang="0">
                    <a:pos x="66" y="16"/>
                  </a:cxn>
                  <a:cxn ang="0">
                    <a:pos x="58" y="16"/>
                  </a:cxn>
                </a:cxnLst>
                <a:rect b="b" l="0" r="r" t="0"/>
                <a:pathLst>
                  <a:path h="114" w="115">
                    <a:moveTo>
                      <a:pt x="58" y="114"/>
                    </a:moveTo>
                    <a:lnTo>
                      <a:pt x="58" y="114"/>
                    </a:lnTo>
                    <a:lnTo>
                      <a:pt x="46" y="114"/>
                    </a:lnTo>
                    <a:lnTo>
                      <a:pt x="36" y="110"/>
                    </a:lnTo>
                    <a:lnTo>
                      <a:pt x="26" y="104"/>
                    </a:lnTo>
                    <a:lnTo>
                      <a:pt x="18" y="98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12" y="34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4" y="68"/>
                    </a:lnTo>
                    <a:lnTo>
                      <a:pt x="112" y="80"/>
                    </a:lnTo>
                    <a:lnTo>
                      <a:pt x="106" y="90"/>
                    </a:lnTo>
                    <a:lnTo>
                      <a:pt x="100" y="98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70" y="114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6" y="22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20" y="42"/>
                    </a:lnTo>
                    <a:lnTo>
                      <a:pt x="18" y="4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66"/>
                    </a:lnTo>
                    <a:lnTo>
                      <a:pt x="20" y="74"/>
                    </a:lnTo>
                    <a:lnTo>
                      <a:pt x="24" y="80"/>
                    </a:lnTo>
                    <a:lnTo>
                      <a:pt x="30" y="86"/>
                    </a:lnTo>
                    <a:lnTo>
                      <a:pt x="36" y="92"/>
                    </a:lnTo>
                    <a:lnTo>
                      <a:pt x="42" y="96"/>
                    </a:lnTo>
                    <a:lnTo>
                      <a:pt x="50" y="98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6" y="98"/>
                    </a:lnTo>
                    <a:lnTo>
                      <a:pt x="74" y="96"/>
                    </a:lnTo>
                    <a:lnTo>
                      <a:pt x="82" y="92"/>
                    </a:lnTo>
                    <a:lnTo>
                      <a:pt x="88" y="86"/>
                    </a:lnTo>
                    <a:lnTo>
                      <a:pt x="92" y="80"/>
                    </a:lnTo>
                    <a:lnTo>
                      <a:pt x="96" y="74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48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88" y="28"/>
                    </a:lnTo>
                    <a:lnTo>
                      <a:pt x="82" y="22"/>
                    </a:lnTo>
                    <a:lnTo>
                      <a:pt x="74" y="18"/>
                    </a:lnTo>
                    <a:lnTo>
                      <a:pt x="66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43" name="椭圆 42"/>
            <p:cNvSpPr/>
            <p:nvPr/>
          </p:nvSpPr>
          <p:spPr>
            <a:xfrm>
              <a:off x="4201377" y="3253068"/>
              <a:ext cx="695029" cy="69502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643298" y="3561796"/>
            <a:ext cx="560231" cy="560231"/>
            <a:chOff x="5145992" y="3253068"/>
            <a:chExt cx="695029" cy="695029"/>
          </a:xfrm>
        </p:grpSpPr>
        <p:sp>
          <p:nvSpPr>
            <p:cNvPr id="37" name="Freeform 156"/>
            <p:cNvSpPr>
              <a:spLocks noEditPoints="1"/>
            </p:cNvSpPr>
            <p:nvPr/>
          </p:nvSpPr>
          <p:spPr bwMode="auto">
            <a:xfrm>
              <a:off x="5275736" y="3361934"/>
              <a:ext cx="445532" cy="423115"/>
            </a:xfrm>
            <a:custGeom>
              <a:cxnLst>
                <a:cxn ang="0">
                  <a:pos x="30" y="302"/>
                </a:cxn>
                <a:cxn ang="0">
                  <a:pos x="24" y="300"/>
                </a:cxn>
                <a:cxn ang="0">
                  <a:pos x="8" y="292"/>
                </a:cxn>
                <a:cxn ang="0">
                  <a:pos x="0" y="278"/>
                </a:cxn>
                <a:cxn ang="0">
                  <a:pos x="0" y="238"/>
                </a:cxn>
                <a:cxn ang="0">
                  <a:pos x="2" y="230"/>
                </a:cxn>
                <a:cxn ang="0">
                  <a:pos x="12" y="214"/>
                </a:cxn>
                <a:cxn ang="0">
                  <a:pos x="100" y="186"/>
                </a:cxn>
                <a:cxn ang="0">
                  <a:pos x="90" y="166"/>
                </a:cxn>
                <a:cxn ang="0">
                  <a:pos x="76" y="120"/>
                </a:cxn>
                <a:cxn ang="0">
                  <a:pos x="74" y="94"/>
                </a:cxn>
                <a:cxn ang="0">
                  <a:pos x="80" y="56"/>
                </a:cxn>
                <a:cxn ang="0">
                  <a:pos x="98" y="26"/>
                </a:cxn>
                <a:cxn ang="0">
                  <a:pos x="124" y="6"/>
                </a:cxn>
                <a:cxn ang="0">
                  <a:pos x="158" y="0"/>
                </a:cxn>
                <a:cxn ang="0">
                  <a:pos x="176" y="2"/>
                </a:cxn>
                <a:cxn ang="0">
                  <a:pos x="208" y="16"/>
                </a:cxn>
                <a:cxn ang="0">
                  <a:pos x="230" y="40"/>
                </a:cxn>
                <a:cxn ang="0">
                  <a:pos x="242" y="74"/>
                </a:cxn>
                <a:cxn ang="0">
                  <a:pos x="244" y="94"/>
                </a:cxn>
                <a:cxn ang="0">
                  <a:pos x="236" y="144"/>
                </a:cxn>
                <a:cxn ang="0">
                  <a:pos x="216" y="186"/>
                </a:cxn>
                <a:cxn ang="0">
                  <a:pos x="296" y="210"/>
                </a:cxn>
                <a:cxn ang="0">
                  <a:pos x="312" y="222"/>
                </a:cxn>
                <a:cxn ang="0">
                  <a:pos x="318" y="238"/>
                </a:cxn>
                <a:cxn ang="0">
                  <a:pos x="318" y="272"/>
                </a:cxn>
                <a:cxn ang="0">
                  <a:pos x="316" y="284"/>
                </a:cxn>
                <a:cxn ang="0">
                  <a:pos x="300" y="300"/>
                </a:cxn>
                <a:cxn ang="0">
                  <a:pos x="288" y="302"/>
                </a:cxn>
                <a:cxn ang="0">
                  <a:pos x="158" y="16"/>
                </a:cxn>
                <a:cxn ang="0">
                  <a:pos x="144" y="18"/>
                </a:cxn>
                <a:cxn ang="0">
                  <a:pos x="118" y="28"/>
                </a:cxn>
                <a:cxn ang="0">
                  <a:pos x="102" y="48"/>
                </a:cxn>
                <a:cxn ang="0">
                  <a:pos x="92" y="78"/>
                </a:cxn>
                <a:cxn ang="0">
                  <a:pos x="90" y="94"/>
                </a:cxn>
                <a:cxn ang="0">
                  <a:pos x="98" y="144"/>
                </a:cxn>
                <a:cxn ang="0">
                  <a:pos x="120" y="184"/>
                </a:cxn>
                <a:cxn ang="0">
                  <a:pos x="26" y="226"/>
                </a:cxn>
                <a:cxn ang="0">
                  <a:pos x="22" y="228"/>
                </a:cxn>
                <a:cxn ang="0">
                  <a:pos x="16" y="234"/>
                </a:cxn>
                <a:cxn ang="0">
                  <a:pos x="16" y="272"/>
                </a:cxn>
                <a:cxn ang="0">
                  <a:pos x="18" y="276"/>
                </a:cxn>
                <a:cxn ang="0">
                  <a:pos x="24" y="284"/>
                </a:cxn>
                <a:cxn ang="0">
                  <a:pos x="288" y="286"/>
                </a:cxn>
                <a:cxn ang="0">
                  <a:pos x="292" y="284"/>
                </a:cxn>
                <a:cxn ang="0">
                  <a:pos x="300" y="278"/>
                </a:cxn>
                <a:cxn ang="0">
                  <a:pos x="302" y="272"/>
                </a:cxn>
                <a:cxn ang="0">
                  <a:pos x="302" y="238"/>
                </a:cxn>
                <a:cxn ang="0">
                  <a:pos x="298" y="230"/>
                </a:cxn>
                <a:cxn ang="0">
                  <a:pos x="292" y="226"/>
                </a:cxn>
                <a:cxn ang="0">
                  <a:pos x="198" y="184"/>
                </a:cxn>
                <a:cxn ang="0">
                  <a:pos x="210" y="166"/>
                </a:cxn>
                <a:cxn ang="0">
                  <a:pos x="224" y="120"/>
                </a:cxn>
                <a:cxn ang="0">
                  <a:pos x="226" y="94"/>
                </a:cxn>
                <a:cxn ang="0">
                  <a:pos x="222" y="62"/>
                </a:cxn>
                <a:cxn ang="0">
                  <a:pos x="208" y="38"/>
                </a:cxn>
                <a:cxn ang="0">
                  <a:pos x="188" y="22"/>
                </a:cxn>
                <a:cxn ang="0">
                  <a:pos x="158" y="16"/>
                </a:cxn>
              </a:cxnLst>
              <a:rect b="b" l="0" r="r" t="0"/>
              <a:pathLst>
                <a:path h="302" w="318">
                  <a:moveTo>
                    <a:pt x="288" y="302"/>
                  </a:moveTo>
                  <a:lnTo>
                    <a:pt x="30" y="302"/>
                  </a:lnTo>
                  <a:lnTo>
                    <a:pt x="30" y="302"/>
                  </a:lnTo>
                  <a:lnTo>
                    <a:pt x="24" y="300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4"/>
                  </a:lnTo>
                  <a:lnTo>
                    <a:pt x="0" y="278"/>
                  </a:lnTo>
                  <a:lnTo>
                    <a:pt x="0" y="272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" y="230"/>
                  </a:lnTo>
                  <a:lnTo>
                    <a:pt x="6" y="222"/>
                  </a:lnTo>
                  <a:lnTo>
                    <a:pt x="12" y="214"/>
                  </a:lnTo>
                  <a:lnTo>
                    <a:pt x="20" y="210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0" y="166"/>
                  </a:lnTo>
                  <a:lnTo>
                    <a:pt x="82" y="144"/>
                  </a:lnTo>
                  <a:lnTo>
                    <a:pt x="76" y="12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6" y="74"/>
                  </a:lnTo>
                  <a:lnTo>
                    <a:pt x="80" y="56"/>
                  </a:lnTo>
                  <a:lnTo>
                    <a:pt x="88" y="40"/>
                  </a:lnTo>
                  <a:lnTo>
                    <a:pt x="98" y="26"/>
                  </a:lnTo>
                  <a:lnTo>
                    <a:pt x="110" y="16"/>
                  </a:lnTo>
                  <a:lnTo>
                    <a:pt x="124" y="6"/>
                  </a:lnTo>
                  <a:lnTo>
                    <a:pt x="140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6" y="2"/>
                  </a:lnTo>
                  <a:lnTo>
                    <a:pt x="194" y="6"/>
                  </a:lnTo>
                  <a:lnTo>
                    <a:pt x="208" y="16"/>
                  </a:lnTo>
                  <a:lnTo>
                    <a:pt x="220" y="26"/>
                  </a:lnTo>
                  <a:lnTo>
                    <a:pt x="230" y="40"/>
                  </a:lnTo>
                  <a:lnTo>
                    <a:pt x="238" y="56"/>
                  </a:lnTo>
                  <a:lnTo>
                    <a:pt x="242" y="74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2" y="120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6" y="186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306" y="214"/>
                  </a:lnTo>
                  <a:lnTo>
                    <a:pt x="312" y="222"/>
                  </a:lnTo>
                  <a:lnTo>
                    <a:pt x="316" y="230"/>
                  </a:lnTo>
                  <a:lnTo>
                    <a:pt x="318" y="238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6" y="278"/>
                  </a:lnTo>
                  <a:lnTo>
                    <a:pt x="316" y="284"/>
                  </a:lnTo>
                  <a:lnTo>
                    <a:pt x="308" y="292"/>
                  </a:lnTo>
                  <a:lnTo>
                    <a:pt x="300" y="300"/>
                  </a:lnTo>
                  <a:lnTo>
                    <a:pt x="294" y="300"/>
                  </a:lnTo>
                  <a:lnTo>
                    <a:pt x="288" y="302"/>
                  </a:lnTo>
                  <a:lnTo>
                    <a:pt x="288" y="302"/>
                  </a:lnTo>
                  <a:close/>
                  <a:moveTo>
                    <a:pt x="158" y="16"/>
                  </a:moveTo>
                  <a:lnTo>
                    <a:pt x="158" y="16"/>
                  </a:lnTo>
                  <a:lnTo>
                    <a:pt x="144" y="18"/>
                  </a:lnTo>
                  <a:lnTo>
                    <a:pt x="130" y="22"/>
                  </a:lnTo>
                  <a:lnTo>
                    <a:pt x="118" y="28"/>
                  </a:lnTo>
                  <a:lnTo>
                    <a:pt x="108" y="38"/>
                  </a:lnTo>
                  <a:lnTo>
                    <a:pt x="102" y="48"/>
                  </a:lnTo>
                  <a:lnTo>
                    <a:pt x="96" y="62"/>
                  </a:lnTo>
                  <a:lnTo>
                    <a:pt x="92" y="78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2" y="120"/>
                  </a:lnTo>
                  <a:lnTo>
                    <a:pt x="98" y="144"/>
                  </a:lnTo>
                  <a:lnTo>
                    <a:pt x="108" y="166"/>
                  </a:lnTo>
                  <a:lnTo>
                    <a:pt x="120" y="184"/>
                  </a:lnTo>
                  <a:lnTo>
                    <a:pt x="128" y="194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2" y="228"/>
                  </a:lnTo>
                  <a:lnTo>
                    <a:pt x="18" y="230"/>
                  </a:lnTo>
                  <a:lnTo>
                    <a:pt x="16" y="234"/>
                  </a:lnTo>
                  <a:lnTo>
                    <a:pt x="16" y="238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8" y="276"/>
                  </a:lnTo>
                  <a:lnTo>
                    <a:pt x="20" y="282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288" y="286"/>
                  </a:lnTo>
                  <a:lnTo>
                    <a:pt x="288" y="286"/>
                  </a:lnTo>
                  <a:lnTo>
                    <a:pt x="292" y="284"/>
                  </a:lnTo>
                  <a:lnTo>
                    <a:pt x="296" y="282"/>
                  </a:lnTo>
                  <a:lnTo>
                    <a:pt x="300" y="278"/>
                  </a:lnTo>
                  <a:lnTo>
                    <a:pt x="302" y="272"/>
                  </a:lnTo>
                  <a:lnTo>
                    <a:pt x="302" y="272"/>
                  </a:lnTo>
                  <a:lnTo>
                    <a:pt x="302" y="238"/>
                  </a:lnTo>
                  <a:lnTo>
                    <a:pt x="302" y="238"/>
                  </a:lnTo>
                  <a:lnTo>
                    <a:pt x="300" y="234"/>
                  </a:lnTo>
                  <a:lnTo>
                    <a:pt x="298" y="230"/>
                  </a:lnTo>
                  <a:lnTo>
                    <a:pt x="296" y="228"/>
                  </a:lnTo>
                  <a:lnTo>
                    <a:pt x="292" y="226"/>
                  </a:lnTo>
                  <a:lnTo>
                    <a:pt x="190" y="194"/>
                  </a:lnTo>
                  <a:lnTo>
                    <a:pt x="198" y="184"/>
                  </a:lnTo>
                  <a:lnTo>
                    <a:pt x="198" y="184"/>
                  </a:lnTo>
                  <a:lnTo>
                    <a:pt x="210" y="166"/>
                  </a:lnTo>
                  <a:lnTo>
                    <a:pt x="218" y="144"/>
                  </a:lnTo>
                  <a:lnTo>
                    <a:pt x="224" y="120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6" y="78"/>
                  </a:lnTo>
                  <a:lnTo>
                    <a:pt x="222" y="62"/>
                  </a:lnTo>
                  <a:lnTo>
                    <a:pt x="216" y="48"/>
                  </a:lnTo>
                  <a:lnTo>
                    <a:pt x="208" y="38"/>
                  </a:lnTo>
                  <a:lnTo>
                    <a:pt x="198" y="28"/>
                  </a:lnTo>
                  <a:lnTo>
                    <a:pt x="188" y="22"/>
                  </a:lnTo>
                  <a:lnTo>
                    <a:pt x="174" y="18"/>
                  </a:lnTo>
                  <a:lnTo>
                    <a:pt x="158" y="16"/>
                  </a:lnTo>
                  <a:lnTo>
                    <a:pt x="158" y="1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5145992" y="3253068"/>
              <a:ext cx="695029" cy="69502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07454" y="3561796"/>
            <a:ext cx="560231" cy="560231"/>
            <a:chOff x="6027024" y="3253068"/>
            <a:chExt cx="695029" cy="695029"/>
          </a:xfrm>
        </p:grpSpPr>
        <p:grpSp>
          <p:nvGrpSpPr>
            <p:cNvPr id="38" name="组合 37"/>
            <p:cNvGrpSpPr/>
            <p:nvPr/>
          </p:nvGrpSpPr>
          <p:grpSpPr>
            <a:xfrm>
              <a:off x="6260239" y="3393559"/>
              <a:ext cx="238346" cy="427037"/>
              <a:chOff x="4557713" y="1657350"/>
              <a:chExt cx="304800" cy="546100"/>
            </a:xfrm>
            <a:solidFill>
              <a:srgbClr val="C00000"/>
            </a:solidFill>
          </p:grpSpPr>
          <p:sp>
            <p:nvSpPr>
              <p:cNvPr id="39" name="Freeform 142"/>
              <p:cNvSpPr/>
              <p:nvPr/>
            </p:nvSpPr>
            <p:spPr bwMode="auto">
              <a:xfrm>
                <a:off x="4672013" y="1695450"/>
                <a:ext cx="76200" cy="22225"/>
              </a:xfrm>
              <a:custGeom>
                <a:cxnLst>
                  <a:cxn ang="0">
                    <a:pos x="42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6" y="12"/>
                  </a:cxn>
                  <a:cxn ang="0">
                    <a:pos x="42" y="14"/>
                  </a:cxn>
                  <a:cxn ang="0">
                    <a:pos x="42" y="14"/>
                  </a:cxn>
                </a:cxnLst>
                <a:rect b="b" l="0" r="r" t="0"/>
                <a:pathLst>
                  <a:path h="14" w="48">
                    <a:moveTo>
                      <a:pt x="42" y="14"/>
                    </a:moveTo>
                    <a:lnTo>
                      <a:pt x="8" y="14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12"/>
                    </a:lnTo>
                    <a:lnTo>
                      <a:pt x="42" y="14"/>
                    </a:lnTo>
                    <a:lnTo>
                      <a:pt x="42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40" name="组 24"/>
              <p:cNvGrpSpPr/>
              <p:nvPr/>
            </p:nvGrpSpPr>
            <p:grpSpPr>
              <a:xfrm>
                <a:off x="4557713" y="1657350"/>
                <a:ext cx="304800" cy="546100"/>
                <a:chOff x="4557713" y="1657350"/>
                <a:chExt cx="304800" cy="546100"/>
              </a:xfrm>
              <a:grpFill/>
            </p:grpSpPr>
            <p:sp>
              <p:nvSpPr>
                <p:cNvPr id="41" name="Freeform 141"/>
                <p:cNvSpPr>
                  <a:spLocks noEditPoints="1"/>
                </p:cNvSpPr>
                <p:nvPr/>
              </p:nvSpPr>
              <p:spPr bwMode="auto">
                <a:xfrm>
                  <a:off x="4557713" y="1657350"/>
                  <a:ext cx="304800" cy="546100"/>
                </a:xfrm>
                <a:custGeom>
                  <a:cxnLst>
                    <a:cxn ang="0">
                      <a:pos x="172" y="344"/>
                    </a:cxn>
                    <a:cxn ang="0">
                      <a:pos x="20" y="344"/>
                    </a:cxn>
                    <a:cxn ang="0">
                      <a:pos x="20" y="344"/>
                    </a:cxn>
                    <a:cxn ang="0">
                      <a:pos x="14" y="344"/>
                    </a:cxn>
                    <a:cxn ang="0">
                      <a:pos x="6" y="338"/>
                    </a:cxn>
                    <a:cxn ang="0">
                      <a:pos x="2" y="332"/>
                    </a:cxn>
                    <a:cxn ang="0">
                      <a:pos x="0" y="324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14"/>
                    </a:cxn>
                    <a:cxn ang="0">
                      <a:pos x="6" y="6"/>
                    </a:cxn>
                    <a:cxn ang="0">
                      <a:pos x="14" y="2"/>
                    </a:cxn>
                    <a:cxn ang="0">
                      <a:pos x="20" y="0"/>
                    </a:cxn>
                    <a:cxn ang="0">
                      <a:pos x="172" y="0"/>
                    </a:cxn>
                    <a:cxn ang="0">
                      <a:pos x="172" y="0"/>
                    </a:cxn>
                    <a:cxn ang="0">
                      <a:pos x="180" y="2"/>
                    </a:cxn>
                    <a:cxn ang="0">
                      <a:pos x="186" y="6"/>
                    </a:cxn>
                    <a:cxn ang="0">
                      <a:pos x="190" y="14"/>
                    </a:cxn>
                    <a:cxn ang="0">
                      <a:pos x="192" y="20"/>
                    </a:cxn>
                    <a:cxn ang="0">
                      <a:pos x="192" y="324"/>
                    </a:cxn>
                    <a:cxn ang="0">
                      <a:pos x="192" y="324"/>
                    </a:cxn>
                    <a:cxn ang="0">
                      <a:pos x="190" y="332"/>
                    </a:cxn>
                    <a:cxn ang="0">
                      <a:pos x="186" y="338"/>
                    </a:cxn>
                    <a:cxn ang="0">
                      <a:pos x="180" y="344"/>
                    </a:cxn>
                    <a:cxn ang="0">
                      <a:pos x="172" y="344"/>
                    </a:cxn>
                    <a:cxn ang="0">
                      <a:pos x="172" y="344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18" y="18"/>
                    </a:cxn>
                    <a:cxn ang="0">
                      <a:pos x="16" y="20"/>
                    </a:cxn>
                    <a:cxn ang="0">
                      <a:pos x="16" y="324"/>
                    </a:cxn>
                    <a:cxn ang="0">
                      <a:pos x="16" y="324"/>
                    </a:cxn>
                    <a:cxn ang="0">
                      <a:pos x="18" y="328"/>
                    </a:cxn>
                    <a:cxn ang="0">
                      <a:pos x="20" y="330"/>
                    </a:cxn>
                    <a:cxn ang="0">
                      <a:pos x="172" y="330"/>
                    </a:cxn>
                    <a:cxn ang="0">
                      <a:pos x="172" y="330"/>
                    </a:cxn>
                    <a:cxn ang="0">
                      <a:pos x="176" y="328"/>
                    </a:cxn>
                    <a:cxn ang="0">
                      <a:pos x="178" y="324"/>
                    </a:cxn>
                    <a:cxn ang="0">
                      <a:pos x="178" y="20"/>
                    </a:cxn>
                    <a:cxn ang="0">
                      <a:pos x="178" y="20"/>
                    </a:cxn>
                    <a:cxn ang="0">
                      <a:pos x="176" y="18"/>
                    </a:cxn>
                    <a:cxn ang="0">
                      <a:pos x="172" y="16"/>
                    </a:cxn>
                    <a:cxn ang="0">
                      <a:pos x="20" y="16"/>
                    </a:cxn>
                  </a:cxnLst>
                  <a:rect b="b" l="0" r="r" t="0"/>
                  <a:pathLst>
                    <a:path h="344" w="192">
                      <a:moveTo>
                        <a:pt x="172" y="344"/>
                      </a:moveTo>
                      <a:lnTo>
                        <a:pt x="20" y="344"/>
                      </a:lnTo>
                      <a:lnTo>
                        <a:pt x="20" y="344"/>
                      </a:lnTo>
                      <a:lnTo>
                        <a:pt x="14" y="344"/>
                      </a:lnTo>
                      <a:lnTo>
                        <a:pt x="6" y="338"/>
                      </a:lnTo>
                      <a:lnTo>
                        <a:pt x="2" y="332"/>
                      </a:lnTo>
                      <a:lnTo>
                        <a:pt x="0" y="324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0" y="0"/>
                      </a:lnTo>
                      <a:lnTo>
                        <a:pt x="172" y="0"/>
                      </a:lnTo>
                      <a:lnTo>
                        <a:pt x="172" y="0"/>
                      </a:lnTo>
                      <a:lnTo>
                        <a:pt x="180" y="2"/>
                      </a:lnTo>
                      <a:lnTo>
                        <a:pt x="186" y="6"/>
                      </a:lnTo>
                      <a:lnTo>
                        <a:pt x="190" y="14"/>
                      </a:lnTo>
                      <a:lnTo>
                        <a:pt x="192" y="20"/>
                      </a:lnTo>
                      <a:lnTo>
                        <a:pt x="192" y="324"/>
                      </a:lnTo>
                      <a:lnTo>
                        <a:pt x="192" y="324"/>
                      </a:lnTo>
                      <a:lnTo>
                        <a:pt x="190" y="332"/>
                      </a:lnTo>
                      <a:lnTo>
                        <a:pt x="186" y="338"/>
                      </a:lnTo>
                      <a:lnTo>
                        <a:pt x="180" y="344"/>
                      </a:lnTo>
                      <a:lnTo>
                        <a:pt x="172" y="344"/>
                      </a:lnTo>
                      <a:lnTo>
                        <a:pt x="172" y="344"/>
                      </a:lnTo>
                      <a:close/>
                      <a:moveTo>
                        <a:pt x="20" y="16"/>
                      </a:moveTo>
                      <a:lnTo>
                        <a:pt x="20" y="16"/>
                      </a:lnTo>
                      <a:lnTo>
                        <a:pt x="18" y="18"/>
                      </a:lnTo>
                      <a:lnTo>
                        <a:pt x="16" y="20"/>
                      </a:lnTo>
                      <a:lnTo>
                        <a:pt x="16" y="324"/>
                      </a:lnTo>
                      <a:lnTo>
                        <a:pt x="16" y="324"/>
                      </a:lnTo>
                      <a:lnTo>
                        <a:pt x="18" y="328"/>
                      </a:lnTo>
                      <a:lnTo>
                        <a:pt x="20" y="330"/>
                      </a:lnTo>
                      <a:lnTo>
                        <a:pt x="172" y="330"/>
                      </a:lnTo>
                      <a:lnTo>
                        <a:pt x="172" y="330"/>
                      </a:lnTo>
                      <a:lnTo>
                        <a:pt x="176" y="328"/>
                      </a:lnTo>
                      <a:lnTo>
                        <a:pt x="178" y="324"/>
                      </a:lnTo>
                      <a:lnTo>
                        <a:pt x="178" y="20"/>
                      </a:lnTo>
                      <a:lnTo>
                        <a:pt x="178" y="20"/>
                      </a:lnTo>
                      <a:lnTo>
                        <a:pt x="176" y="18"/>
                      </a:lnTo>
                      <a:lnTo>
                        <a:pt x="172" y="16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" name="Freeform 143"/>
                <p:cNvSpPr>
                  <a:spLocks noEditPoints="1"/>
                </p:cNvSpPr>
                <p:nvPr/>
              </p:nvSpPr>
              <p:spPr bwMode="auto">
                <a:xfrm>
                  <a:off x="4595813" y="1730375"/>
                  <a:ext cx="228600" cy="412750"/>
                </a:xfrm>
                <a:custGeom>
                  <a:cxnLst>
                    <a:cxn ang="0">
                      <a:pos x="122" y="260"/>
                    </a:cxn>
                    <a:cxn ang="0">
                      <a:pos x="22" y="260"/>
                    </a:cxn>
                    <a:cxn ang="0">
                      <a:pos x="22" y="260"/>
                    </a:cxn>
                    <a:cxn ang="0">
                      <a:pos x="14" y="258"/>
                    </a:cxn>
                    <a:cxn ang="0">
                      <a:pos x="8" y="254"/>
                    </a:cxn>
                    <a:cxn ang="0">
                      <a:pos x="2" y="246"/>
                    </a:cxn>
                    <a:cxn ang="0">
                      <a:pos x="0" y="238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14"/>
                    </a:cxn>
                    <a:cxn ang="0">
                      <a:pos x="8" y="6"/>
                    </a:cxn>
                    <a:cxn ang="0">
                      <a:pos x="14" y="2"/>
                    </a:cxn>
                    <a:cxn ang="0">
                      <a:pos x="22" y="0"/>
                    </a:cxn>
                    <a:cxn ang="0">
                      <a:pos x="122" y="0"/>
                    </a:cxn>
                    <a:cxn ang="0">
                      <a:pos x="122" y="0"/>
                    </a:cxn>
                    <a:cxn ang="0">
                      <a:pos x="130" y="2"/>
                    </a:cxn>
                    <a:cxn ang="0">
                      <a:pos x="138" y="6"/>
                    </a:cxn>
                    <a:cxn ang="0">
                      <a:pos x="142" y="14"/>
                    </a:cxn>
                    <a:cxn ang="0">
                      <a:pos x="144" y="22"/>
                    </a:cxn>
                    <a:cxn ang="0">
                      <a:pos x="144" y="238"/>
                    </a:cxn>
                    <a:cxn ang="0">
                      <a:pos x="144" y="238"/>
                    </a:cxn>
                    <a:cxn ang="0">
                      <a:pos x="142" y="246"/>
                    </a:cxn>
                    <a:cxn ang="0">
                      <a:pos x="138" y="254"/>
                    </a:cxn>
                    <a:cxn ang="0">
                      <a:pos x="130" y="258"/>
                    </a:cxn>
                    <a:cxn ang="0">
                      <a:pos x="122" y="260"/>
                    </a:cxn>
                    <a:cxn ang="0">
                      <a:pos x="122" y="260"/>
                    </a:cxn>
                    <a:cxn ang="0">
                      <a:pos x="22" y="14"/>
                    </a:cxn>
                    <a:cxn ang="0">
                      <a:pos x="22" y="14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38"/>
                    </a:cxn>
                    <a:cxn ang="0">
                      <a:pos x="16" y="238"/>
                    </a:cxn>
                    <a:cxn ang="0">
                      <a:pos x="18" y="244"/>
                    </a:cxn>
                    <a:cxn ang="0">
                      <a:pos x="22" y="246"/>
                    </a:cxn>
                    <a:cxn ang="0">
                      <a:pos x="122" y="246"/>
                    </a:cxn>
                    <a:cxn ang="0">
                      <a:pos x="122" y="246"/>
                    </a:cxn>
                    <a:cxn ang="0">
                      <a:pos x="128" y="244"/>
                    </a:cxn>
                    <a:cxn ang="0">
                      <a:pos x="130" y="238"/>
                    </a:cxn>
                    <a:cxn ang="0">
                      <a:pos x="130" y="22"/>
                    </a:cxn>
                    <a:cxn ang="0">
                      <a:pos x="130" y="22"/>
                    </a:cxn>
                    <a:cxn ang="0">
                      <a:pos x="128" y="16"/>
                    </a:cxn>
                    <a:cxn ang="0">
                      <a:pos x="122" y="14"/>
                    </a:cxn>
                    <a:cxn ang="0">
                      <a:pos x="22" y="14"/>
                    </a:cxn>
                  </a:cxnLst>
                  <a:rect b="b" l="0" r="r" t="0"/>
                  <a:pathLst>
                    <a:path h="260" w="144">
                      <a:moveTo>
                        <a:pt x="122" y="260"/>
                      </a:moveTo>
                      <a:lnTo>
                        <a:pt x="22" y="260"/>
                      </a:lnTo>
                      <a:lnTo>
                        <a:pt x="22" y="260"/>
                      </a:lnTo>
                      <a:lnTo>
                        <a:pt x="14" y="258"/>
                      </a:lnTo>
                      <a:lnTo>
                        <a:pt x="8" y="254"/>
                      </a:lnTo>
                      <a:lnTo>
                        <a:pt x="2" y="246"/>
                      </a:lnTo>
                      <a:lnTo>
                        <a:pt x="0" y="238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30" y="2"/>
                      </a:lnTo>
                      <a:lnTo>
                        <a:pt x="138" y="6"/>
                      </a:lnTo>
                      <a:lnTo>
                        <a:pt x="142" y="14"/>
                      </a:lnTo>
                      <a:lnTo>
                        <a:pt x="144" y="22"/>
                      </a:lnTo>
                      <a:lnTo>
                        <a:pt x="144" y="238"/>
                      </a:lnTo>
                      <a:lnTo>
                        <a:pt x="144" y="238"/>
                      </a:lnTo>
                      <a:lnTo>
                        <a:pt x="142" y="246"/>
                      </a:lnTo>
                      <a:lnTo>
                        <a:pt x="138" y="254"/>
                      </a:lnTo>
                      <a:lnTo>
                        <a:pt x="130" y="258"/>
                      </a:lnTo>
                      <a:lnTo>
                        <a:pt x="122" y="260"/>
                      </a:lnTo>
                      <a:lnTo>
                        <a:pt x="122" y="260"/>
                      </a:lnTo>
                      <a:close/>
                      <a:moveTo>
                        <a:pt x="22" y="14"/>
                      </a:moveTo>
                      <a:lnTo>
                        <a:pt x="22" y="14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38"/>
                      </a:lnTo>
                      <a:lnTo>
                        <a:pt x="16" y="238"/>
                      </a:lnTo>
                      <a:lnTo>
                        <a:pt x="18" y="244"/>
                      </a:lnTo>
                      <a:lnTo>
                        <a:pt x="22" y="246"/>
                      </a:lnTo>
                      <a:lnTo>
                        <a:pt x="122" y="246"/>
                      </a:lnTo>
                      <a:lnTo>
                        <a:pt x="122" y="246"/>
                      </a:lnTo>
                      <a:lnTo>
                        <a:pt x="128" y="244"/>
                      </a:lnTo>
                      <a:lnTo>
                        <a:pt x="130" y="238"/>
                      </a:lnTo>
                      <a:lnTo>
                        <a:pt x="130" y="22"/>
                      </a:lnTo>
                      <a:lnTo>
                        <a:pt x="130" y="22"/>
                      </a:lnTo>
                      <a:lnTo>
                        <a:pt x="128" y="16"/>
                      </a:lnTo>
                      <a:lnTo>
                        <a:pt x="122" y="14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49" name="椭圆 48"/>
            <p:cNvSpPr/>
            <p:nvPr/>
          </p:nvSpPr>
          <p:spPr>
            <a:xfrm>
              <a:off x="6027024" y="3253068"/>
              <a:ext cx="695029" cy="69502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7687143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ic19.nipic.com/20120326/9272387_214308741155_2.jpg" id="1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6797" r="16797"/>
          <a:stretch>
            <a:fillRect/>
          </a:stretch>
        </p:blipFill>
        <p:spPr bwMode="auto">
          <a:xfrm>
            <a:off x="7535860" y="783166"/>
            <a:ext cx="3260725" cy="32607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upload.njdaily.cn/2015/0816/1439712903629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16126" y="783166"/>
            <a:ext cx="3260725" cy="3272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fansimg.com/uploads2012/07/userid353513time20120723142657.jpg" id="102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6650" r="16650"/>
          <a:stretch>
            <a:fillRect/>
          </a:stretch>
        </p:blipFill>
        <p:spPr bwMode="auto">
          <a:xfrm>
            <a:off x="4775994" y="916470"/>
            <a:ext cx="3260725" cy="32607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982912" y="2065535"/>
            <a:ext cx="14557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</a:rPr>
              <a:t>DAY 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78485" y="2192888"/>
            <a:ext cx="14557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</a:rPr>
              <a:t>DAY 2</a:t>
            </a:r>
          </a:p>
        </p:txBody>
      </p:sp>
      <p:sp>
        <p:nvSpPr>
          <p:cNvPr id="11" name="矩形 10"/>
          <p:cNvSpPr/>
          <p:nvPr/>
        </p:nvSpPr>
        <p:spPr>
          <a:xfrm>
            <a:off x="1909761" y="4949441"/>
            <a:ext cx="888682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</a:rPr>
              <a:t>由于山高坡陡，水势湍急，一眼望去，象一架斜立的天梯。瀑布口有一巨石名曰“牛郎渡”，将瀑布分为两股。两条玉龙似的水柱勇猛的扑向突起的石滩，冲向深深的谷地，溅起几丈高的飞浪，犹如天女散花，水气弥漫如雾，仿佛“银河落下千堆雪，瀑布飞流万缕烟”。它纬地经天，云翻雨倾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63760" y="2059584"/>
            <a:ext cx="14557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</a:rPr>
              <a:t>DAY 3</a:t>
            </a:r>
          </a:p>
        </p:txBody>
      </p:sp>
    </p:spTree>
    <p:extLst>
      <p:ext uri="{BB962C8B-B14F-4D97-AF65-F5344CB8AC3E}">
        <p14:creationId val="398668027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052512"/>
            <a:ext cx="12192000" cy="683418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338747" y="2841356"/>
            <a:ext cx="1216607" cy="1243715"/>
            <a:chOff x="8338747" y="2079354"/>
            <a:chExt cx="1216606" cy="1243715"/>
          </a:xfrm>
        </p:grpSpPr>
        <p:sp>
          <p:nvSpPr>
            <p:cNvPr id="5" name="泪滴形 4"/>
            <p:cNvSpPr/>
            <p:nvPr/>
          </p:nvSpPr>
          <p:spPr>
            <a:xfrm rot="8101883">
              <a:off x="8338747" y="2079354"/>
              <a:ext cx="1216606" cy="1243715"/>
            </a:xfrm>
            <a:prstGeom prst="teardrop">
              <a:avLst>
                <a:gd fmla="val 112849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8470799" y="2228850"/>
              <a:ext cx="948611" cy="9486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581210" y="2470378"/>
              <a:ext cx="8382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/>
                <a:t>TEXT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47547" y="1431656"/>
            <a:ext cx="1216607" cy="1243715"/>
            <a:chOff x="8338747" y="2079354"/>
            <a:chExt cx="1216606" cy="1243715"/>
          </a:xfrm>
        </p:grpSpPr>
        <p:sp>
          <p:nvSpPr>
            <p:cNvPr id="10" name="泪滴形 9"/>
            <p:cNvSpPr/>
            <p:nvPr/>
          </p:nvSpPr>
          <p:spPr>
            <a:xfrm rot="8101883">
              <a:off x="8338747" y="2079354"/>
              <a:ext cx="1216606" cy="1243715"/>
            </a:xfrm>
            <a:prstGeom prst="teardrop">
              <a:avLst>
                <a:gd fmla="val 112849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8470799" y="2228850"/>
              <a:ext cx="948611" cy="9486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1210" y="2470378"/>
              <a:ext cx="8382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/>
                <a:t>TEXT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60594" y="1120868"/>
            <a:ext cx="1216607" cy="1243715"/>
            <a:chOff x="8338747" y="2079354"/>
            <a:chExt cx="1216606" cy="1243715"/>
          </a:xfrm>
        </p:grpSpPr>
        <p:sp>
          <p:nvSpPr>
            <p:cNvPr id="14" name="泪滴形 13"/>
            <p:cNvSpPr/>
            <p:nvPr/>
          </p:nvSpPr>
          <p:spPr>
            <a:xfrm rot="8101883">
              <a:off x="8338747" y="2079354"/>
              <a:ext cx="1216606" cy="1243715"/>
            </a:xfrm>
            <a:prstGeom prst="teardrop">
              <a:avLst>
                <a:gd fmla="val 112849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8470799" y="2228850"/>
              <a:ext cx="948611" cy="9486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581210" y="2470378"/>
              <a:ext cx="8382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/>
                <a:t>TEXT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710155" y="473708"/>
            <a:ext cx="4725536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/>
              <a:t>The Changbai Mountain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81882" y="20432"/>
            <a:ext cx="22479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FFC000"/>
                </a:solidFill>
              </a:rPr>
              <a:t>ON MY WAY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47005" y="4687682"/>
            <a:ext cx="14490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1">
                    <a:lumMod val="95000"/>
                    <a:lumOff val="5000"/>
                  </a:schemeClr>
                </a:solidFill>
              </a:rPr>
              <a:t>主要物种</a:t>
            </a:r>
          </a:p>
        </p:txBody>
      </p:sp>
      <p:pic>
        <p:nvPicPr>
          <p:cNvPr descr="http://s1.sinaimg.cn/bmiddle/538a7e1eg7b05b93905e0&amp;690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837" r="16837"/>
          <a:stretch>
            <a:fillRect/>
          </a:stretch>
        </p:blipFill>
        <p:spPr bwMode="auto">
          <a:xfrm>
            <a:off x="3153905" y="5348215"/>
            <a:ext cx="1252403" cy="1252403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s8.sinaimg.cn/large/003oEvbhgy6MXxER0kD77" id="2052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1581" r="21581"/>
          <a:stretch>
            <a:fillRect/>
          </a:stretch>
        </p:blipFill>
        <p:spPr bwMode="auto">
          <a:xfrm>
            <a:off x="5545349" y="5348214"/>
            <a:ext cx="1252403" cy="1252403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jilin.sinaimg.cn/2014/0325/U9744P1387DT20140325093720.jpg" id="2056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4842" l="14797" r="14889" t="4844"/>
          <a:stretch>
            <a:fillRect/>
          </a:stretch>
        </p:blipFill>
        <p:spPr bwMode="auto">
          <a:xfrm>
            <a:off x="7937966" y="5351237"/>
            <a:ext cx="1175887" cy="1249379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08424804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upload.17u.net/uploadpicbase/2014/12/8/aa/201412080158362721.jpg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0372"/>
          <a:stretch>
            <a:fillRect/>
          </a:stretch>
        </p:blipFill>
        <p:spPr bwMode="auto">
          <a:xfrm>
            <a:off x="568531" y="1105087"/>
            <a:ext cx="5478309" cy="3273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2507228" y="2048984"/>
            <a:ext cx="1563329" cy="1563329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5400000">
            <a:off x="2940535" y="2473165"/>
            <a:ext cx="841687" cy="7255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210300" y="1104900"/>
            <a:ext cx="352425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800"/>
              <a:t>长白山温泉</a:t>
            </a:r>
          </a:p>
          <a:p>
            <a:r>
              <a:rPr altLang="en-US" b="1" lang="zh-CN" smtClean="0" sz="4800"/>
              <a:t>Hot Spring</a:t>
            </a:r>
          </a:p>
        </p:txBody>
      </p:sp>
      <p:sp>
        <p:nvSpPr>
          <p:cNvPr id="8" name="矩形 7"/>
          <p:cNvSpPr/>
          <p:nvPr/>
        </p:nvSpPr>
        <p:spPr>
          <a:xfrm>
            <a:off x="6210302" y="2741777"/>
            <a:ext cx="5143500" cy="2834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</a:rPr>
              <a:t>     在黑风口滚滚黑石下面有几十处地热，大如碗口、小有指粗，这就是分布在1000平方米地面上的温泉群。它距离震耳欲聋的长白瀑布不到二里，奔腾咆哮的白河檫边而过。</a:t>
            </a:r>
          </a:p>
          <a:p>
            <a:r>
              <a:rPr altLang="en-US" lang="zh-CN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</a:rPr>
              <a:t>     长白山温泉属于高热温泉，多数泉水温度在摄氏60度以上，最热泉眼可达82度，放入鸡蛋，顷刻即熟。长白温泉有“神水之称”，可舒筋活血，驱寒祛病，特别对医治关节炎，皮肤病等疗效十分显著。这里设有温泉浴池，供游人洗浴，池水温度可以调节，出浴之后，倍感轻松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68531" y="4667250"/>
            <a:ext cx="54783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25682" y="4956037"/>
            <a:ext cx="560231" cy="560231"/>
            <a:chOff x="4201377" y="3253068"/>
            <a:chExt cx="695029" cy="695029"/>
          </a:xfrm>
        </p:grpSpPr>
        <p:grpSp>
          <p:nvGrpSpPr>
            <p:cNvPr id="13" name="组 19"/>
            <p:cNvGrpSpPr/>
            <p:nvPr/>
          </p:nvGrpSpPr>
          <p:grpSpPr>
            <a:xfrm>
              <a:off x="4373592" y="3393560"/>
              <a:ext cx="349250" cy="466725"/>
              <a:chOff x="3910013" y="1676400"/>
              <a:chExt cx="349250" cy="466725"/>
            </a:xfrm>
            <a:solidFill>
              <a:srgbClr val="C00000"/>
            </a:solidFill>
          </p:grpSpPr>
          <p:sp>
            <p:nvSpPr>
              <p:cNvPr id="15" name="Freeform 139"/>
              <p:cNvSpPr>
                <a:spLocks noEditPoints="1"/>
              </p:cNvSpPr>
              <p:nvPr/>
            </p:nvSpPr>
            <p:spPr bwMode="auto">
              <a:xfrm>
                <a:off x="3910013" y="1676400"/>
                <a:ext cx="349250" cy="466725"/>
              </a:xfrm>
              <a:custGeom>
                <a:cxnLst>
                  <a:cxn ang="0">
                    <a:pos x="110" y="294"/>
                  </a:cxn>
                  <a:cxn ang="0">
                    <a:pos x="96" y="288"/>
                  </a:cxn>
                  <a:cxn ang="0">
                    <a:pos x="76" y="266"/>
                  </a:cxn>
                  <a:cxn ang="0">
                    <a:pos x="44" y="226"/>
                  </a:cxn>
                  <a:cxn ang="0">
                    <a:pos x="14" y="172"/>
                  </a:cxn>
                  <a:cxn ang="0">
                    <a:pos x="4" y="14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6" y="74"/>
                  </a:cxn>
                  <a:cxn ang="0">
                    <a:pos x="14" y="52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70" y="6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68" y="14"/>
                  </a:cxn>
                  <a:cxn ang="0">
                    <a:pos x="184" y="24"/>
                  </a:cxn>
                  <a:cxn ang="0">
                    <a:pos x="200" y="42"/>
                  </a:cxn>
                  <a:cxn ang="0">
                    <a:pos x="212" y="62"/>
                  </a:cxn>
                  <a:cxn ang="0">
                    <a:pos x="218" y="86"/>
                  </a:cxn>
                  <a:cxn ang="0">
                    <a:pos x="220" y="114"/>
                  </a:cxn>
                  <a:cxn ang="0">
                    <a:pos x="220" y="128"/>
                  </a:cxn>
                  <a:cxn ang="0">
                    <a:pos x="212" y="158"/>
                  </a:cxn>
                  <a:cxn ang="0">
                    <a:pos x="192" y="200"/>
                  </a:cxn>
                  <a:cxn ang="0">
                    <a:pos x="160" y="248"/>
                  </a:cxn>
                  <a:cxn ang="0">
                    <a:pos x="126" y="288"/>
                  </a:cxn>
                  <a:cxn ang="0">
                    <a:pos x="118" y="292"/>
                  </a:cxn>
                  <a:cxn ang="0">
                    <a:pos x="110" y="294"/>
                  </a:cxn>
                  <a:cxn ang="0">
                    <a:pos x="110" y="16"/>
                  </a:cxn>
                  <a:cxn ang="0">
                    <a:pos x="86" y="18"/>
                  </a:cxn>
                  <a:cxn ang="0">
                    <a:pos x="66" y="24"/>
                  </a:cxn>
                  <a:cxn ang="0">
                    <a:pos x="38" y="48"/>
                  </a:cxn>
                  <a:cxn ang="0">
                    <a:pos x="22" y="80"/>
                  </a:cxn>
                  <a:cxn ang="0">
                    <a:pos x="16" y="114"/>
                  </a:cxn>
                  <a:cxn ang="0">
                    <a:pos x="18" y="126"/>
                  </a:cxn>
                  <a:cxn ang="0">
                    <a:pos x="24" y="154"/>
                  </a:cxn>
                  <a:cxn ang="0">
                    <a:pos x="42" y="194"/>
                  </a:cxn>
                  <a:cxn ang="0">
                    <a:pos x="74" y="238"/>
                  </a:cxn>
                  <a:cxn ang="0">
                    <a:pos x="106" y="276"/>
                  </a:cxn>
                  <a:cxn ang="0">
                    <a:pos x="110" y="278"/>
                  </a:cxn>
                  <a:cxn ang="0">
                    <a:pos x="114" y="276"/>
                  </a:cxn>
                  <a:cxn ang="0">
                    <a:pos x="146" y="238"/>
                  </a:cxn>
                  <a:cxn ang="0">
                    <a:pos x="178" y="194"/>
                  </a:cxn>
                  <a:cxn ang="0">
                    <a:pos x="196" y="154"/>
                  </a:cxn>
                  <a:cxn ang="0">
                    <a:pos x="204" y="126"/>
                  </a:cxn>
                  <a:cxn ang="0">
                    <a:pos x="204" y="114"/>
                  </a:cxn>
                  <a:cxn ang="0">
                    <a:pos x="200" y="80"/>
                  </a:cxn>
                  <a:cxn ang="0">
                    <a:pos x="184" y="48"/>
                  </a:cxn>
                  <a:cxn ang="0">
                    <a:pos x="154" y="24"/>
                  </a:cxn>
                  <a:cxn ang="0">
                    <a:pos x="134" y="18"/>
                  </a:cxn>
                  <a:cxn ang="0">
                    <a:pos x="110" y="16"/>
                  </a:cxn>
                </a:cxnLst>
                <a:rect b="b" l="0" r="r" t="0"/>
                <a:pathLst>
                  <a:path h="294" w="220">
                    <a:moveTo>
                      <a:pt x="110" y="294"/>
                    </a:moveTo>
                    <a:lnTo>
                      <a:pt x="110" y="294"/>
                    </a:lnTo>
                    <a:lnTo>
                      <a:pt x="102" y="292"/>
                    </a:lnTo>
                    <a:lnTo>
                      <a:pt x="96" y="288"/>
                    </a:lnTo>
                    <a:lnTo>
                      <a:pt x="96" y="288"/>
                    </a:lnTo>
                    <a:lnTo>
                      <a:pt x="76" y="266"/>
                    </a:lnTo>
                    <a:lnTo>
                      <a:pt x="60" y="248"/>
                    </a:lnTo>
                    <a:lnTo>
                      <a:pt x="44" y="226"/>
                    </a:lnTo>
                    <a:lnTo>
                      <a:pt x="28" y="200"/>
                    </a:lnTo>
                    <a:lnTo>
                      <a:pt x="14" y="172"/>
                    </a:lnTo>
                    <a:lnTo>
                      <a:pt x="8" y="158"/>
                    </a:lnTo>
                    <a:lnTo>
                      <a:pt x="4" y="142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2" y="86"/>
                    </a:lnTo>
                    <a:lnTo>
                      <a:pt x="6" y="74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0" y="42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52" y="14"/>
                    </a:lnTo>
                    <a:lnTo>
                      <a:pt x="70" y="6"/>
                    </a:lnTo>
                    <a:lnTo>
                      <a:pt x="9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2" y="0"/>
                    </a:lnTo>
                    <a:lnTo>
                      <a:pt x="150" y="6"/>
                    </a:lnTo>
                    <a:lnTo>
                      <a:pt x="168" y="1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92" y="32"/>
                    </a:lnTo>
                    <a:lnTo>
                      <a:pt x="200" y="42"/>
                    </a:lnTo>
                    <a:lnTo>
                      <a:pt x="206" y="52"/>
                    </a:lnTo>
                    <a:lnTo>
                      <a:pt x="212" y="62"/>
                    </a:lnTo>
                    <a:lnTo>
                      <a:pt x="216" y="74"/>
                    </a:lnTo>
                    <a:lnTo>
                      <a:pt x="218" y="86"/>
                    </a:lnTo>
                    <a:lnTo>
                      <a:pt x="220" y="100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20" y="128"/>
                    </a:lnTo>
                    <a:lnTo>
                      <a:pt x="216" y="142"/>
                    </a:lnTo>
                    <a:lnTo>
                      <a:pt x="212" y="158"/>
                    </a:lnTo>
                    <a:lnTo>
                      <a:pt x="206" y="172"/>
                    </a:lnTo>
                    <a:lnTo>
                      <a:pt x="192" y="200"/>
                    </a:lnTo>
                    <a:lnTo>
                      <a:pt x="176" y="226"/>
                    </a:lnTo>
                    <a:lnTo>
                      <a:pt x="160" y="248"/>
                    </a:lnTo>
                    <a:lnTo>
                      <a:pt x="144" y="266"/>
                    </a:lnTo>
                    <a:lnTo>
                      <a:pt x="126" y="288"/>
                    </a:lnTo>
                    <a:lnTo>
                      <a:pt x="126" y="288"/>
                    </a:lnTo>
                    <a:lnTo>
                      <a:pt x="118" y="292"/>
                    </a:lnTo>
                    <a:lnTo>
                      <a:pt x="110" y="294"/>
                    </a:lnTo>
                    <a:lnTo>
                      <a:pt x="110" y="294"/>
                    </a:lnTo>
                    <a:close/>
                    <a:moveTo>
                      <a:pt x="110" y="16"/>
                    </a:moveTo>
                    <a:lnTo>
                      <a:pt x="110" y="16"/>
                    </a:lnTo>
                    <a:lnTo>
                      <a:pt x="98" y="16"/>
                    </a:lnTo>
                    <a:lnTo>
                      <a:pt x="86" y="18"/>
                    </a:lnTo>
                    <a:lnTo>
                      <a:pt x="76" y="20"/>
                    </a:lnTo>
                    <a:lnTo>
                      <a:pt x="66" y="24"/>
                    </a:lnTo>
                    <a:lnTo>
                      <a:pt x="50" y="34"/>
                    </a:lnTo>
                    <a:lnTo>
                      <a:pt x="38" y="48"/>
                    </a:lnTo>
                    <a:lnTo>
                      <a:pt x="28" y="62"/>
                    </a:lnTo>
                    <a:lnTo>
                      <a:pt x="22" y="80"/>
                    </a:lnTo>
                    <a:lnTo>
                      <a:pt x="18" y="96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8" y="126"/>
                    </a:lnTo>
                    <a:lnTo>
                      <a:pt x="20" y="140"/>
                    </a:lnTo>
                    <a:lnTo>
                      <a:pt x="24" y="154"/>
                    </a:lnTo>
                    <a:lnTo>
                      <a:pt x="30" y="168"/>
                    </a:lnTo>
                    <a:lnTo>
                      <a:pt x="42" y="194"/>
                    </a:lnTo>
                    <a:lnTo>
                      <a:pt x="58" y="218"/>
                    </a:lnTo>
                    <a:lnTo>
                      <a:pt x="74" y="238"/>
                    </a:lnTo>
                    <a:lnTo>
                      <a:pt x="88" y="256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10" y="278"/>
                    </a:lnTo>
                    <a:lnTo>
                      <a:pt x="114" y="276"/>
                    </a:lnTo>
                    <a:lnTo>
                      <a:pt x="114" y="276"/>
                    </a:lnTo>
                    <a:lnTo>
                      <a:pt x="132" y="256"/>
                    </a:lnTo>
                    <a:lnTo>
                      <a:pt x="146" y="238"/>
                    </a:lnTo>
                    <a:lnTo>
                      <a:pt x="162" y="218"/>
                    </a:lnTo>
                    <a:lnTo>
                      <a:pt x="178" y="194"/>
                    </a:lnTo>
                    <a:lnTo>
                      <a:pt x="192" y="168"/>
                    </a:lnTo>
                    <a:lnTo>
                      <a:pt x="196" y="154"/>
                    </a:lnTo>
                    <a:lnTo>
                      <a:pt x="200" y="140"/>
                    </a:lnTo>
                    <a:lnTo>
                      <a:pt x="204" y="126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4" y="96"/>
                    </a:lnTo>
                    <a:lnTo>
                      <a:pt x="200" y="80"/>
                    </a:lnTo>
                    <a:lnTo>
                      <a:pt x="192" y="62"/>
                    </a:lnTo>
                    <a:lnTo>
                      <a:pt x="184" y="48"/>
                    </a:lnTo>
                    <a:lnTo>
                      <a:pt x="170" y="34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4" y="18"/>
                    </a:lnTo>
                    <a:lnTo>
                      <a:pt x="122" y="16"/>
                    </a:lnTo>
                    <a:lnTo>
                      <a:pt x="110" y="16"/>
                    </a:lnTo>
                    <a:lnTo>
                      <a:pt x="110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40"/>
              <p:cNvSpPr>
                <a:spLocks noEditPoints="1"/>
              </p:cNvSpPr>
              <p:nvPr/>
            </p:nvSpPr>
            <p:spPr bwMode="auto">
              <a:xfrm>
                <a:off x="3992563" y="1739900"/>
                <a:ext cx="184150" cy="180975"/>
              </a:xfrm>
              <a:custGeom>
                <a:cxnLst>
                  <a:cxn ang="0">
                    <a:pos x="58" y="114"/>
                  </a:cxn>
                  <a:cxn ang="0">
                    <a:pos x="36" y="110"/>
                  </a:cxn>
                  <a:cxn ang="0">
                    <a:pos x="18" y="98"/>
                  </a:cxn>
                  <a:cxn ang="0">
                    <a:pos x="6" y="80"/>
                  </a:cxn>
                  <a:cxn ang="0">
                    <a:pos x="0" y="58"/>
                  </a:cxn>
                  <a:cxn ang="0">
                    <a:pos x="2" y="46"/>
                  </a:cxn>
                  <a:cxn ang="0">
                    <a:pos x="10" y="24"/>
                  </a:cxn>
                  <a:cxn ang="0">
                    <a:pos x="26" y="1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80" y="4"/>
                  </a:cxn>
                  <a:cxn ang="0">
                    <a:pos x="100" y="16"/>
                  </a:cxn>
                  <a:cxn ang="0">
                    <a:pos x="112" y="34"/>
                  </a:cxn>
                  <a:cxn ang="0">
                    <a:pos x="116" y="58"/>
                  </a:cxn>
                  <a:cxn ang="0">
                    <a:pos x="114" y="68"/>
                  </a:cxn>
                  <a:cxn ang="0">
                    <a:pos x="106" y="90"/>
                  </a:cxn>
                  <a:cxn ang="0">
                    <a:pos x="90" y="104"/>
                  </a:cxn>
                  <a:cxn ang="0">
                    <a:pos x="70" y="114"/>
                  </a:cxn>
                  <a:cxn ang="0">
                    <a:pos x="58" y="114"/>
                  </a:cxn>
                  <a:cxn ang="0">
                    <a:pos x="58" y="16"/>
                  </a:cxn>
                  <a:cxn ang="0">
                    <a:pos x="42" y="18"/>
                  </a:cxn>
                  <a:cxn ang="0">
                    <a:pos x="30" y="28"/>
                  </a:cxn>
                  <a:cxn ang="0">
                    <a:pos x="20" y="42"/>
                  </a:cxn>
                  <a:cxn ang="0">
                    <a:pos x="16" y="58"/>
                  </a:cxn>
                  <a:cxn ang="0">
                    <a:pos x="18" y="66"/>
                  </a:cxn>
                  <a:cxn ang="0">
                    <a:pos x="24" y="80"/>
                  </a:cxn>
                  <a:cxn ang="0">
                    <a:pos x="36" y="92"/>
                  </a:cxn>
                  <a:cxn ang="0">
                    <a:pos x="50" y="98"/>
                  </a:cxn>
                  <a:cxn ang="0">
                    <a:pos x="58" y="98"/>
                  </a:cxn>
                  <a:cxn ang="0">
                    <a:pos x="74" y="96"/>
                  </a:cxn>
                  <a:cxn ang="0">
                    <a:pos x="88" y="86"/>
                  </a:cxn>
                  <a:cxn ang="0">
                    <a:pos x="96" y="74"/>
                  </a:cxn>
                  <a:cxn ang="0">
                    <a:pos x="100" y="58"/>
                  </a:cxn>
                  <a:cxn ang="0">
                    <a:pos x="98" y="48"/>
                  </a:cxn>
                  <a:cxn ang="0">
                    <a:pos x="92" y="34"/>
                  </a:cxn>
                  <a:cxn ang="0">
                    <a:pos x="82" y="22"/>
                  </a:cxn>
                  <a:cxn ang="0">
                    <a:pos x="66" y="16"/>
                  </a:cxn>
                  <a:cxn ang="0">
                    <a:pos x="58" y="16"/>
                  </a:cxn>
                </a:cxnLst>
                <a:rect b="b" l="0" r="r" t="0"/>
                <a:pathLst>
                  <a:path h="114" w="115">
                    <a:moveTo>
                      <a:pt x="58" y="114"/>
                    </a:moveTo>
                    <a:lnTo>
                      <a:pt x="58" y="114"/>
                    </a:lnTo>
                    <a:lnTo>
                      <a:pt x="46" y="114"/>
                    </a:lnTo>
                    <a:lnTo>
                      <a:pt x="36" y="110"/>
                    </a:lnTo>
                    <a:lnTo>
                      <a:pt x="26" y="104"/>
                    </a:lnTo>
                    <a:lnTo>
                      <a:pt x="18" y="98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12" y="34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4" y="68"/>
                    </a:lnTo>
                    <a:lnTo>
                      <a:pt x="112" y="80"/>
                    </a:lnTo>
                    <a:lnTo>
                      <a:pt x="106" y="90"/>
                    </a:lnTo>
                    <a:lnTo>
                      <a:pt x="100" y="98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70" y="114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6" y="22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20" y="42"/>
                    </a:lnTo>
                    <a:lnTo>
                      <a:pt x="18" y="4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66"/>
                    </a:lnTo>
                    <a:lnTo>
                      <a:pt x="20" y="74"/>
                    </a:lnTo>
                    <a:lnTo>
                      <a:pt x="24" y="80"/>
                    </a:lnTo>
                    <a:lnTo>
                      <a:pt x="30" y="86"/>
                    </a:lnTo>
                    <a:lnTo>
                      <a:pt x="36" y="92"/>
                    </a:lnTo>
                    <a:lnTo>
                      <a:pt x="42" y="96"/>
                    </a:lnTo>
                    <a:lnTo>
                      <a:pt x="50" y="98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6" y="98"/>
                    </a:lnTo>
                    <a:lnTo>
                      <a:pt x="74" y="96"/>
                    </a:lnTo>
                    <a:lnTo>
                      <a:pt x="82" y="92"/>
                    </a:lnTo>
                    <a:lnTo>
                      <a:pt x="88" y="86"/>
                    </a:lnTo>
                    <a:lnTo>
                      <a:pt x="92" y="80"/>
                    </a:lnTo>
                    <a:lnTo>
                      <a:pt x="96" y="74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48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88" y="28"/>
                    </a:lnTo>
                    <a:lnTo>
                      <a:pt x="82" y="22"/>
                    </a:lnTo>
                    <a:lnTo>
                      <a:pt x="74" y="18"/>
                    </a:lnTo>
                    <a:lnTo>
                      <a:pt x="66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4201377" y="3253068"/>
              <a:ext cx="695029" cy="69502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61050" y="4956037"/>
            <a:ext cx="560231" cy="560231"/>
            <a:chOff x="5145992" y="3253068"/>
            <a:chExt cx="695029" cy="695029"/>
          </a:xfrm>
        </p:grpSpPr>
        <p:sp>
          <p:nvSpPr>
            <p:cNvPr id="18" name="Freeform 156"/>
            <p:cNvSpPr>
              <a:spLocks noEditPoints="1"/>
            </p:cNvSpPr>
            <p:nvPr/>
          </p:nvSpPr>
          <p:spPr bwMode="auto">
            <a:xfrm>
              <a:off x="5275736" y="3361934"/>
              <a:ext cx="445532" cy="423115"/>
            </a:xfrm>
            <a:custGeom>
              <a:cxnLst>
                <a:cxn ang="0">
                  <a:pos x="30" y="302"/>
                </a:cxn>
                <a:cxn ang="0">
                  <a:pos x="24" y="300"/>
                </a:cxn>
                <a:cxn ang="0">
                  <a:pos x="8" y="292"/>
                </a:cxn>
                <a:cxn ang="0">
                  <a:pos x="0" y="278"/>
                </a:cxn>
                <a:cxn ang="0">
                  <a:pos x="0" y="238"/>
                </a:cxn>
                <a:cxn ang="0">
                  <a:pos x="2" y="230"/>
                </a:cxn>
                <a:cxn ang="0">
                  <a:pos x="12" y="214"/>
                </a:cxn>
                <a:cxn ang="0">
                  <a:pos x="100" y="186"/>
                </a:cxn>
                <a:cxn ang="0">
                  <a:pos x="90" y="166"/>
                </a:cxn>
                <a:cxn ang="0">
                  <a:pos x="76" y="120"/>
                </a:cxn>
                <a:cxn ang="0">
                  <a:pos x="74" y="94"/>
                </a:cxn>
                <a:cxn ang="0">
                  <a:pos x="80" y="56"/>
                </a:cxn>
                <a:cxn ang="0">
                  <a:pos x="98" y="26"/>
                </a:cxn>
                <a:cxn ang="0">
                  <a:pos x="124" y="6"/>
                </a:cxn>
                <a:cxn ang="0">
                  <a:pos x="158" y="0"/>
                </a:cxn>
                <a:cxn ang="0">
                  <a:pos x="176" y="2"/>
                </a:cxn>
                <a:cxn ang="0">
                  <a:pos x="208" y="16"/>
                </a:cxn>
                <a:cxn ang="0">
                  <a:pos x="230" y="40"/>
                </a:cxn>
                <a:cxn ang="0">
                  <a:pos x="242" y="74"/>
                </a:cxn>
                <a:cxn ang="0">
                  <a:pos x="244" y="94"/>
                </a:cxn>
                <a:cxn ang="0">
                  <a:pos x="236" y="144"/>
                </a:cxn>
                <a:cxn ang="0">
                  <a:pos x="216" y="186"/>
                </a:cxn>
                <a:cxn ang="0">
                  <a:pos x="296" y="210"/>
                </a:cxn>
                <a:cxn ang="0">
                  <a:pos x="312" y="222"/>
                </a:cxn>
                <a:cxn ang="0">
                  <a:pos x="318" y="238"/>
                </a:cxn>
                <a:cxn ang="0">
                  <a:pos x="318" y="272"/>
                </a:cxn>
                <a:cxn ang="0">
                  <a:pos x="316" y="284"/>
                </a:cxn>
                <a:cxn ang="0">
                  <a:pos x="300" y="300"/>
                </a:cxn>
                <a:cxn ang="0">
                  <a:pos x="288" y="302"/>
                </a:cxn>
                <a:cxn ang="0">
                  <a:pos x="158" y="16"/>
                </a:cxn>
                <a:cxn ang="0">
                  <a:pos x="144" y="18"/>
                </a:cxn>
                <a:cxn ang="0">
                  <a:pos x="118" y="28"/>
                </a:cxn>
                <a:cxn ang="0">
                  <a:pos x="102" y="48"/>
                </a:cxn>
                <a:cxn ang="0">
                  <a:pos x="92" y="78"/>
                </a:cxn>
                <a:cxn ang="0">
                  <a:pos x="90" y="94"/>
                </a:cxn>
                <a:cxn ang="0">
                  <a:pos x="98" y="144"/>
                </a:cxn>
                <a:cxn ang="0">
                  <a:pos x="120" y="184"/>
                </a:cxn>
                <a:cxn ang="0">
                  <a:pos x="26" y="226"/>
                </a:cxn>
                <a:cxn ang="0">
                  <a:pos x="22" y="228"/>
                </a:cxn>
                <a:cxn ang="0">
                  <a:pos x="16" y="234"/>
                </a:cxn>
                <a:cxn ang="0">
                  <a:pos x="16" y="272"/>
                </a:cxn>
                <a:cxn ang="0">
                  <a:pos x="18" y="276"/>
                </a:cxn>
                <a:cxn ang="0">
                  <a:pos x="24" y="284"/>
                </a:cxn>
                <a:cxn ang="0">
                  <a:pos x="288" y="286"/>
                </a:cxn>
                <a:cxn ang="0">
                  <a:pos x="292" y="284"/>
                </a:cxn>
                <a:cxn ang="0">
                  <a:pos x="300" y="278"/>
                </a:cxn>
                <a:cxn ang="0">
                  <a:pos x="302" y="272"/>
                </a:cxn>
                <a:cxn ang="0">
                  <a:pos x="302" y="238"/>
                </a:cxn>
                <a:cxn ang="0">
                  <a:pos x="298" y="230"/>
                </a:cxn>
                <a:cxn ang="0">
                  <a:pos x="292" y="226"/>
                </a:cxn>
                <a:cxn ang="0">
                  <a:pos x="198" y="184"/>
                </a:cxn>
                <a:cxn ang="0">
                  <a:pos x="210" y="166"/>
                </a:cxn>
                <a:cxn ang="0">
                  <a:pos x="224" y="120"/>
                </a:cxn>
                <a:cxn ang="0">
                  <a:pos x="226" y="94"/>
                </a:cxn>
                <a:cxn ang="0">
                  <a:pos x="222" y="62"/>
                </a:cxn>
                <a:cxn ang="0">
                  <a:pos x="208" y="38"/>
                </a:cxn>
                <a:cxn ang="0">
                  <a:pos x="188" y="22"/>
                </a:cxn>
                <a:cxn ang="0">
                  <a:pos x="158" y="16"/>
                </a:cxn>
              </a:cxnLst>
              <a:rect b="b" l="0" r="r" t="0"/>
              <a:pathLst>
                <a:path h="302" w="318">
                  <a:moveTo>
                    <a:pt x="288" y="302"/>
                  </a:moveTo>
                  <a:lnTo>
                    <a:pt x="30" y="302"/>
                  </a:lnTo>
                  <a:lnTo>
                    <a:pt x="30" y="302"/>
                  </a:lnTo>
                  <a:lnTo>
                    <a:pt x="24" y="300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4"/>
                  </a:lnTo>
                  <a:lnTo>
                    <a:pt x="0" y="278"/>
                  </a:lnTo>
                  <a:lnTo>
                    <a:pt x="0" y="272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" y="230"/>
                  </a:lnTo>
                  <a:lnTo>
                    <a:pt x="6" y="222"/>
                  </a:lnTo>
                  <a:lnTo>
                    <a:pt x="12" y="214"/>
                  </a:lnTo>
                  <a:lnTo>
                    <a:pt x="20" y="210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0" y="166"/>
                  </a:lnTo>
                  <a:lnTo>
                    <a:pt x="82" y="144"/>
                  </a:lnTo>
                  <a:lnTo>
                    <a:pt x="76" y="12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6" y="74"/>
                  </a:lnTo>
                  <a:lnTo>
                    <a:pt x="80" y="56"/>
                  </a:lnTo>
                  <a:lnTo>
                    <a:pt x="88" y="40"/>
                  </a:lnTo>
                  <a:lnTo>
                    <a:pt x="98" y="26"/>
                  </a:lnTo>
                  <a:lnTo>
                    <a:pt x="110" y="16"/>
                  </a:lnTo>
                  <a:lnTo>
                    <a:pt x="124" y="6"/>
                  </a:lnTo>
                  <a:lnTo>
                    <a:pt x="140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6" y="2"/>
                  </a:lnTo>
                  <a:lnTo>
                    <a:pt x="194" y="6"/>
                  </a:lnTo>
                  <a:lnTo>
                    <a:pt x="208" y="16"/>
                  </a:lnTo>
                  <a:lnTo>
                    <a:pt x="220" y="26"/>
                  </a:lnTo>
                  <a:lnTo>
                    <a:pt x="230" y="40"/>
                  </a:lnTo>
                  <a:lnTo>
                    <a:pt x="238" y="56"/>
                  </a:lnTo>
                  <a:lnTo>
                    <a:pt x="242" y="74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2" y="120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6" y="186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306" y="214"/>
                  </a:lnTo>
                  <a:lnTo>
                    <a:pt x="312" y="222"/>
                  </a:lnTo>
                  <a:lnTo>
                    <a:pt x="316" y="230"/>
                  </a:lnTo>
                  <a:lnTo>
                    <a:pt x="318" y="238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6" y="278"/>
                  </a:lnTo>
                  <a:lnTo>
                    <a:pt x="316" y="284"/>
                  </a:lnTo>
                  <a:lnTo>
                    <a:pt x="308" y="292"/>
                  </a:lnTo>
                  <a:lnTo>
                    <a:pt x="300" y="300"/>
                  </a:lnTo>
                  <a:lnTo>
                    <a:pt x="294" y="300"/>
                  </a:lnTo>
                  <a:lnTo>
                    <a:pt x="288" y="302"/>
                  </a:lnTo>
                  <a:lnTo>
                    <a:pt x="288" y="302"/>
                  </a:lnTo>
                  <a:close/>
                  <a:moveTo>
                    <a:pt x="158" y="16"/>
                  </a:moveTo>
                  <a:lnTo>
                    <a:pt x="158" y="16"/>
                  </a:lnTo>
                  <a:lnTo>
                    <a:pt x="144" y="18"/>
                  </a:lnTo>
                  <a:lnTo>
                    <a:pt x="130" y="22"/>
                  </a:lnTo>
                  <a:lnTo>
                    <a:pt x="118" y="28"/>
                  </a:lnTo>
                  <a:lnTo>
                    <a:pt x="108" y="38"/>
                  </a:lnTo>
                  <a:lnTo>
                    <a:pt x="102" y="48"/>
                  </a:lnTo>
                  <a:lnTo>
                    <a:pt x="96" y="62"/>
                  </a:lnTo>
                  <a:lnTo>
                    <a:pt x="92" y="78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2" y="120"/>
                  </a:lnTo>
                  <a:lnTo>
                    <a:pt x="98" y="144"/>
                  </a:lnTo>
                  <a:lnTo>
                    <a:pt x="108" y="166"/>
                  </a:lnTo>
                  <a:lnTo>
                    <a:pt x="120" y="184"/>
                  </a:lnTo>
                  <a:lnTo>
                    <a:pt x="128" y="194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2" y="228"/>
                  </a:lnTo>
                  <a:lnTo>
                    <a:pt x="18" y="230"/>
                  </a:lnTo>
                  <a:lnTo>
                    <a:pt x="16" y="234"/>
                  </a:lnTo>
                  <a:lnTo>
                    <a:pt x="16" y="238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8" y="276"/>
                  </a:lnTo>
                  <a:lnTo>
                    <a:pt x="20" y="282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288" y="286"/>
                  </a:lnTo>
                  <a:lnTo>
                    <a:pt x="288" y="286"/>
                  </a:lnTo>
                  <a:lnTo>
                    <a:pt x="292" y="284"/>
                  </a:lnTo>
                  <a:lnTo>
                    <a:pt x="296" y="282"/>
                  </a:lnTo>
                  <a:lnTo>
                    <a:pt x="300" y="278"/>
                  </a:lnTo>
                  <a:lnTo>
                    <a:pt x="302" y="272"/>
                  </a:lnTo>
                  <a:lnTo>
                    <a:pt x="302" y="272"/>
                  </a:lnTo>
                  <a:lnTo>
                    <a:pt x="302" y="238"/>
                  </a:lnTo>
                  <a:lnTo>
                    <a:pt x="302" y="238"/>
                  </a:lnTo>
                  <a:lnTo>
                    <a:pt x="300" y="234"/>
                  </a:lnTo>
                  <a:lnTo>
                    <a:pt x="298" y="230"/>
                  </a:lnTo>
                  <a:lnTo>
                    <a:pt x="296" y="228"/>
                  </a:lnTo>
                  <a:lnTo>
                    <a:pt x="292" y="226"/>
                  </a:lnTo>
                  <a:lnTo>
                    <a:pt x="190" y="194"/>
                  </a:lnTo>
                  <a:lnTo>
                    <a:pt x="198" y="184"/>
                  </a:lnTo>
                  <a:lnTo>
                    <a:pt x="198" y="184"/>
                  </a:lnTo>
                  <a:lnTo>
                    <a:pt x="210" y="166"/>
                  </a:lnTo>
                  <a:lnTo>
                    <a:pt x="218" y="144"/>
                  </a:lnTo>
                  <a:lnTo>
                    <a:pt x="224" y="120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6" y="78"/>
                  </a:lnTo>
                  <a:lnTo>
                    <a:pt x="222" y="62"/>
                  </a:lnTo>
                  <a:lnTo>
                    <a:pt x="216" y="48"/>
                  </a:lnTo>
                  <a:lnTo>
                    <a:pt x="208" y="38"/>
                  </a:lnTo>
                  <a:lnTo>
                    <a:pt x="198" y="28"/>
                  </a:lnTo>
                  <a:lnTo>
                    <a:pt x="188" y="22"/>
                  </a:lnTo>
                  <a:lnTo>
                    <a:pt x="174" y="18"/>
                  </a:lnTo>
                  <a:lnTo>
                    <a:pt x="158" y="16"/>
                  </a:lnTo>
                  <a:lnTo>
                    <a:pt x="158" y="1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椭圆 18"/>
            <p:cNvSpPr/>
            <p:nvPr/>
          </p:nvSpPr>
          <p:spPr>
            <a:xfrm>
              <a:off x="5145992" y="3253068"/>
              <a:ext cx="695029" cy="69502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96418" y="4956037"/>
            <a:ext cx="560231" cy="560231"/>
            <a:chOff x="6027024" y="3253068"/>
            <a:chExt cx="695029" cy="695029"/>
          </a:xfrm>
        </p:grpSpPr>
        <p:grpSp>
          <p:nvGrpSpPr>
            <p:cNvPr id="21" name="组合 20"/>
            <p:cNvGrpSpPr/>
            <p:nvPr/>
          </p:nvGrpSpPr>
          <p:grpSpPr>
            <a:xfrm>
              <a:off x="6260239" y="3393559"/>
              <a:ext cx="238346" cy="427037"/>
              <a:chOff x="4557713" y="1657350"/>
              <a:chExt cx="304800" cy="546100"/>
            </a:xfrm>
            <a:solidFill>
              <a:srgbClr val="C00000"/>
            </a:solidFill>
          </p:grpSpPr>
          <p:sp>
            <p:nvSpPr>
              <p:cNvPr id="23" name="Freeform 142"/>
              <p:cNvSpPr/>
              <p:nvPr/>
            </p:nvSpPr>
            <p:spPr bwMode="auto">
              <a:xfrm>
                <a:off x="4672013" y="1695450"/>
                <a:ext cx="76200" cy="22225"/>
              </a:xfrm>
              <a:custGeom>
                <a:cxnLst>
                  <a:cxn ang="0">
                    <a:pos x="42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6" y="12"/>
                  </a:cxn>
                  <a:cxn ang="0">
                    <a:pos x="42" y="14"/>
                  </a:cxn>
                  <a:cxn ang="0">
                    <a:pos x="42" y="14"/>
                  </a:cxn>
                </a:cxnLst>
                <a:rect b="b" l="0" r="r" t="0"/>
                <a:pathLst>
                  <a:path h="14" w="48">
                    <a:moveTo>
                      <a:pt x="42" y="14"/>
                    </a:moveTo>
                    <a:lnTo>
                      <a:pt x="8" y="14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12"/>
                    </a:lnTo>
                    <a:lnTo>
                      <a:pt x="42" y="14"/>
                    </a:lnTo>
                    <a:lnTo>
                      <a:pt x="42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24" name="组 24"/>
              <p:cNvGrpSpPr/>
              <p:nvPr/>
            </p:nvGrpSpPr>
            <p:grpSpPr>
              <a:xfrm>
                <a:off x="4557713" y="1657350"/>
                <a:ext cx="304800" cy="546100"/>
                <a:chOff x="4557713" y="1657350"/>
                <a:chExt cx="304800" cy="546100"/>
              </a:xfrm>
              <a:grpFill/>
            </p:grpSpPr>
            <p:sp>
              <p:nvSpPr>
                <p:cNvPr id="25" name="Freeform 141"/>
                <p:cNvSpPr>
                  <a:spLocks noEditPoints="1"/>
                </p:cNvSpPr>
                <p:nvPr/>
              </p:nvSpPr>
              <p:spPr bwMode="auto">
                <a:xfrm>
                  <a:off x="4557713" y="1657350"/>
                  <a:ext cx="304800" cy="546100"/>
                </a:xfrm>
                <a:custGeom>
                  <a:cxnLst>
                    <a:cxn ang="0">
                      <a:pos x="172" y="344"/>
                    </a:cxn>
                    <a:cxn ang="0">
                      <a:pos x="20" y="344"/>
                    </a:cxn>
                    <a:cxn ang="0">
                      <a:pos x="20" y="344"/>
                    </a:cxn>
                    <a:cxn ang="0">
                      <a:pos x="14" y="344"/>
                    </a:cxn>
                    <a:cxn ang="0">
                      <a:pos x="6" y="338"/>
                    </a:cxn>
                    <a:cxn ang="0">
                      <a:pos x="2" y="332"/>
                    </a:cxn>
                    <a:cxn ang="0">
                      <a:pos x="0" y="324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14"/>
                    </a:cxn>
                    <a:cxn ang="0">
                      <a:pos x="6" y="6"/>
                    </a:cxn>
                    <a:cxn ang="0">
                      <a:pos x="14" y="2"/>
                    </a:cxn>
                    <a:cxn ang="0">
                      <a:pos x="20" y="0"/>
                    </a:cxn>
                    <a:cxn ang="0">
                      <a:pos x="172" y="0"/>
                    </a:cxn>
                    <a:cxn ang="0">
                      <a:pos x="172" y="0"/>
                    </a:cxn>
                    <a:cxn ang="0">
                      <a:pos x="180" y="2"/>
                    </a:cxn>
                    <a:cxn ang="0">
                      <a:pos x="186" y="6"/>
                    </a:cxn>
                    <a:cxn ang="0">
                      <a:pos x="190" y="14"/>
                    </a:cxn>
                    <a:cxn ang="0">
                      <a:pos x="192" y="20"/>
                    </a:cxn>
                    <a:cxn ang="0">
                      <a:pos x="192" y="324"/>
                    </a:cxn>
                    <a:cxn ang="0">
                      <a:pos x="192" y="324"/>
                    </a:cxn>
                    <a:cxn ang="0">
                      <a:pos x="190" y="332"/>
                    </a:cxn>
                    <a:cxn ang="0">
                      <a:pos x="186" y="338"/>
                    </a:cxn>
                    <a:cxn ang="0">
                      <a:pos x="180" y="344"/>
                    </a:cxn>
                    <a:cxn ang="0">
                      <a:pos x="172" y="344"/>
                    </a:cxn>
                    <a:cxn ang="0">
                      <a:pos x="172" y="344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18" y="18"/>
                    </a:cxn>
                    <a:cxn ang="0">
                      <a:pos x="16" y="20"/>
                    </a:cxn>
                    <a:cxn ang="0">
                      <a:pos x="16" y="324"/>
                    </a:cxn>
                    <a:cxn ang="0">
                      <a:pos x="16" y="324"/>
                    </a:cxn>
                    <a:cxn ang="0">
                      <a:pos x="18" y="328"/>
                    </a:cxn>
                    <a:cxn ang="0">
                      <a:pos x="20" y="330"/>
                    </a:cxn>
                    <a:cxn ang="0">
                      <a:pos x="172" y="330"/>
                    </a:cxn>
                    <a:cxn ang="0">
                      <a:pos x="172" y="330"/>
                    </a:cxn>
                    <a:cxn ang="0">
                      <a:pos x="176" y="328"/>
                    </a:cxn>
                    <a:cxn ang="0">
                      <a:pos x="178" y="324"/>
                    </a:cxn>
                    <a:cxn ang="0">
                      <a:pos x="178" y="20"/>
                    </a:cxn>
                    <a:cxn ang="0">
                      <a:pos x="178" y="20"/>
                    </a:cxn>
                    <a:cxn ang="0">
                      <a:pos x="176" y="18"/>
                    </a:cxn>
                    <a:cxn ang="0">
                      <a:pos x="172" y="16"/>
                    </a:cxn>
                    <a:cxn ang="0">
                      <a:pos x="20" y="16"/>
                    </a:cxn>
                  </a:cxnLst>
                  <a:rect b="b" l="0" r="r" t="0"/>
                  <a:pathLst>
                    <a:path h="344" w="192">
                      <a:moveTo>
                        <a:pt x="172" y="344"/>
                      </a:moveTo>
                      <a:lnTo>
                        <a:pt x="20" y="344"/>
                      </a:lnTo>
                      <a:lnTo>
                        <a:pt x="20" y="344"/>
                      </a:lnTo>
                      <a:lnTo>
                        <a:pt x="14" y="344"/>
                      </a:lnTo>
                      <a:lnTo>
                        <a:pt x="6" y="338"/>
                      </a:lnTo>
                      <a:lnTo>
                        <a:pt x="2" y="332"/>
                      </a:lnTo>
                      <a:lnTo>
                        <a:pt x="0" y="324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0" y="0"/>
                      </a:lnTo>
                      <a:lnTo>
                        <a:pt x="172" y="0"/>
                      </a:lnTo>
                      <a:lnTo>
                        <a:pt x="172" y="0"/>
                      </a:lnTo>
                      <a:lnTo>
                        <a:pt x="180" y="2"/>
                      </a:lnTo>
                      <a:lnTo>
                        <a:pt x="186" y="6"/>
                      </a:lnTo>
                      <a:lnTo>
                        <a:pt x="190" y="14"/>
                      </a:lnTo>
                      <a:lnTo>
                        <a:pt x="192" y="20"/>
                      </a:lnTo>
                      <a:lnTo>
                        <a:pt x="192" y="324"/>
                      </a:lnTo>
                      <a:lnTo>
                        <a:pt x="192" y="324"/>
                      </a:lnTo>
                      <a:lnTo>
                        <a:pt x="190" y="332"/>
                      </a:lnTo>
                      <a:lnTo>
                        <a:pt x="186" y="338"/>
                      </a:lnTo>
                      <a:lnTo>
                        <a:pt x="180" y="344"/>
                      </a:lnTo>
                      <a:lnTo>
                        <a:pt x="172" y="344"/>
                      </a:lnTo>
                      <a:lnTo>
                        <a:pt x="172" y="344"/>
                      </a:lnTo>
                      <a:close/>
                      <a:moveTo>
                        <a:pt x="20" y="16"/>
                      </a:moveTo>
                      <a:lnTo>
                        <a:pt x="20" y="16"/>
                      </a:lnTo>
                      <a:lnTo>
                        <a:pt x="18" y="18"/>
                      </a:lnTo>
                      <a:lnTo>
                        <a:pt x="16" y="20"/>
                      </a:lnTo>
                      <a:lnTo>
                        <a:pt x="16" y="324"/>
                      </a:lnTo>
                      <a:lnTo>
                        <a:pt x="16" y="324"/>
                      </a:lnTo>
                      <a:lnTo>
                        <a:pt x="18" y="328"/>
                      </a:lnTo>
                      <a:lnTo>
                        <a:pt x="20" y="330"/>
                      </a:lnTo>
                      <a:lnTo>
                        <a:pt x="172" y="330"/>
                      </a:lnTo>
                      <a:lnTo>
                        <a:pt x="172" y="330"/>
                      </a:lnTo>
                      <a:lnTo>
                        <a:pt x="176" y="328"/>
                      </a:lnTo>
                      <a:lnTo>
                        <a:pt x="178" y="324"/>
                      </a:lnTo>
                      <a:lnTo>
                        <a:pt x="178" y="20"/>
                      </a:lnTo>
                      <a:lnTo>
                        <a:pt x="178" y="20"/>
                      </a:lnTo>
                      <a:lnTo>
                        <a:pt x="176" y="18"/>
                      </a:lnTo>
                      <a:lnTo>
                        <a:pt x="172" y="16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" name="Freeform 143"/>
                <p:cNvSpPr>
                  <a:spLocks noEditPoints="1"/>
                </p:cNvSpPr>
                <p:nvPr/>
              </p:nvSpPr>
              <p:spPr bwMode="auto">
                <a:xfrm>
                  <a:off x="4595813" y="1730375"/>
                  <a:ext cx="228600" cy="412750"/>
                </a:xfrm>
                <a:custGeom>
                  <a:cxnLst>
                    <a:cxn ang="0">
                      <a:pos x="122" y="260"/>
                    </a:cxn>
                    <a:cxn ang="0">
                      <a:pos x="22" y="260"/>
                    </a:cxn>
                    <a:cxn ang="0">
                      <a:pos x="22" y="260"/>
                    </a:cxn>
                    <a:cxn ang="0">
                      <a:pos x="14" y="258"/>
                    </a:cxn>
                    <a:cxn ang="0">
                      <a:pos x="8" y="254"/>
                    </a:cxn>
                    <a:cxn ang="0">
                      <a:pos x="2" y="246"/>
                    </a:cxn>
                    <a:cxn ang="0">
                      <a:pos x="0" y="238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14"/>
                    </a:cxn>
                    <a:cxn ang="0">
                      <a:pos x="8" y="6"/>
                    </a:cxn>
                    <a:cxn ang="0">
                      <a:pos x="14" y="2"/>
                    </a:cxn>
                    <a:cxn ang="0">
                      <a:pos x="22" y="0"/>
                    </a:cxn>
                    <a:cxn ang="0">
                      <a:pos x="122" y="0"/>
                    </a:cxn>
                    <a:cxn ang="0">
                      <a:pos x="122" y="0"/>
                    </a:cxn>
                    <a:cxn ang="0">
                      <a:pos x="130" y="2"/>
                    </a:cxn>
                    <a:cxn ang="0">
                      <a:pos x="138" y="6"/>
                    </a:cxn>
                    <a:cxn ang="0">
                      <a:pos x="142" y="14"/>
                    </a:cxn>
                    <a:cxn ang="0">
                      <a:pos x="144" y="22"/>
                    </a:cxn>
                    <a:cxn ang="0">
                      <a:pos x="144" y="238"/>
                    </a:cxn>
                    <a:cxn ang="0">
                      <a:pos x="144" y="238"/>
                    </a:cxn>
                    <a:cxn ang="0">
                      <a:pos x="142" y="246"/>
                    </a:cxn>
                    <a:cxn ang="0">
                      <a:pos x="138" y="254"/>
                    </a:cxn>
                    <a:cxn ang="0">
                      <a:pos x="130" y="258"/>
                    </a:cxn>
                    <a:cxn ang="0">
                      <a:pos x="122" y="260"/>
                    </a:cxn>
                    <a:cxn ang="0">
                      <a:pos x="122" y="260"/>
                    </a:cxn>
                    <a:cxn ang="0">
                      <a:pos x="22" y="14"/>
                    </a:cxn>
                    <a:cxn ang="0">
                      <a:pos x="22" y="14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38"/>
                    </a:cxn>
                    <a:cxn ang="0">
                      <a:pos x="16" y="238"/>
                    </a:cxn>
                    <a:cxn ang="0">
                      <a:pos x="18" y="244"/>
                    </a:cxn>
                    <a:cxn ang="0">
                      <a:pos x="22" y="246"/>
                    </a:cxn>
                    <a:cxn ang="0">
                      <a:pos x="122" y="246"/>
                    </a:cxn>
                    <a:cxn ang="0">
                      <a:pos x="122" y="246"/>
                    </a:cxn>
                    <a:cxn ang="0">
                      <a:pos x="128" y="244"/>
                    </a:cxn>
                    <a:cxn ang="0">
                      <a:pos x="130" y="238"/>
                    </a:cxn>
                    <a:cxn ang="0">
                      <a:pos x="130" y="22"/>
                    </a:cxn>
                    <a:cxn ang="0">
                      <a:pos x="130" y="22"/>
                    </a:cxn>
                    <a:cxn ang="0">
                      <a:pos x="128" y="16"/>
                    </a:cxn>
                    <a:cxn ang="0">
                      <a:pos x="122" y="14"/>
                    </a:cxn>
                    <a:cxn ang="0">
                      <a:pos x="22" y="14"/>
                    </a:cxn>
                  </a:cxnLst>
                  <a:rect b="b" l="0" r="r" t="0"/>
                  <a:pathLst>
                    <a:path h="260" w="144">
                      <a:moveTo>
                        <a:pt x="122" y="260"/>
                      </a:moveTo>
                      <a:lnTo>
                        <a:pt x="22" y="260"/>
                      </a:lnTo>
                      <a:lnTo>
                        <a:pt x="22" y="260"/>
                      </a:lnTo>
                      <a:lnTo>
                        <a:pt x="14" y="258"/>
                      </a:lnTo>
                      <a:lnTo>
                        <a:pt x="8" y="254"/>
                      </a:lnTo>
                      <a:lnTo>
                        <a:pt x="2" y="246"/>
                      </a:lnTo>
                      <a:lnTo>
                        <a:pt x="0" y="238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30" y="2"/>
                      </a:lnTo>
                      <a:lnTo>
                        <a:pt x="138" y="6"/>
                      </a:lnTo>
                      <a:lnTo>
                        <a:pt x="142" y="14"/>
                      </a:lnTo>
                      <a:lnTo>
                        <a:pt x="144" y="22"/>
                      </a:lnTo>
                      <a:lnTo>
                        <a:pt x="144" y="238"/>
                      </a:lnTo>
                      <a:lnTo>
                        <a:pt x="144" y="238"/>
                      </a:lnTo>
                      <a:lnTo>
                        <a:pt x="142" y="246"/>
                      </a:lnTo>
                      <a:lnTo>
                        <a:pt x="138" y="254"/>
                      </a:lnTo>
                      <a:lnTo>
                        <a:pt x="130" y="258"/>
                      </a:lnTo>
                      <a:lnTo>
                        <a:pt x="122" y="260"/>
                      </a:lnTo>
                      <a:lnTo>
                        <a:pt x="122" y="260"/>
                      </a:lnTo>
                      <a:close/>
                      <a:moveTo>
                        <a:pt x="22" y="14"/>
                      </a:moveTo>
                      <a:lnTo>
                        <a:pt x="22" y="14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38"/>
                      </a:lnTo>
                      <a:lnTo>
                        <a:pt x="16" y="238"/>
                      </a:lnTo>
                      <a:lnTo>
                        <a:pt x="18" y="244"/>
                      </a:lnTo>
                      <a:lnTo>
                        <a:pt x="22" y="246"/>
                      </a:lnTo>
                      <a:lnTo>
                        <a:pt x="122" y="246"/>
                      </a:lnTo>
                      <a:lnTo>
                        <a:pt x="122" y="246"/>
                      </a:lnTo>
                      <a:lnTo>
                        <a:pt x="128" y="244"/>
                      </a:lnTo>
                      <a:lnTo>
                        <a:pt x="130" y="238"/>
                      </a:lnTo>
                      <a:lnTo>
                        <a:pt x="130" y="22"/>
                      </a:lnTo>
                      <a:lnTo>
                        <a:pt x="130" y="22"/>
                      </a:lnTo>
                      <a:lnTo>
                        <a:pt x="128" y="16"/>
                      </a:lnTo>
                      <a:lnTo>
                        <a:pt x="122" y="14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22" name="椭圆 21"/>
            <p:cNvSpPr/>
            <p:nvPr/>
          </p:nvSpPr>
          <p:spPr>
            <a:xfrm>
              <a:off x="6027024" y="3253068"/>
              <a:ext cx="695029" cy="69502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77436909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115727"/>
            <a:ext cx="12192000" cy="79737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81850" y="361950"/>
            <a:ext cx="3443605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400">
                <a:solidFill>
                  <a:schemeClr val="bg1"/>
                </a:solidFill>
              </a:rPr>
              <a:t>The Changbai </a:t>
            </a:r>
          </a:p>
          <a:p>
            <a:r>
              <a:rPr altLang="zh-CN" b="1" lang="en-US" smtClean="0" sz="4400">
                <a:solidFill>
                  <a:schemeClr val="bg1"/>
                </a:solidFill>
              </a:rPr>
              <a:t>Mountain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296150" y="1828800"/>
            <a:ext cx="348615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239002" y="1992030"/>
            <a:ext cx="3053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0" panose="020b0604020202020204" pitchFamily="34" typeface="arial"/>
              </a:rPr>
              <a:t>东经100度10分至100度20分</a:t>
            </a:r>
          </a:p>
          <a:p>
            <a:r>
              <a:rPr altLang="en-US" lang="zh-CN">
                <a:solidFill>
                  <a:schemeClr val="bg1"/>
                </a:solidFill>
                <a:latin charset="0" panose="020b0604020202020204" pitchFamily="34" typeface="arial"/>
              </a:rPr>
              <a:t>北纬40度10分至40度20分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296150" y="2794936"/>
            <a:ext cx="348615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181853" y="2951514"/>
            <a:ext cx="3445639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Longitude and latitude</a:t>
            </a:r>
          </a:p>
        </p:txBody>
      </p:sp>
    </p:spTree>
    <p:extLst>
      <p:ext uri="{BB962C8B-B14F-4D97-AF65-F5344CB8AC3E}">
        <p14:creationId val="327061234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251520" y="501137"/>
            <a:ext cx="864096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PPT模板下载：www.1ppt.com/moban/     行业PPT模板：www.1ppt.com/hangye/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节日PPT模板：www.1ppt.com/jieri/           PPT素材下载：www.1ppt.com/sucai/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PPT背景图片：www.1ppt.com/beijing/      PPT图表下载：www.1ppt.com/tubiao/    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优秀PPT下载：www.1ppt.com/xiazai/        PPT教程： www.1ppt.com/powerpoint/    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Word教程： www.1ppt.com/word/              Excel教程：www.1ppt.com/excel/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资料下载：www.1ppt.com/ziliao/                PPT课件下载：www.1ppt.com/kejian/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范文下载：www.1ppt.com/fanwen/             试卷下载：www.1ppt.com/shiti/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教案下载：www.1ppt.com/jiaoan/        PPT论坛：www.1ppt.cn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">
                    <a14:imgEffect>
                      <a14:saturation sat="2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-1"/>
            <a:ext cx="12325351" cy="69089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7718" y="2330119"/>
            <a:ext cx="937997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800">
                <a:solidFill>
                  <a:schemeClr val="bg1"/>
                </a:solidFill>
              </a:rPr>
              <a:t>Changbai Mountain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3755" y="1965150"/>
            <a:ext cx="22479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FFC000"/>
                </a:solidFill>
              </a:rPr>
              <a:t>ON MY WAY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75614" y="3801123"/>
            <a:ext cx="4383379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chemeClr val="bg1"/>
                </a:solidFill>
              </a:rPr>
              <a:t>Have fun！</a:t>
            </a:r>
          </a:p>
        </p:txBody>
      </p:sp>
    </p:spTree>
    <p:extLst>
      <p:ext uri="{BB962C8B-B14F-4D97-AF65-F5344CB8AC3E}">
        <p14:creationId val="11491941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45</Paragraphs>
  <Slides>7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3">
      <vt:lpstr>Arial</vt:lpstr>
      <vt:lpstr>Calibri Light</vt:lpstr>
      <vt:lpstr>微软雅黑</vt:lpstr>
      <vt:lpstr>Calibri</vt:lpstr>
      <vt:lpstr>arial</vt:lpstr>
      <vt:lpstr>第一PPT模板网：www.1ppt.com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2021-08-22T11:53:08Z</dcterms:created>
  <cp:lastPrinted>2021-08-22T11:53:08Z</cp:lastPrinted>
  <dcterms:modified xsi:type="dcterms:W3CDTF">2021-08-22T05:38:10Z</dcterms:modified>
  <cp:revision>1</cp:revision>
</cp:coreProperties>
</file>