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312" r:id="rId6"/>
    <p:sldId id="288" r:id="rId7"/>
    <p:sldId id="289" r:id="rId8"/>
    <p:sldId id="290" r:id="rId9"/>
    <p:sldId id="291" r:id="rId10"/>
    <p:sldId id="292" r:id="rId11"/>
    <p:sldId id="259" r:id="rId12"/>
    <p:sldId id="293" r:id="rId13"/>
    <p:sldId id="294" r:id="rId14"/>
    <p:sldId id="260" r:id="rId15"/>
    <p:sldId id="295" r:id="rId16"/>
    <p:sldId id="296" r:id="rId17"/>
    <p:sldId id="297" r:id="rId18"/>
    <p:sldId id="298" r:id="rId19"/>
    <p:sldId id="261" r:id="rId20"/>
    <p:sldId id="299" r:id="rId21"/>
    <p:sldId id="300" r:id="rId22"/>
    <p:sldId id="262" r:id="rId23"/>
    <p:sldId id="301" r:id="rId24"/>
    <p:sldId id="302" r:id="rId25"/>
    <p:sldId id="303" r:id="rId26"/>
    <p:sldId id="263" r:id="rId27"/>
    <p:sldId id="304" r:id="rId28"/>
    <p:sldId id="305" r:id="rId29"/>
    <p:sldId id="306" r:id="rId30"/>
    <p:sldId id="307" r:id="rId31"/>
    <p:sldId id="264" r:id="rId32"/>
    <p:sldId id="308" r:id="rId33"/>
    <p:sldId id="309" r:id="rId34"/>
    <p:sldId id="310" r:id="rId35"/>
    <p:sldId id="311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673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42" y="108"/>
      </p:cViewPr>
      <p:guideLst>
        <p:guide orient="horz" pos="2160"/>
        <p:guide pos="767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slides/slide1.xml" Type="http://schemas.openxmlformats.org/officeDocument/2006/relationships/slide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3F404-B388-44F9-8A0B-4D38DF88A7BB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A93B6-00EF-491F-A64D-A2F0921DB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778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16963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948085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78451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742047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026074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567599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322105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387829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28587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19783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78322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22531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83978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497184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735039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71605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44027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817106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983032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991005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829347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847445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FF2B-6ADC-4B92-8A64-56C174CC36F0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BD25-4A88-4335-9D65-5602478B7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513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15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wdp" Type="http://schemas.microsoft.com/office/2007/relationships/hdphoto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wdp" Type="http://schemas.microsoft.com/office/2007/relationships/hdphoto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wdp" Type="http://schemas.microsoft.com/office/2007/relationships/hdphoto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wdp" Type="http://schemas.microsoft.com/office/2007/relationships/hdphoto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wdp" Type="http://schemas.microsoft.com/office/2007/relationships/hdphoto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wdp" Type="http://schemas.microsoft.com/office/2007/relationships/hdphoto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wdp" Type="http://schemas.microsoft.com/office/2007/relationships/hdphoto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wdp" Type="http://schemas.microsoft.com/office/2007/relationships/hdphoto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wdp" Type="http://schemas.microsoft.com/office/2007/relationships/hdphoto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wdp" Type="http://schemas.microsoft.com/office/2007/relationships/hdphoto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wdp" Type="http://schemas.microsoft.com/office/2007/relationships/hdphoto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wdp" Type="http://schemas.microsoft.com/office/2007/relationships/hdphoto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wdp" Type="http://schemas.microsoft.com/office/2007/relationships/hdphoto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wdp" Type="http://schemas.microsoft.com/office/2007/relationships/hdphoto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2734569"/>
            <a:ext cx="12191999" cy="2584406"/>
          </a:xfrm>
          <a:prstGeom prst="rect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677440" y="3200871"/>
            <a:ext cx="5669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800">
                <a:solidFill>
                  <a:schemeClr val="bg1"/>
                </a:solidFill>
                <a:latin charset="-122" pitchFamily="50" typeface="造字工房悦黑演示版常规体"/>
                <a:ea charset="-122" pitchFamily="50" typeface="造字工房悦黑演示版常规体"/>
              </a:rPr>
              <a:t>没事别随便思考人生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26844" y="4141081"/>
            <a:ext cx="171164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鬼脚七 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7116" y="499582"/>
            <a:ext cx="4299284" cy="58631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32847" y="4664301"/>
            <a:ext cx="32340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@枫子同学_  PPT制作</a:t>
            </a:r>
          </a:p>
        </p:txBody>
      </p:sp>
    </p:spTree>
    <p:extLst>
      <p:ext uri="{BB962C8B-B14F-4D97-AF65-F5344CB8AC3E}">
        <p14:creationId val="45684291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64078" y="0"/>
            <a:ext cx="10281979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8" name="矩形 7"/>
          <p:cNvSpPr/>
          <p:nvPr/>
        </p:nvSpPr>
        <p:spPr>
          <a:xfrm>
            <a:off x="3307087" y="2434513"/>
            <a:ext cx="2316480" cy="1286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没有期望，</a:t>
            </a:r>
          </a:p>
          <a:p>
            <a:pPr algn="r">
              <a:lnSpc>
                <a:spcPct val="14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一切都是惊喜！</a:t>
            </a:r>
          </a:p>
        </p:txBody>
      </p:sp>
      <p:sp>
        <p:nvSpPr>
          <p:cNvPr id="2" name="矩形 1"/>
          <p:cNvSpPr/>
          <p:nvPr/>
        </p:nvSpPr>
        <p:spPr>
          <a:xfrm>
            <a:off x="2831690" y="589935"/>
            <a:ext cx="389357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9693020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7445229" y="2460545"/>
            <a:ext cx="3027680" cy="222504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在这个世界上，</a:t>
            </a:r>
          </a:p>
          <a:p>
            <a:pPr algn="r"/>
            <a:r>
              <a:rPr altLang="en-US" lang="zh-CN" smtClean="0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每个人都独一无二。</a:t>
            </a:r>
          </a:p>
          <a:p>
            <a:pPr algn="r"/>
            <a:r>
              <a:rPr altLang="en-US" lang="zh-CN" smtClean="0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真实地做自己，</a:t>
            </a:r>
          </a:p>
          <a:p>
            <a:pPr algn="r"/>
            <a:r>
              <a:rPr altLang="en-US" lang="zh-CN" smtClean="0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找到自己，</a:t>
            </a:r>
          </a:p>
          <a:p>
            <a:pPr algn="r"/>
            <a:r>
              <a:rPr altLang="en-US" lang="zh-CN" smtClean="0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世界就会找到你。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69368" y="-376084"/>
            <a:ext cx="4822723" cy="7234084"/>
          </a:xfrm>
          <a:prstGeom prst="rect">
            <a:avLst/>
          </a:prstGeom>
          <a:solidFill>
            <a:srgbClr val="0244BB"/>
          </a:solidFill>
        </p:spPr>
      </p:pic>
    </p:spTree>
    <p:extLst>
      <p:ext uri="{BB962C8B-B14F-4D97-AF65-F5344CB8AC3E}">
        <p14:creationId val="320834141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16070" y="2542010"/>
            <a:ext cx="2011680" cy="2560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生活就像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任人打扮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的小姑娘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6070" y="866274"/>
            <a:ext cx="731520" cy="151135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829" y="2687201"/>
            <a:ext cx="5953772" cy="2978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我们不用羡慕别人，别人过得也没那么开心。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不要管结果，结果已经在那里了，只是现在你不知道。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你已经习惯了被套，一旦没有这些束缚，你反而觉得很危险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518794" y="2801501"/>
            <a:ext cx="0" cy="2748399"/>
          </a:xfrm>
          <a:prstGeom prst="line">
            <a:avLst/>
          </a:prstGeom>
          <a:ln w="38100">
            <a:solidFill>
              <a:srgbClr val="024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0" y="929238"/>
            <a:ext cx="1270000" cy="3246462"/>
            <a:chOff x="0" y="929238"/>
            <a:chExt cx="1270000" cy="3246462"/>
          </a:xfrm>
        </p:grpSpPr>
        <p:sp>
          <p:nvSpPr>
            <p:cNvPr id="9" name="矩形 8"/>
            <p:cNvSpPr/>
            <p:nvPr/>
          </p:nvSpPr>
          <p:spPr>
            <a:xfrm>
              <a:off x="0" y="929238"/>
              <a:ext cx="1270000" cy="3246462"/>
            </a:xfrm>
            <a:prstGeom prst="rect">
              <a:avLst/>
            </a:prstGeom>
            <a:solidFill>
              <a:srgbClr val="024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925" y="1163082"/>
              <a:ext cx="1071880" cy="2834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Be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Yourself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Enjoy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</a:t>
              </a:r>
            </a:p>
          </p:txBody>
        </p:sp>
      </p:grpSp>
    </p:spTree>
    <p:extLst>
      <p:ext uri="{BB962C8B-B14F-4D97-AF65-F5344CB8AC3E}">
        <p14:creationId val="423761223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40310" y="-12108"/>
            <a:ext cx="10300130" cy="6870108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6" name="梯形 5"/>
          <p:cNvSpPr/>
          <p:nvPr/>
        </p:nvSpPr>
        <p:spPr>
          <a:xfrm>
            <a:off x="-2330244" y="0"/>
            <a:ext cx="7649634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170931" y="2353034"/>
            <a:ext cx="6278880" cy="5212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altLang="en-US" lang="zh-CN" smtClean="0" sz="6000">
                <a:solidFill>
                  <a:schemeClr val="bg1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快乐就是忧伤，</a:t>
            </a:r>
          </a:p>
          <a:p>
            <a:pPr lvl="0">
              <a:lnSpc>
                <a:spcPct val="140000"/>
              </a:lnSpc>
            </a:pPr>
            <a:r>
              <a:rPr altLang="en-US" lang="zh-CN" smtClean="0" sz="6000">
                <a:solidFill>
                  <a:schemeClr val="bg1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只是面具不一样。</a:t>
            </a:r>
          </a:p>
          <a:p>
            <a:pPr lvl="0">
              <a:lnSpc>
                <a:spcPct val="140000"/>
              </a:lnSpc>
            </a:pPr>
            <a:r>
              <a:rPr altLang="en-US" lang="zh-CN" smtClean="0" sz="6000">
                <a:solidFill>
                  <a:schemeClr val="bg1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如果没有了忧伤，</a:t>
            </a:r>
          </a:p>
          <a:p>
            <a:pPr lvl="0">
              <a:lnSpc>
                <a:spcPct val="140000"/>
              </a:lnSpc>
            </a:pPr>
            <a:r>
              <a:rPr altLang="en-US" lang="zh-CN" smtClean="0" sz="6000">
                <a:solidFill>
                  <a:schemeClr val="bg1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一定也不会有快乐。</a:t>
            </a:r>
          </a:p>
        </p:txBody>
      </p:sp>
    </p:spTree>
    <p:extLst>
      <p:ext uri="{BB962C8B-B14F-4D97-AF65-F5344CB8AC3E}">
        <p14:creationId val="217760018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-1253200"/>
            <a:ext cx="6072335" cy="8096447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5" name="梯形 4"/>
          <p:cNvSpPr/>
          <p:nvPr/>
        </p:nvSpPr>
        <p:spPr>
          <a:xfrm>
            <a:off x="5324168" y="0"/>
            <a:ext cx="8603295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191483" y="2480565"/>
            <a:ext cx="8815877" cy="316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我们没有必要羡慕别人，</a:t>
            </a:r>
          </a:p>
          <a:p>
            <a:pPr algn="r"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也不用同情心泛滥。</a:t>
            </a:r>
          </a:p>
          <a:p>
            <a:pPr algn="r"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我们看见别人的幸福，</a:t>
            </a:r>
          </a:p>
          <a:p>
            <a:pPr algn="r"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只是别人想要我们看见的幸福；</a:t>
            </a:r>
          </a:p>
          <a:p>
            <a:pPr algn="r"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看见别人的不幸，</a:t>
            </a:r>
          </a:p>
          <a:p>
            <a:pPr algn="r"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也只是别人想让我们看见的不幸。</a:t>
            </a:r>
          </a:p>
        </p:txBody>
      </p:sp>
    </p:spTree>
    <p:extLst>
      <p:ext uri="{BB962C8B-B14F-4D97-AF65-F5344CB8AC3E}">
        <p14:creationId val="205242689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3905" y="0"/>
            <a:ext cx="10632558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5" name="梯形 4"/>
          <p:cNvSpPr/>
          <p:nvPr/>
        </p:nvSpPr>
        <p:spPr>
          <a:xfrm>
            <a:off x="-2330244" y="0"/>
            <a:ext cx="7649634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364773" y="2806272"/>
            <a:ext cx="3383280" cy="111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既然喜欢就去吧，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现在再晚也比未来早。</a:t>
            </a:r>
          </a:p>
        </p:txBody>
      </p:sp>
    </p:spTree>
    <p:extLst>
      <p:ext uri="{BB962C8B-B14F-4D97-AF65-F5344CB8AC3E}">
        <p14:creationId val="105712534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619832"/>
            <a:ext cx="7749049" cy="7477832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6" name="梯形 5"/>
          <p:cNvSpPr/>
          <p:nvPr/>
        </p:nvSpPr>
        <p:spPr>
          <a:xfrm>
            <a:off x="5324168" y="0"/>
            <a:ext cx="8603295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7541320" y="1593139"/>
            <a:ext cx="7405882" cy="36758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生活中的苦，</a:t>
            </a:r>
          </a:p>
          <a:p>
            <a:pPr lvl="0">
              <a:lnSpc>
                <a:spcPct val="12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都只有自己去承受。</a:t>
            </a:r>
          </a:p>
          <a:p>
            <a:pPr lvl="0">
              <a:lnSpc>
                <a:spcPct val="12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无论是成功还是痛苦，</a:t>
            </a:r>
          </a:p>
          <a:p>
            <a:pPr lvl="0">
              <a:lnSpc>
                <a:spcPct val="12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生活都在继续，</a:t>
            </a:r>
          </a:p>
          <a:p>
            <a:pPr lvl="0">
              <a:lnSpc>
                <a:spcPct val="12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就像列车一样，</a:t>
            </a:r>
          </a:p>
          <a:p>
            <a:pPr lvl="0">
              <a:lnSpc>
                <a:spcPct val="12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无论风景好坏，</a:t>
            </a:r>
          </a:p>
          <a:p>
            <a:pPr lvl="0">
              <a:lnSpc>
                <a:spcPct val="120000"/>
              </a:lnSpc>
            </a:pPr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还是继续向前。</a:t>
            </a:r>
          </a:p>
        </p:txBody>
      </p:sp>
    </p:spTree>
    <p:extLst>
      <p:ext uri="{BB962C8B-B14F-4D97-AF65-F5344CB8AC3E}">
        <p14:creationId val="295077479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16070" y="2542010"/>
            <a:ext cx="1554480" cy="2560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人人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都当过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小乌龟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6070" y="866274"/>
            <a:ext cx="731520" cy="149795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829" y="2687201"/>
            <a:ext cx="6436372" cy="2540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人生只有两件事情是公平的，一件是死亡，另一件是时间。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我们羡慕别人的，都是我们缺少的。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若选对了一个行业，行业的发展速度会给你带来很大的助力。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518794" y="2801501"/>
            <a:ext cx="0" cy="2748399"/>
          </a:xfrm>
          <a:prstGeom prst="line">
            <a:avLst/>
          </a:prstGeom>
          <a:ln w="38100">
            <a:solidFill>
              <a:srgbClr val="024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0" y="929238"/>
            <a:ext cx="1270000" cy="3246462"/>
            <a:chOff x="0" y="929238"/>
            <a:chExt cx="1270000" cy="3246462"/>
          </a:xfrm>
        </p:grpSpPr>
        <p:sp>
          <p:nvSpPr>
            <p:cNvPr id="3" name="矩形 2"/>
            <p:cNvSpPr/>
            <p:nvPr/>
          </p:nvSpPr>
          <p:spPr>
            <a:xfrm>
              <a:off x="0" y="929238"/>
              <a:ext cx="1270000" cy="3246462"/>
            </a:xfrm>
            <a:prstGeom prst="rect">
              <a:avLst/>
            </a:prstGeom>
            <a:solidFill>
              <a:srgbClr val="024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925" y="1163082"/>
              <a:ext cx="1071880" cy="2834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Be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Yourself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Enjoy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</a:t>
              </a:r>
            </a:p>
          </p:txBody>
        </p:sp>
      </p:grpSp>
    </p:spTree>
    <p:extLst>
      <p:ext uri="{BB962C8B-B14F-4D97-AF65-F5344CB8AC3E}">
        <p14:creationId val="360616530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445"/>
          <a:stretch>
            <a:fillRect/>
          </a:stretch>
        </p:blipFill>
        <p:spPr>
          <a:xfrm>
            <a:off x="1431789" y="0"/>
            <a:ext cx="10760212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5" name="梯形 4"/>
          <p:cNvSpPr/>
          <p:nvPr/>
        </p:nvSpPr>
        <p:spPr>
          <a:xfrm>
            <a:off x="-2330244" y="0"/>
            <a:ext cx="7649634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57200" y="3429000"/>
            <a:ext cx="3383280" cy="9448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发生了就让它发生，</a:t>
            </a:r>
          </a:p>
          <a:p>
            <a:pPr lvl="0"/>
            <a:r>
              <a:rPr altLang="en-US" lang="zh-CN" smtClean="0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过去了就让它过去。</a:t>
            </a:r>
          </a:p>
        </p:txBody>
      </p:sp>
    </p:spTree>
    <p:extLst>
      <p:ext uri="{BB962C8B-B14F-4D97-AF65-F5344CB8AC3E}">
        <p14:creationId val="400827663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0312176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4" name="梯形 3"/>
          <p:cNvSpPr/>
          <p:nvPr/>
        </p:nvSpPr>
        <p:spPr>
          <a:xfrm>
            <a:off x="5324168" y="0"/>
            <a:ext cx="8603295" cy="68580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6685649" y="3071049"/>
            <a:ext cx="3027680" cy="213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我们羡慕别人的，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都是我们缺少的；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我们不在意的，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都是自己拥有的。</a:t>
            </a:r>
          </a:p>
        </p:txBody>
      </p:sp>
    </p:spTree>
    <p:extLst>
      <p:ext uri="{BB962C8B-B14F-4D97-AF65-F5344CB8AC3E}">
        <p14:creationId val="32257815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16070" y="2542010"/>
            <a:ext cx="2011680" cy="2560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世界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跟我想的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不一样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6070" y="866274"/>
            <a:ext cx="731520" cy="152296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829" y="2687201"/>
            <a:ext cx="6347472" cy="2540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我们忙着追赶越来越快的世界，却发现自己想慢都慢不下来了。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其实，知识多了也没什么用。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真正让你失望和绝望的，并不是你的希望，而是你对希望的执着。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518794" y="2801501"/>
            <a:ext cx="0" cy="2748399"/>
          </a:xfrm>
          <a:prstGeom prst="line">
            <a:avLst/>
          </a:prstGeom>
          <a:ln w="38100">
            <a:solidFill>
              <a:srgbClr val="024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0" y="929238"/>
            <a:ext cx="1270000" cy="3246462"/>
            <a:chOff x="0" y="929238"/>
            <a:chExt cx="1270000" cy="3246462"/>
          </a:xfrm>
        </p:grpSpPr>
        <p:sp>
          <p:nvSpPr>
            <p:cNvPr id="9" name="矩形 8"/>
            <p:cNvSpPr/>
            <p:nvPr/>
          </p:nvSpPr>
          <p:spPr>
            <a:xfrm>
              <a:off x="0" y="929238"/>
              <a:ext cx="1270000" cy="3246462"/>
            </a:xfrm>
            <a:prstGeom prst="rect">
              <a:avLst/>
            </a:prstGeom>
            <a:solidFill>
              <a:srgbClr val="024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925" y="1163082"/>
              <a:ext cx="1071880" cy="2834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Be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Yourself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Enjoy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</a:t>
              </a:r>
            </a:p>
          </p:txBody>
        </p:sp>
      </p:grpSp>
    </p:spTree>
    <p:extLst>
      <p:ext uri="{BB962C8B-B14F-4D97-AF65-F5344CB8AC3E}">
        <p14:creationId val="395688921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16070" y="2542010"/>
            <a:ext cx="1554480" cy="2560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情绪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是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一条河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6070" y="866274"/>
            <a:ext cx="731520" cy="151671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第五章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829" y="2687201"/>
            <a:ext cx="6053941" cy="2101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当我们批评和指责别人的时候，我们觉得有优越感，觉得自己更加强大。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有情绪并不可怕，可怕的是被情绪控制。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你看见的所有问题，都来自你的内心。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518794" y="2801501"/>
            <a:ext cx="0" cy="2748399"/>
          </a:xfrm>
          <a:prstGeom prst="line">
            <a:avLst/>
          </a:prstGeom>
          <a:ln w="38100">
            <a:solidFill>
              <a:srgbClr val="024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0" y="929238"/>
            <a:ext cx="1270000" cy="3246462"/>
            <a:chOff x="0" y="929238"/>
            <a:chExt cx="1270000" cy="3246462"/>
          </a:xfrm>
        </p:grpSpPr>
        <p:sp>
          <p:nvSpPr>
            <p:cNvPr id="9" name="矩形 8"/>
            <p:cNvSpPr/>
            <p:nvPr/>
          </p:nvSpPr>
          <p:spPr>
            <a:xfrm>
              <a:off x="0" y="929238"/>
              <a:ext cx="1270000" cy="3246462"/>
            </a:xfrm>
            <a:prstGeom prst="rect">
              <a:avLst/>
            </a:prstGeom>
            <a:solidFill>
              <a:srgbClr val="024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925" y="1163082"/>
              <a:ext cx="1071880" cy="2834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Be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Yourself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Enjoy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</a:t>
              </a:r>
            </a:p>
          </p:txBody>
        </p:sp>
      </p:grpSp>
    </p:spTree>
    <p:extLst>
      <p:ext uri="{BB962C8B-B14F-4D97-AF65-F5344CB8AC3E}">
        <p14:creationId val="61791825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11964"/>
          <a:stretch>
            <a:fillRect/>
          </a:stretch>
        </p:blipFill>
        <p:spPr>
          <a:xfrm>
            <a:off x="5822312" y="-191728"/>
            <a:ext cx="6200264" cy="7049728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3" name="矩形 2"/>
          <p:cNvSpPr/>
          <p:nvPr/>
        </p:nvSpPr>
        <p:spPr>
          <a:xfrm>
            <a:off x="627614" y="3583737"/>
            <a:ext cx="7616699" cy="21396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我们是否有涵养，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是否足够大度，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不在于我们的忍耐力如何，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而在于我们头脑中是否存在那些触发点。</a:t>
            </a:r>
          </a:p>
        </p:txBody>
      </p:sp>
    </p:spTree>
    <p:extLst>
      <p:ext uri="{BB962C8B-B14F-4D97-AF65-F5344CB8AC3E}">
        <p14:creationId val="273507008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301"/>
          <a:stretch>
            <a:fillRect/>
          </a:stretch>
        </p:blipFill>
        <p:spPr>
          <a:xfrm flipH="1">
            <a:off x="-1401093" y="0"/>
            <a:ext cx="10744092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5" name="梯形 4"/>
          <p:cNvSpPr/>
          <p:nvPr/>
        </p:nvSpPr>
        <p:spPr>
          <a:xfrm>
            <a:off x="5589638" y="-1082"/>
            <a:ext cx="8598309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6730180" y="2679694"/>
            <a:ext cx="7039897" cy="213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学会看见，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当你能看见自己情绪的变化，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看见自己的情绪触发点，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这就是修行！</a:t>
            </a:r>
          </a:p>
        </p:txBody>
      </p:sp>
    </p:spTree>
    <p:extLst>
      <p:ext uri="{BB962C8B-B14F-4D97-AF65-F5344CB8AC3E}">
        <p14:creationId val="703188138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4562"/>
          <a:stretch>
            <a:fillRect/>
          </a:stretch>
        </p:blipFill>
        <p:spPr>
          <a:xfrm>
            <a:off x="3152859" y="0"/>
            <a:ext cx="10773476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6" name="梯形 5"/>
          <p:cNvSpPr/>
          <p:nvPr/>
        </p:nvSpPr>
        <p:spPr>
          <a:xfrm>
            <a:off x="-2330244" y="0"/>
            <a:ext cx="7649634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76385" y="3429000"/>
            <a:ext cx="3027680" cy="1627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所有发生的事情，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没有对和错，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只有因和果。</a:t>
            </a:r>
          </a:p>
        </p:txBody>
      </p:sp>
    </p:spTree>
    <p:extLst>
      <p:ext uri="{BB962C8B-B14F-4D97-AF65-F5344CB8AC3E}">
        <p14:creationId val="371480784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16070" y="2542010"/>
            <a:ext cx="1554480" cy="2560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每个人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另一面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6070" y="866274"/>
            <a:ext cx="731520" cy="153189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第六章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829" y="2687201"/>
            <a:ext cx="6436372" cy="2413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不是做最好的自己，也不是做更棒的自己，而是做自己。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任何人的决定，都是当下最适合他的决定。如果我们觉得他的决定错了，一定是我们不了解他的另外一面。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518794" y="2801501"/>
            <a:ext cx="0" cy="2748399"/>
          </a:xfrm>
          <a:prstGeom prst="line">
            <a:avLst/>
          </a:prstGeom>
          <a:ln w="38100">
            <a:solidFill>
              <a:srgbClr val="024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0" y="929238"/>
            <a:ext cx="1270000" cy="3246462"/>
            <a:chOff x="0" y="929238"/>
            <a:chExt cx="1270000" cy="3246462"/>
          </a:xfrm>
        </p:grpSpPr>
        <p:sp>
          <p:nvSpPr>
            <p:cNvPr id="9" name="矩形 8"/>
            <p:cNvSpPr/>
            <p:nvPr/>
          </p:nvSpPr>
          <p:spPr>
            <a:xfrm>
              <a:off x="0" y="929238"/>
              <a:ext cx="1270000" cy="3246462"/>
            </a:xfrm>
            <a:prstGeom prst="rect">
              <a:avLst/>
            </a:prstGeom>
            <a:solidFill>
              <a:srgbClr val="024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925" y="1163082"/>
              <a:ext cx="1071880" cy="2834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Be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Yourself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Enjoy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</a:t>
              </a:r>
            </a:p>
          </p:txBody>
        </p:sp>
      </p:grpSp>
    </p:spTree>
    <p:extLst>
      <p:ext uri="{BB962C8B-B14F-4D97-AF65-F5344CB8AC3E}">
        <p14:creationId val="199156434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722791" y="0"/>
            <a:ext cx="10281980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2" name="矩形 1"/>
          <p:cNvSpPr/>
          <p:nvPr/>
        </p:nvSpPr>
        <p:spPr>
          <a:xfrm>
            <a:off x="6380805" y="2898058"/>
            <a:ext cx="5161280" cy="1627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当一个人开始接受自己的缺点，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接受所有问题的时候，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改变才会真正开始。</a:t>
            </a:r>
          </a:p>
        </p:txBody>
      </p:sp>
    </p:spTree>
    <p:extLst>
      <p:ext uri="{BB962C8B-B14F-4D97-AF65-F5344CB8AC3E}">
        <p14:creationId val="324470027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06872" y="0"/>
            <a:ext cx="6851302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3" name="矩形 2"/>
          <p:cNvSpPr/>
          <p:nvPr/>
        </p:nvSpPr>
        <p:spPr>
          <a:xfrm>
            <a:off x="1813144" y="3429000"/>
            <a:ext cx="3383280" cy="111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我们看见的世界，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都是自己内心的世界。</a:t>
            </a:r>
          </a:p>
        </p:txBody>
      </p:sp>
    </p:spTree>
    <p:extLst>
      <p:ext uri="{BB962C8B-B14F-4D97-AF65-F5344CB8AC3E}">
        <p14:creationId val="219278967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287001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5" name="梯形 4"/>
          <p:cNvSpPr/>
          <p:nvPr/>
        </p:nvSpPr>
        <p:spPr>
          <a:xfrm>
            <a:off x="6592530" y="0"/>
            <a:ext cx="8603295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7432573" y="3605980"/>
            <a:ext cx="4805680" cy="111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人生是只能出发一次的旅行，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我们其实一直在路上。</a:t>
            </a:r>
          </a:p>
        </p:txBody>
      </p:sp>
    </p:spTree>
    <p:extLst>
      <p:ext uri="{BB962C8B-B14F-4D97-AF65-F5344CB8AC3E}">
        <p14:creationId val="366246827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3871"/>
          <a:stretch>
            <a:fillRect/>
          </a:stretch>
        </p:blipFill>
        <p:spPr>
          <a:xfrm flipH="1">
            <a:off x="1691887" y="117990"/>
            <a:ext cx="10489001" cy="6725265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6" name="梯形 5"/>
          <p:cNvSpPr/>
          <p:nvPr/>
        </p:nvSpPr>
        <p:spPr>
          <a:xfrm>
            <a:off x="-1725556" y="0"/>
            <a:ext cx="8878524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90895" y="2916989"/>
            <a:ext cx="7697056" cy="213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当你做一件事情半途而废，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所有批评你的人的话都会成为真理；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当你坚持到最后成功，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那些话就自动烟消云散了。</a:t>
            </a:r>
          </a:p>
        </p:txBody>
      </p:sp>
    </p:spTree>
    <p:extLst>
      <p:ext uri="{BB962C8B-B14F-4D97-AF65-F5344CB8AC3E}">
        <p14:creationId val="307197241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16070" y="2542010"/>
            <a:ext cx="2011680" cy="2560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给所有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觉得自己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失败的人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6070" y="866274"/>
            <a:ext cx="731520" cy="153099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第七章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829" y="2687201"/>
            <a:ext cx="6436372" cy="2978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你明白的那些道理，都用在了别人的身上，都用在了抱怨生活和长吁短叹上。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当别人做得比我好时，我一点都不羡慕，因为他们比我更努力！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懦夫为自己的失败找了100个借口，但他还是个懦夫。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518794" y="2801501"/>
            <a:ext cx="0" cy="2748399"/>
          </a:xfrm>
          <a:prstGeom prst="line">
            <a:avLst/>
          </a:prstGeom>
          <a:ln w="38100">
            <a:solidFill>
              <a:srgbClr val="024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0" y="929238"/>
            <a:ext cx="1270000" cy="3246462"/>
            <a:chOff x="0" y="929238"/>
            <a:chExt cx="1270000" cy="3246462"/>
          </a:xfrm>
        </p:grpSpPr>
        <p:sp>
          <p:nvSpPr>
            <p:cNvPr id="9" name="矩形 8"/>
            <p:cNvSpPr/>
            <p:nvPr/>
          </p:nvSpPr>
          <p:spPr>
            <a:xfrm>
              <a:off x="0" y="929238"/>
              <a:ext cx="1270000" cy="3246462"/>
            </a:xfrm>
            <a:prstGeom prst="rect">
              <a:avLst/>
            </a:prstGeom>
            <a:solidFill>
              <a:srgbClr val="024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3925" y="1163082"/>
              <a:ext cx="1071880" cy="2834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Be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Yourself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Enjoy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</a:t>
              </a:r>
            </a:p>
          </p:txBody>
        </p:sp>
      </p:grpSp>
    </p:spTree>
    <p:extLst>
      <p:ext uri="{BB962C8B-B14F-4D97-AF65-F5344CB8AC3E}">
        <p14:creationId val="273064367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1827294" y="1061884"/>
            <a:ext cx="11300542" cy="6356555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2" name="文本框 1"/>
          <p:cNvSpPr txBox="1"/>
          <p:nvPr/>
        </p:nvSpPr>
        <p:spPr>
          <a:xfrm>
            <a:off x="7612680" y="2607899"/>
            <a:ext cx="9326880" cy="6492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40000"/>
              </a:lnSpc>
            </a:pPr>
            <a:r>
              <a:rPr altLang="en-US" lang="zh-CN" smtClean="0" sz="6000">
                <a:solidFill>
                  <a:srgbClr val="0244BB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生活好像有一根绳子，</a:t>
            </a:r>
          </a:p>
          <a:p>
            <a:pPr>
              <a:lnSpc>
                <a:spcPct val="140000"/>
              </a:lnSpc>
            </a:pPr>
            <a:r>
              <a:rPr altLang="en-US" lang="zh-CN" smtClean="0" sz="6000">
                <a:solidFill>
                  <a:srgbClr val="0244BB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牵着每个人走向那里。</a:t>
            </a:r>
          </a:p>
          <a:p>
            <a:pPr>
              <a:lnSpc>
                <a:spcPct val="140000"/>
              </a:lnSpc>
            </a:pPr>
            <a:r>
              <a:rPr altLang="en-US" lang="zh-CN" smtClean="0" sz="6000">
                <a:solidFill>
                  <a:srgbClr val="0244BB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我们一边厌恶，一边成为；</a:t>
            </a:r>
          </a:p>
          <a:p>
            <a:pPr>
              <a:lnSpc>
                <a:spcPct val="140000"/>
              </a:lnSpc>
            </a:pPr>
            <a:r>
              <a:rPr altLang="en-US" lang="zh-CN" smtClean="0" sz="6000">
                <a:solidFill>
                  <a:srgbClr val="0244BB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一边成为，一边厌恶。</a:t>
            </a:r>
          </a:p>
          <a:p>
            <a:pPr>
              <a:lnSpc>
                <a:spcPct val="140000"/>
              </a:lnSpc>
            </a:pPr>
            <a:r>
              <a:rPr altLang="en-US" lang="zh-CN" smtClean="0" sz="6000">
                <a:solidFill>
                  <a:srgbClr val="0244BB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形成一个死结。</a:t>
            </a:r>
          </a:p>
        </p:txBody>
      </p:sp>
    </p:spTree>
    <p:extLst>
      <p:ext uri="{BB962C8B-B14F-4D97-AF65-F5344CB8AC3E}">
        <p14:creationId val="139131565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5690" y="0"/>
            <a:ext cx="10297056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2" name="矩形 1"/>
          <p:cNvSpPr/>
          <p:nvPr/>
        </p:nvSpPr>
        <p:spPr>
          <a:xfrm>
            <a:off x="6523418" y="3685165"/>
            <a:ext cx="3824605" cy="213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所有的成功，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只存在于别人的评价里;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所有的失败，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只存在于自己的眼光里。</a:t>
            </a:r>
          </a:p>
        </p:txBody>
      </p:sp>
      <p:sp>
        <p:nvSpPr>
          <p:cNvPr id="4" name="矩形 3"/>
          <p:cNvSpPr/>
          <p:nvPr/>
        </p:nvSpPr>
        <p:spPr>
          <a:xfrm>
            <a:off x="4380271" y="1799303"/>
            <a:ext cx="7064477" cy="162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76026762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51459" y="0"/>
            <a:ext cx="10281980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2" name="矩形 1"/>
          <p:cNvSpPr/>
          <p:nvPr/>
        </p:nvSpPr>
        <p:spPr>
          <a:xfrm>
            <a:off x="1145445" y="4193080"/>
            <a:ext cx="4450080" cy="13716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当你真正接受</a:t>
            </a:r>
          </a:p>
          <a:p>
            <a:pPr lvl="0"/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生活本来就没有意义，</a:t>
            </a:r>
          </a:p>
          <a:p>
            <a:pPr lvl="0"/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你会发现生活到处都有意义。</a:t>
            </a:r>
          </a:p>
        </p:txBody>
      </p:sp>
    </p:spTree>
    <p:extLst>
      <p:ext uri="{BB962C8B-B14F-4D97-AF65-F5344CB8AC3E}">
        <p14:creationId val="201841454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6012"/>
          <a:stretch>
            <a:fillRect/>
          </a:stretch>
        </p:blipFill>
        <p:spPr>
          <a:xfrm flipH="1">
            <a:off x="186172" y="0"/>
            <a:ext cx="7352258" cy="6916992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2" name="矩形 1"/>
          <p:cNvSpPr/>
          <p:nvPr/>
        </p:nvSpPr>
        <p:spPr>
          <a:xfrm>
            <a:off x="7538429" y="3177613"/>
            <a:ext cx="4094480" cy="1627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当你头脑中没有框框，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没有期待的时候，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rgbClr val="0244BB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你能接受所有发生的事情。</a:t>
            </a:r>
          </a:p>
        </p:txBody>
      </p:sp>
    </p:spTree>
    <p:extLst>
      <p:ext uri="{BB962C8B-B14F-4D97-AF65-F5344CB8AC3E}">
        <p14:creationId val="3057400149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16070" y="866274"/>
            <a:ext cx="731520" cy="194804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写在最后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929238"/>
            <a:ext cx="1270000" cy="3246462"/>
            <a:chOff x="0" y="929238"/>
            <a:chExt cx="1270000" cy="3246462"/>
          </a:xfrm>
        </p:grpSpPr>
        <p:sp>
          <p:nvSpPr>
            <p:cNvPr id="4" name="矩形 3"/>
            <p:cNvSpPr/>
            <p:nvPr/>
          </p:nvSpPr>
          <p:spPr>
            <a:xfrm>
              <a:off x="0" y="929238"/>
              <a:ext cx="1270000" cy="3246462"/>
            </a:xfrm>
            <a:prstGeom prst="rect">
              <a:avLst/>
            </a:prstGeom>
            <a:solidFill>
              <a:srgbClr val="024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3925" y="1163082"/>
              <a:ext cx="1071880" cy="2834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Be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Yourself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Enjoy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454734" y="2972360"/>
            <a:ext cx="9035361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rgbClr val="0244BB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体验是永远无法替代的，没事别随便思考人生，</a:t>
            </a:r>
          </a:p>
          <a:p>
            <a:r>
              <a:rPr altLang="en-US" lang="zh-CN" smtClean="0" sz="6000">
                <a:solidFill>
                  <a:srgbClr val="0244BB"/>
                </a:solidFill>
                <a:latin charset="-122" panose="020b0602010101010101" pitchFamily="33" typeface="文鼎习字体"/>
                <a:ea charset="-122" panose="020b0602010101010101" pitchFamily="33" typeface="文鼎习字体"/>
              </a:rPr>
              <a:t>体验当下，关照当下，比所有思考都来得更有收获。</a:t>
            </a:r>
          </a:p>
        </p:txBody>
      </p:sp>
    </p:spTree>
    <p:extLst>
      <p:ext uri="{BB962C8B-B14F-4D97-AF65-F5344CB8AC3E}">
        <p14:creationId val="294326967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3">
                    <a14:imgEffect>
                      <a14:artisticGlowEdges trans="100000"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0"/>
            <a:ext cx="10281980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7" name="梯形 6"/>
          <p:cNvSpPr/>
          <p:nvPr/>
        </p:nvSpPr>
        <p:spPr>
          <a:xfrm>
            <a:off x="5949592" y="0"/>
            <a:ext cx="8878529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164735" y="2846945"/>
            <a:ext cx="6910674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让生活，慢下来。</a:t>
            </a:r>
          </a:p>
          <a:p>
            <a:pPr lvl="0">
              <a:lnSpc>
                <a:spcPct val="12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我们不需要面具，</a:t>
            </a:r>
          </a:p>
          <a:p>
            <a:pPr lvl="0">
              <a:lnSpc>
                <a:spcPct val="12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不需要追赶，</a:t>
            </a:r>
          </a:p>
          <a:p>
            <a:pPr lvl="0">
              <a:lnSpc>
                <a:spcPct val="12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更不需要攀比，</a:t>
            </a:r>
          </a:p>
          <a:p>
            <a:pPr lvl="0">
              <a:lnSpc>
                <a:spcPct val="120000"/>
              </a:lnSpc>
            </a:pPr>
            <a:r>
              <a:rPr altLang="en-US" lang="zh-CN" sz="24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我们都可以做回最真实的自己。</a:t>
            </a:r>
          </a:p>
        </p:txBody>
      </p:sp>
    </p:spTree>
    <p:extLst>
      <p:ext uri="{BB962C8B-B14F-4D97-AF65-F5344CB8AC3E}">
        <p14:creationId val="340497588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val="0"/>
              </a:ext>
            </a:extLst>
          </a:blip>
          <a:srcRect b="25591" t="7528"/>
          <a:stretch>
            <a:fillRect/>
          </a:stretch>
        </p:blipFill>
        <p:spPr>
          <a:xfrm flipH="1">
            <a:off x="5287692" y="0"/>
            <a:ext cx="6904308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9" name="梯形 8"/>
          <p:cNvSpPr/>
          <p:nvPr/>
        </p:nvSpPr>
        <p:spPr>
          <a:xfrm>
            <a:off x="-2707711" y="0"/>
            <a:ext cx="8878529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735842" y="2404104"/>
            <a:ext cx="4450080" cy="1627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谈希望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有了希望，你会产生拒绝；</a:t>
            </a:r>
          </a:p>
          <a:p>
            <a:pPr lvl="0"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没有希望，你才会接受一切。</a:t>
            </a:r>
          </a:p>
        </p:txBody>
      </p:sp>
    </p:spTree>
    <p:extLst>
      <p:ext uri="{BB962C8B-B14F-4D97-AF65-F5344CB8AC3E}">
        <p14:creationId val="5372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7999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9" name="梯形 8"/>
          <p:cNvSpPr/>
          <p:nvPr/>
        </p:nvSpPr>
        <p:spPr>
          <a:xfrm>
            <a:off x="5029200" y="0"/>
            <a:ext cx="8878529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525608" y="1974390"/>
            <a:ext cx="8452176" cy="307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谈奋斗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你唯一能体会的是你的心情。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如果你的心情建立在别人的眼光中，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那是最不牢固的。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别人的眼光，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是你以为的别人的眼光，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其实就是你自己的眼光。</a:t>
            </a:r>
          </a:p>
        </p:txBody>
      </p:sp>
    </p:spTree>
    <p:extLst>
      <p:ext uri="{BB962C8B-B14F-4D97-AF65-F5344CB8AC3E}">
        <p14:creationId val="39601668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40215"/>
          <a:stretch>
            <a:fillRect/>
          </a:stretch>
        </p:blipFill>
        <p:spPr>
          <a:xfrm>
            <a:off x="3996568" y="0"/>
            <a:ext cx="8195432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4" name="梯形 3"/>
          <p:cNvSpPr/>
          <p:nvPr/>
        </p:nvSpPr>
        <p:spPr>
          <a:xfrm>
            <a:off x="-2486491" y="0"/>
            <a:ext cx="8878529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221220" y="1633821"/>
            <a:ext cx="8452176" cy="307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谈痛苦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痛苦，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就是现实和你的期望产生了冲突。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有了冲突，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就有了痛苦。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而痛苦的根源，</a:t>
            </a:r>
          </a:p>
          <a:p>
            <a:pPr lvl="0"/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来自你太相信自己的头脑。</a:t>
            </a:r>
          </a:p>
        </p:txBody>
      </p:sp>
    </p:spTree>
    <p:extLst>
      <p:ext uri="{BB962C8B-B14F-4D97-AF65-F5344CB8AC3E}">
        <p14:creationId val="158491178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844019" cy="6858000"/>
          </a:xfrm>
          <a:prstGeom prst="rect">
            <a:avLst/>
          </a:prstGeom>
          <a:solidFill>
            <a:srgbClr val="0244BB"/>
          </a:solidFill>
        </p:spPr>
      </p:pic>
      <p:sp>
        <p:nvSpPr>
          <p:cNvPr id="6" name="梯形 5"/>
          <p:cNvSpPr/>
          <p:nvPr/>
        </p:nvSpPr>
        <p:spPr>
          <a:xfrm>
            <a:off x="7388942" y="0"/>
            <a:ext cx="6518787" cy="6858000"/>
          </a:xfrm>
          <a:prstGeom prst="trapezoid">
            <a:avLst/>
          </a:prstGeom>
          <a:solidFill>
            <a:srgbClr val="024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8684794" y="2042885"/>
            <a:ext cx="3143412" cy="30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ct val="14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谈快乐</a:t>
            </a:r>
          </a:p>
          <a:p>
            <a:pPr algn="r" lvl="0">
              <a:lnSpc>
                <a:spcPct val="14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快乐只存在于当下，</a:t>
            </a:r>
          </a:p>
          <a:p>
            <a:pPr algn="r" lvl="0">
              <a:lnSpc>
                <a:spcPct val="14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一切的追求,</a:t>
            </a:r>
          </a:p>
          <a:p>
            <a:pPr algn="r" lvl="0">
              <a:lnSpc>
                <a:spcPct val="14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都是对当下的否定，</a:t>
            </a:r>
          </a:p>
          <a:p>
            <a:pPr algn="r" lvl="0">
              <a:lnSpc>
                <a:spcPct val="140000"/>
              </a:lnSpc>
            </a:pPr>
            <a:r>
              <a:rPr altLang="en-US" lang="zh-CN" sz="2800">
                <a:solidFill>
                  <a:schemeClr val="bg1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也是对快乐的抹杀。</a:t>
            </a:r>
          </a:p>
        </p:txBody>
      </p:sp>
    </p:spTree>
    <p:extLst>
      <p:ext uri="{BB962C8B-B14F-4D97-AF65-F5344CB8AC3E}">
        <p14:creationId val="73453989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716070" y="2534801"/>
            <a:ext cx="2468880" cy="2560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趁还年轻，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做自己</a:t>
            </a:r>
          </a:p>
          <a:p>
            <a:pPr>
              <a:lnSpc>
                <a:spcPct val="150000"/>
              </a:lnSpc>
            </a:pPr>
            <a:r>
              <a:rPr altLang="en-US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喜欢的事情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518794" y="2801501"/>
            <a:ext cx="0" cy="2748399"/>
          </a:xfrm>
          <a:prstGeom prst="line">
            <a:avLst/>
          </a:prstGeom>
          <a:ln w="38100">
            <a:solidFill>
              <a:srgbClr val="0244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16070" y="866274"/>
            <a:ext cx="731520" cy="152028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36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15829" y="2687201"/>
            <a:ext cx="6233172" cy="29789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坚持用心做一件事情，不用多长时间，一定能做出一些成绩。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每个人都独一无二，真实地做自己，找到自己，世界就会找到你。</a:t>
            </a:r>
          </a:p>
          <a:p>
            <a:pPr algn="just" indent="-342900" marL="3429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charset="2" panose="05000000000000000000" pitchFamily="2" typeface="Wingdings"/>
              <a:buChar char="l"/>
            </a:pPr>
            <a:r>
              <a:rPr altLang="en-US" lang="zh-CN" smtClean="0" sz="2400">
                <a:solidFill>
                  <a:srgbClr val="0244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那么多束缚，我们自己进去的，然后再努力挣脱。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0" y="929238"/>
            <a:ext cx="1270000" cy="3246462"/>
            <a:chOff x="0" y="929238"/>
            <a:chExt cx="1270000" cy="3246462"/>
          </a:xfrm>
        </p:grpSpPr>
        <p:sp>
          <p:nvSpPr>
            <p:cNvPr id="10" name="矩形 9"/>
            <p:cNvSpPr/>
            <p:nvPr/>
          </p:nvSpPr>
          <p:spPr>
            <a:xfrm>
              <a:off x="0" y="929238"/>
              <a:ext cx="1270000" cy="3246462"/>
            </a:xfrm>
            <a:prstGeom prst="rect">
              <a:avLst/>
            </a:prstGeom>
            <a:solidFill>
              <a:srgbClr val="024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925" y="1163082"/>
              <a:ext cx="1071880" cy="2834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Be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Yourself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Enjoy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</a:t>
              </a:r>
            </a:p>
            <a:p>
              <a:pPr>
                <a:lnSpc>
                  <a:spcPct val="200000"/>
                </a:lnSpc>
              </a:pPr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</a:t>
              </a:r>
            </a:p>
          </p:txBody>
        </p:sp>
      </p:grpSp>
    </p:spTree>
    <p:extLst>
      <p:ext uri="{BB962C8B-B14F-4D97-AF65-F5344CB8AC3E}">
        <p14:creationId val="219667030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44BB">
            <a:alpha val="61000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190</Paragraphs>
  <Slides>33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2">
      <vt:lpstr>Arial</vt:lpstr>
      <vt:lpstr>Calibri Light</vt:lpstr>
      <vt:lpstr>Calibri</vt:lpstr>
      <vt:lpstr>造字工房悦黑演示版常规体</vt:lpstr>
      <vt:lpstr>微软雅黑</vt:lpstr>
      <vt:lpstr>Wingdings</vt:lpstr>
      <vt:lpstr>文鼎习字体</vt:lpstr>
      <vt:lpstr>方正粗倩简体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2021-08-22T11:52:06Z</dcterms:created>
  <cp:lastPrinted>2021-08-22T11:52:06Z</cp:lastPrinted>
  <dcterms:modified xsi:type="dcterms:W3CDTF">2021-08-22T05:39:47Z</dcterms:modified>
  <cp:revision>1</cp:revision>
</cp:coreProperties>
</file>