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85" r:id="rId2"/>
    <p:sldMasterId id="2147483686" r:id="rId3"/>
    <p:sldMasterId id="2147483687" r:id="rId4"/>
    <p:sldMasterId id="2147483688" r:id="rId5"/>
    <p:sldMasterId id="2147483744" r:id="rId6"/>
  </p:sldMasterIdLst>
  <p:notesMasterIdLst>
    <p:notesMasterId r:id="rId7"/>
  </p:notesMasterIdLst>
  <p:sldIdLst>
    <p:sldId id="773" r:id="rId8"/>
    <p:sldId id="774" r:id="rId9"/>
    <p:sldId id="745" r:id="rId10"/>
    <p:sldId id="743" r:id="rId11"/>
    <p:sldId id="776" r:id="rId12"/>
    <p:sldId id="777" r:id="rId13"/>
    <p:sldId id="778" r:id="rId14"/>
    <p:sldId id="779" r:id="rId15"/>
    <p:sldId id="780" r:id="rId16"/>
    <p:sldId id="783" r:id="rId17"/>
    <p:sldId id="781" r:id="rId18"/>
    <p:sldId id="782" r:id="rId19"/>
    <p:sldId id="784" r:id="rId20"/>
    <p:sldId id="785" r:id="rId21"/>
    <p:sldId id="789" r:id="rId22"/>
    <p:sldId id="786" r:id="rId23"/>
    <p:sldId id="787" r:id="rId24"/>
    <p:sldId id="788" r:id="rId25"/>
    <p:sldId id="794" r:id="rId26"/>
    <p:sldId id="790" r:id="rId27"/>
    <p:sldId id="791" r:id="rId28"/>
    <p:sldId id="792" r:id="rId29"/>
    <p:sldId id="796" r:id="rId30"/>
    <p:sldId id="793" r:id="rId31"/>
    <p:sldId id="795" r:id="rId32"/>
    <p:sldId id="797" r:id="rId33"/>
    <p:sldId id="799" r:id="rId34"/>
    <p:sldId id="798" r:id="rId35"/>
    <p:sldId id="770" r:id="rId36"/>
    <p:sldId id="800" r:id="rId37"/>
  </p:sldIdLst>
  <p:sldSz cx="12196763" cy="6858000"/>
  <p:notesSz cx="6858000" cy="9144000"/>
  <p:custDataLst>
    <p:tags r:id="rId38"/>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7" d="100"/>
          <a:sy n="87" d="100"/>
        </p:scale>
        <p:origin x="258" y="84"/>
      </p:cViewPr>
      <p:guideLst>
        <p:guide orient="horz" pos="2142"/>
        <p:guide pos="3841"/>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3.xml" Type="http://schemas.openxmlformats.org/officeDocument/2006/relationships/slide"/><Relationship Id="rId11" Target="slides/slide4.xml" Type="http://schemas.openxmlformats.org/officeDocument/2006/relationships/slide"/><Relationship Id="rId12" Target="slides/slide5.xml" Type="http://schemas.openxmlformats.org/officeDocument/2006/relationships/slide"/><Relationship Id="rId13" Target="slides/slide6.xml" Type="http://schemas.openxmlformats.org/officeDocument/2006/relationships/slide"/><Relationship Id="rId14" Target="slides/slide7.xml" Type="http://schemas.openxmlformats.org/officeDocument/2006/relationships/slide"/><Relationship Id="rId15" Target="slides/slide8.xml" Type="http://schemas.openxmlformats.org/officeDocument/2006/relationships/slide"/><Relationship Id="rId16" Target="slides/slide9.xml" Type="http://schemas.openxmlformats.org/officeDocument/2006/relationships/slide"/><Relationship Id="rId17" Target="slides/slide10.xml" Type="http://schemas.openxmlformats.org/officeDocument/2006/relationships/slide"/><Relationship Id="rId18" Target="slides/slide11.xml" Type="http://schemas.openxmlformats.org/officeDocument/2006/relationships/slide"/><Relationship Id="rId19" Target="slides/slide12.xml" Type="http://schemas.openxmlformats.org/officeDocument/2006/relationships/slide"/><Relationship Id="rId2" Target="slideMasters/slideMaster2.xml" Type="http://schemas.openxmlformats.org/officeDocument/2006/relationships/slideMaster"/><Relationship Id="rId20" Target="slides/slide13.xml" Type="http://schemas.openxmlformats.org/officeDocument/2006/relationships/slide"/><Relationship Id="rId21" Target="slides/slide14.xml" Type="http://schemas.openxmlformats.org/officeDocument/2006/relationships/slide"/><Relationship Id="rId22" Target="slides/slide15.xml" Type="http://schemas.openxmlformats.org/officeDocument/2006/relationships/slide"/><Relationship Id="rId23" Target="slides/slide16.xml" Type="http://schemas.openxmlformats.org/officeDocument/2006/relationships/slide"/><Relationship Id="rId24" Target="slides/slide17.xml" Type="http://schemas.openxmlformats.org/officeDocument/2006/relationships/slide"/><Relationship Id="rId25" Target="slides/slide18.xml" Type="http://schemas.openxmlformats.org/officeDocument/2006/relationships/slide"/><Relationship Id="rId26" Target="slides/slide19.xml" Type="http://schemas.openxmlformats.org/officeDocument/2006/relationships/slide"/><Relationship Id="rId27" Target="slides/slide20.xml" Type="http://schemas.openxmlformats.org/officeDocument/2006/relationships/slide"/><Relationship Id="rId28" Target="slides/slide21.xml" Type="http://schemas.openxmlformats.org/officeDocument/2006/relationships/slide"/><Relationship Id="rId29" Target="slides/slide22.xml" Type="http://schemas.openxmlformats.org/officeDocument/2006/relationships/slide"/><Relationship Id="rId3" Target="slideMasters/slideMaster3.xml" Type="http://schemas.openxmlformats.org/officeDocument/2006/relationships/slideMaster"/><Relationship Id="rId30" Target="slides/slide23.xml" Type="http://schemas.openxmlformats.org/officeDocument/2006/relationships/slide"/><Relationship Id="rId31" Target="slides/slide24.xml" Type="http://schemas.openxmlformats.org/officeDocument/2006/relationships/slide"/><Relationship Id="rId32" Target="slides/slide25.xml" Type="http://schemas.openxmlformats.org/officeDocument/2006/relationships/slide"/><Relationship Id="rId33" Target="slides/slide26.xml" Type="http://schemas.openxmlformats.org/officeDocument/2006/relationships/slide"/><Relationship Id="rId34" Target="slides/slide27.xml" Type="http://schemas.openxmlformats.org/officeDocument/2006/relationships/slide"/><Relationship Id="rId35" Target="slides/slide28.xml" Type="http://schemas.openxmlformats.org/officeDocument/2006/relationships/slide"/><Relationship Id="rId36" Target="slides/slide29.xml" Type="http://schemas.openxmlformats.org/officeDocument/2006/relationships/slide"/><Relationship Id="rId37" Target="slides/slide30.xml" Type="http://schemas.openxmlformats.org/officeDocument/2006/relationships/slide"/><Relationship Id="rId38" Target="tags/tag1.xml" Type="http://schemas.openxmlformats.org/officeDocument/2006/relationships/tags"/><Relationship Id="rId39" Target="presProps.xml" Type="http://schemas.openxmlformats.org/officeDocument/2006/relationships/presProps"/><Relationship Id="rId4" Target="slideMasters/slideMaster4.xml" Type="http://schemas.openxmlformats.org/officeDocument/2006/relationships/slideMaster"/><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notesMasters/notesMaster1.xml" Type="http://schemas.openxmlformats.org/officeDocument/2006/relationships/notesMaster"/><Relationship Id="rId8" Target="slides/slide1.xml" Type="http://schemas.openxmlformats.org/officeDocument/2006/relationships/slide"/><Relationship Id="rId9" Target="slides/slide2.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7.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zh-CN"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95F562C6-D8B0-4095-A25E-D9CE9D7EFE15}" type="datetimeFigureOut">
              <a:rPr lang="zh-CN" altLang="en-US"/>
              <a:pPr>
                <a:defRPr/>
              </a:pPr>
              <a:t>2016/5/17</a:t>
            </a:fld>
            <a:endParaRPr lang="en-US"/>
          </a:p>
        </p:txBody>
      </p:sp>
      <p:sp>
        <p:nvSpPr>
          <p:cNvPr id="36868"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15CCFDF2-94A1-4937-AF51-3EDE4104F6FF}" type="slidenum">
              <a:rPr lang="zh-CN" altLang="en-US"/>
              <a:t>‹#›</a:t>
            </a:fld>
            <a:endParaRPr lang="en-US" altLang="zh-CN"/>
          </a:p>
        </p:txBody>
      </p:sp>
    </p:spTree>
    <p:extLst>
      <p:ext uri="{BB962C8B-B14F-4D97-AF65-F5344CB8AC3E}">
        <p14:creationId val="2225542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93641709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69735412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2792486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58348150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31221711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428295069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35817065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46756765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93975461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187029742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4819044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96011274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261527189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14379589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10098514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64416035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290400335"/>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3312184584"/>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648068861"/>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122543029"/>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2132831454"/>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66575354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3079866521"/>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529278032"/>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319918073"/>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065821245"/>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86107484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3536940930"/>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046090580"/>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2960341141"/>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665394671"/>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156536565"/>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311541163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678655732"/>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490935451"/>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3269796235"/>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3469416082"/>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1267287313"/>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489289401"/>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val="2490157679"/>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151016649"/>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val="2662546992"/>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441515987"/>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05328133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698485453"/>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36330020"/>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645998981"/>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1504880559"/>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3836097302"/>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926117979"/>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832214793"/>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596" y="1122363"/>
            <a:ext cx="9147572"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596" y="3602038"/>
            <a:ext cx="91475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759562"/>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1134753"/>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175" y="1709739"/>
            <a:ext cx="10519708"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175" y="4589464"/>
            <a:ext cx="1051970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8572937"/>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528"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4611"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260058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val="1310940874"/>
      </p:ext>
    </p:extLst>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116" y="365126"/>
            <a:ext cx="10519708"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117" y="1681163"/>
            <a:ext cx="5159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117" y="2505075"/>
            <a:ext cx="5159802"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4611" y="1681163"/>
            <a:ext cx="51852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4611" y="2505075"/>
            <a:ext cx="51852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3000275"/>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6803431"/>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4139662"/>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5213" y="987426"/>
            <a:ext cx="617461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3098389"/>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5213" y="987426"/>
            <a:ext cx="617461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5567321"/>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5865578"/>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8309" y="365125"/>
            <a:ext cx="2629927"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527" y="365125"/>
            <a:ext cx="7737322"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264974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99551147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305848553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val="375938017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1.jpeg" Type="http://schemas.openxmlformats.org/officeDocument/2006/relationships/image"/><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media/image2.jpeg" Type="http://schemas.openxmlformats.org/officeDocument/2006/relationships/image"/><Relationship Id="rId13"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media/image3.jpeg" Type="http://schemas.openxmlformats.org/officeDocument/2006/relationships/image"/><Relationship Id="rId13"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media/image4.png" Type="http://schemas.openxmlformats.org/officeDocument/2006/relationships/image"/><Relationship Id="rId13" Target="../media/image5.png" Type="http://schemas.openxmlformats.org/officeDocument/2006/relationships/image"/><Relationship Id="rId14" Target="../media/image6.png" Type="http://schemas.openxmlformats.org/officeDocument/2006/relationships/image"/><Relationship Id="rId15" Target="../media/image7.png" Type="http://schemas.openxmlformats.org/officeDocument/2006/relationships/image"/><Relationship Id="rId16" Target="../media/image8.png" Type="http://schemas.openxmlformats.org/officeDocument/2006/relationships/image"/><Relationship Id="rId17" Target="../media/image9.png" Type="http://schemas.openxmlformats.org/officeDocument/2006/relationships/image"/><Relationship Id="rId18" Target="../media/image10.png" Type="http://schemas.openxmlformats.org/officeDocument/2006/relationships/image"/><Relationship Id="rId19" Target="../media/image11.png" Type="http://schemas.openxmlformats.org/officeDocument/2006/relationships/image"/><Relationship Id="rId2" Target="../slideLayouts/slideLayout46.xml" Type="http://schemas.openxmlformats.org/officeDocument/2006/relationships/slideLayout"/><Relationship Id="rId20" Target="../media/image12.png" Type="http://schemas.openxmlformats.org/officeDocument/2006/relationships/image"/><Relationship Id="rId21" Target="../media/image13.png" Type="http://schemas.openxmlformats.org/officeDocument/2006/relationships/image"/><Relationship Id="rId22" Target="../media/image14.png" Type="http://schemas.openxmlformats.org/officeDocument/2006/relationships/image"/><Relationship Id="rId23" Target="../media/image15.png" Type="http://schemas.openxmlformats.org/officeDocument/2006/relationships/image"/><Relationship Id="rId24" Target="../media/image16.png" Type="http://schemas.openxmlformats.org/officeDocument/2006/relationships/image"/><Relationship Id="rId25" Target="../media/image1.jpeg" Type="http://schemas.openxmlformats.org/officeDocument/2006/relationships/image"/><Relationship Id="rId26" Target="../theme/theme5.xml" Type="http://schemas.openxmlformats.org/officeDocument/2006/relationships/theme"/><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6.xml" Type="http://schemas.openxmlformats.org/officeDocument/2006/relationships/slideLayout"/><Relationship Id="rId10" Target="../slideLayouts/slideLayout65.xml" Type="http://schemas.openxmlformats.org/officeDocument/2006/relationships/slideLayout"/><Relationship Id="rId11" Target="../slideLayouts/slideLayout66.xml" Type="http://schemas.openxmlformats.org/officeDocument/2006/relationships/slideLayout"/><Relationship Id="rId12" Target="../theme/theme6.xml" Type="http://schemas.openxmlformats.org/officeDocument/2006/relationships/theme"/><Relationship Id="rId2" Target="../slideLayouts/slideLayout57.xml" Type="http://schemas.openxmlformats.org/officeDocument/2006/relationships/slideLayout"/><Relationship Id="rId3" Target="../slideLayouts/slideLayout58.xml" Type="http://schemas.openxmlformats.org/officeDocument/2006/relationships/slideLayout"/><Relationship Id="rId4" Target="../slideLayouts/slideLayout59.xml" Type="http://schemas.openxmlformats.org/officeDocument/2006/relationships/slideLayout"/><Relationship Id="rId5" Target="../slideLayouts/slideLayout60.xml" Type="http://schemas.openxmlformats.org/officeDocument/2006/relationships/slideLayout"/><Relationship Id="rId6" Target="../slideLayouts/slideLayout61.xml" Type="http://schemas.openxmlformats.org/officeDocument/2006/relationships/slideLayout"/><Relationship Id="rId7" Target="../slideLayouts/slideLayout62.xml" Type="http://schemas.openxmlformats.org/officeDocument/2006/relationships/slideLayout"/><Relationship Id="rId8" Target="../slideLayouts/slideLayout63.xml" Type="http://schemas.openxmlformats.org/officeDocument/2006/relationships/slideLayout"/><Relationship Id="rId9" Target="../slideLayouts/slideLayout6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accent1"/>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accent1"/>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accent1"/>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accent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2050"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1"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accent1"/>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accent1"/>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accent1"/>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accent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3074" name="矩形 3"/>
          <p:cNvSpPr>
            <a:spLocks noChangeArrowheads="1"/>
          </p:cNvSpPr>
          <p:nvPr userDrawn="1"/>
        </p:nvSpPr>
        <p:spPr bwMode="auto">
          <a:xfrm>
            <a:off x="11582400" y="6381750"/>
            <a:ext cx="492125" cy="396875"/>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3075" name="TextBox 4"/>
          <p:cNvSpPr txBox="1">
            <a:spLocks noChangeArrowheads="1"/>
          </p:cNvSpPr>
          <p:nvPr userDrawn="1"/>
        </p:nvSpPr>
        <p:spPr bwMode="auto">
          <a:xfrm>
            <a:off x="11610975" y="6410325"/>
            <a:ext cx="436563"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fld id="{67F46562-68BC-4166-AFD2-089BC8F1B198}" type="slidenum">
              <a:rPr lang="zh-CN" altLang="en-US" sz="1600">
                <a:solidFill>
                  <a:schemeClr val="accent2"/>
                </a:solidFill>
              </a:rPr>
              <a:pPr algn="ctr" eaLnBrk="1" hangingPunct="1"/>
              <a:t>‹#›</a:t>
            </a:fld>
            <a:endParaRPr lang="zh-CN" altLang="en-US" sz="1600">
              <a:solidFill>
                <a:schemeClr val="accent2"/>
              </a:solidFill>
            </a:endParaRPr>
          </a:p>
        </p:txBody>
      </p:sp>
      <p:sp>
        <p:nvSpPr>
          <p:cNvPr id="307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7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400" fill="hold"/>
                                        <p:tgtEl>
                                          <p:spTgt spid="3075"/>
                                        </p:tgtEl>
                                        <p:attrNameLst>
                                          <p:attrName>ppt_w</p:attrName>
                                        </p:attrNameLst>
                                      </p:cBhvr>
                                      <p:tavLst>
                                        <p:tav tm="0">
                                          <p:val>
                                            <p:fltVal val="0"/>
                                          </p:val>
                                        </p:tav>
                                        <p:tav tm="100000">
                                          <p:val>
                                            <p:strVal val="#ppt_w"/>
                                          </p:val>
                                        </p:tav>
                                      </p:tavLst>
                                    </p:anim>
                                    <p:anim calcmode="lin" valueType="num">
                                      <p:cBhvr>
                                        <p:cTn id="8" dur="400" fill="hold"/>
                                        <p:tgtEl>
                                          <p:spTgt spid="3075"/>
                                        </p:tgtEl>
                                        <p:attrNameLst>
                                          <p:attrName>ppt_h</p:attrName>
                                        </p:attrNameLst>
                                      </p:cBhvr>
                                      <p:tavLst>
                                        <p:tav tm="0">
                                          <p:val>
                                            <p:fltVal val="0"/>
                                          </p:val>
                                        </p:tav>
                                        <p:tav tm="100000">
                                          <p:val>
                                            <p:strVal val="#ppt_h"/>
                                          </p:val>
                                        </p:tav>
                                      </p:tavLst>
                                    </p:anim>
                                    <p:anim calcmode="lin" valueType="num">
                                      <p:cBhvr>
                                        <p:cTn id="9" dur="400" fill="hold"/>
                                        <p:tgtEl>
                                          <p:spTgt spid="3075"/>
                                        </p:tgtEl>
                                        <p:attrNameLst>
                                          <p:attrName>style.rotation</p:attrName>
                                        </p:attrNameLst>
                                      </p:cBhvr>
                                      <p:tavLst>
                                        <p:tav tm="0">
                                          <p:val>
                                            <p:fltVal val="90"/>
                                          </p:val>
                                        </p:tav>
                                        <p:tav tm="100000">
                                          <p:val>
                                            <p:fltVal val="0"/>
                                          </p:val>
                                        </p:tav>
                                      </p:tavLst>
                                    </p:anim>
                                    <p:animEffect transition="in" filter="fade">
                                      <p:cBhvr>
                                        <p:cTn id="10" dur="4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accent1"/>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accent1"/>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accent1"/>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accent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409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09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accent1"/>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accent1"/>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accent1"/>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accent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25"/>
          <a:stretch>
            <a:fillRect/>
          </a:stretch>
        </a:blipFill>
        <a:effectLst/>
      </p:bgPr>
    </p:bg>
    <p:spTree>
      <p:nvGrpSpPr>
        <p:cNvPr id="1" name=""/>
        <p:cNvGrpSpPr/>
        <p:nvPr/>
      </p:nvGrpSpPr>
      <p:grpSpPr>
        <a:xfrm>
          <a:off x="0" y="0"/>
          <a:ext cx="0" cy="0"/>
        </a:xfrm>
      </p:grpSpPr>
      <p:pic>
        <p:nvPicPr>
          <p:cNvPr id="5122" name="Picture 2" descr="PPECLOGO-eff-0-1"/>
          <p:cNvPicPr>
            <a:picLocks noChangeAspect="1" noChangeArrowheads="1"/>
          </p:cNvPicPr>
          <p:nvPr userDrawn="1"/>
        </p:nvPicPr>
        <p:blipFill>
          <a:blip r:embed="rId12">
            <a:extLst>
              <a:ext uri="{28A0092B-C50C-407E-A947-70E740481C1C}">
                <a14:useLocalDpi val="0"/>
              </a:ext>
            </a:extLst>
          </a:blip>
          <a:stretch>
            <a:fillRect/>
          </a:stretch>
        </p:blipFill>
        <p:spPr bwMode="auto">
          <a:xfrm>
            <a:off x="4146550" y="2886075"/>
            <a:ext cx="1060450" cy="800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3" name="Picture 3" descr="PPECLOGO-eff-0-2"/>
          <p:cNvPicPr>
            <a:picLocks noChangeAspect="1" noChangeArrowheads="1"/>
          </p:cNvPicPr>
          <p:nvPr userDrawn="1"/>
        </p:nvPicPr>
        <p:blipFill>
          <a:blip r:embed="rId13">
            <a:extLst>
              <a:ext uri="{28A0092B-C50C-407E-A947-70E740481C1C}">
                <a14:useLocalDpi val="0"/>
              </a:ext>
            </a:extLst>
          </a:blip>
          <a:stretch>
            <a:fillRect/>
          </a:stretch>
        </p:blipFill>
        <p:spPr bwMode="auto">
          <a:xfrm>
            <a:off x="8431213" y="2757488"/>
            <a:ext cx="1095375" cy="839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4" name="Picture 4" descr="PPECLOGO-eff-0-3"/>
          <p:cNvPicPr>
            <a:picLocks noChangeAspect="1" noChangeArrowheads="1"/>
          </p:cNvPicPr>
          <p:nvPr userDrawn="1"/>
        </p:nvPicPr>
        <p:blipFill>
          <a:blip r:embed="rId14">
            <a:extLst>
              <a:ext uri="{28A0092B-C50C-407E-A947-70E740481C1C}">
                <a14:useLocalDpi val="0"/>
              </a:ext>
            </a:extLst>
          </a:blip>
          <a:stretch>
            <a:fillRect/>
          </a:stretch>
        </p:blipFill>
        <p:spPr bwMode="auto">
          <a:xfrm>
            <a:off x="1039813" y="1447800"/>
            <a:ext cx="3014662" cy="2376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5" name="Picture 5" descr="PPECLOGO-eff-0-1"/>
          <p:cNvPicPr>
            <a:picLocks noChangeAspect="1" noChangeArrowheads="1"/>
          </p:cNvPicPr>
          <p:nvPr userDrawn="1"/>
        </p:nvPicPr>
        <p:blipFill>
          <a:blip r:embed="rId15">
            <a:extLst>
              <a:ext uri="{28A0092B-C50C-407E-A947-70E740481C1C}">
                <a14:useLocalDpi val="0"/>
              </a:ext>
            </a:extLst>
          </a:blip>
          <a:stretch>
            <a:fillRect/>
          </a:stretch>
        </p:blipFill>
        <p:spPr bwMode="auto">
          <a:xfrm>
            <a:off x="4467225" y="3770313"/>
            <a:ext cx="523875" cy="396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6" name="Picture 6" descr="PPECLOGO-eff-0-1"/>
          <p:cNvPicPr>
            <a:picLocks noChangeAspect="1" noChangeArrowheads="1"/>
          </p:cNvPicPr>
          <p:nvPr userDrawn="1"/>
        </p:nvPicPr>
        <p:blipFill>
          <a:blip r:embed="rId16">
            <a:extLst>
              <a:ext uri="{28A0092B-C50C-407E-A947-70E740481C1C}">
                <a14:useLocalDpi val="0"/>
              </a:ext>
            </a:extLst>
          </a:blip>
          <a:stretch>
            <a:fillRect/>
          </a:stretch>
        </p:blipFill>
        <p:spPr bwMode="auto">
          <a:xfrm>
            <a:off x="7377113" y="2903538"/>
            <a:ext cx="400050" cy="303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7" name="Picture 8" descr="PPECLOGO-eff-0-2"/>
          <p:cNvPicPr>
            <a:picLocks noChangeAspect="1" noChangeArrowheads="1"/>
          </p:cNvPicPr>
          <p:nvPr userDrawn="1"/>
        </p:nvPicPr>
        <p:blipFill>
          <a:blip r:embed="rId17">
            <a:extLst>
              <a:ext uri="{28A0092B-C50C-407E-A947-70E740481C1C}">
                <a14:useLocalDpi val="0"/>
              </a:ext>
            </a:extLst>
          </a:blip>
          <a:stretch>
            <a:fillRect/>
          </a:stretch>
        </p:blipFill>
        <p:spPr bwMode="auto">
          <a:xfrm>
            <a:off x="5278438" y="2574925"/>
            <a:ext cx="981075" cy="750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8" name="Picture 9" descr="PPECLOGO-eff-5-4"/>
          <p:cNvPicPr>
            <a:picLocks noChangeAspect="1" noChangeArrowheads="1"/>
          </p:cNvPicPr>
          <p:nvPr userDrawn="1"/>
        </p:nvPicPr>
        <p:blipFill>
          <a:blip r:embed="rId18">
            <a:extLst>
              <a:ext uri="{28A0092B-C50C-407E-A947-70E740481C1C}">
                <a14:useLocalDpi val="0"/>
              </a:ext>
            </a:extLst>
          </a:blip>
          <a:stretch>
            <a:fillRect/>
          </a:stretch>
        </p:blipFill>
        <p:spPr bwMode="auto">
          <a:xfrm>
            <a:off x="3262313" y="3206750"/>
            <a:ext cx="1477962" cy="1123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9" name="Picture 10" descr="PPECLOGO-eff-5-2"/>
          <p:cNvPicPr>
            <a:picLocks noChangeAspect="1" noChangeArrowheads="1"/>
          </p:cNvPicPr>
          <p:nvPr userDrawn="1"/>
        </p:nvPicPr>
        <p:blipFill>
          <a:blip r:embed="rId19">
            <a:extLst>
              <a:ext uri="{28A0092B-C50C-407E-A947-70E740481C1C}">
                <a14:useLocalDpi val="0"/>
              </a:ext>
            </a:extLst>
          </a:blip>
          <a:stretch>
            <a:fillRect/>
          </a:stretch>
        </p:blipFill>
        <p:spPr bwMode="auto">
          <a:xfrm>
            <a:off x="5353050" y="3446463"/>
            <a:ext cx="1833563" cy="1435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0" name="Picture 11" descr="PPECLOGO-eff-5-4"/>
          <p:cNvPicPr>
            <a:picLocks noChangeAspect="1" noChangeArrowheads="1"/>
          </p:cNvPicPr>
          <p:nvPr userDrawn="1"/>
        </p:nvPicPr>
        <p:blipFill>
          <a:blip r:embed="rId20">
            <a:extLst>
              <a:ext uri="{28A0092B-C50C-407E-A947-70E740481C1C}">
                <a14:useLocalDpi val="0"/>
              </a:ext>
            </a:extLst>
          </a:blip>
          <a:stretch>
            <a:fillRect/>
          </a:stretch>
        </p:blipFill>
        <p:spPr bwMode="auto">
          <a:xfrm>
            <a:off x="9885363" y="2725738"/>
            <a:ext cx="1117600" cy="850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1" name="Picture 12" descr="PPECLOGO-eff-0-1"/>
          <p:cNvPicPr>
            <a:picLocks noChangeAspect="1" noChangeArrowheads="1"/>
          </p:cNvPicPr>
          <p:nvPr userDrawn="1"/>
        </p:nvPicPr>
        <p:blipFill>
          <a:blip r:embed="rId21">
            <a:extLst>
              <a:ext uri="{28A0092B-C50C-407E-A947-70E740481C1C}">
                <a14:useLocalDpi val="0"/>
              </a:ext>
            </a:extLst>
          </a:blip>
          <a:stretch>
            <a:fillRect/>
          </a:stretch>
        </p:blipFill>
        <p:spPr bwMode="auto">
          <a:xfrm>
            <a:off x="7942263" y="3624263"/>
            <a:ext cx="522287" cy="393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2" name="Picture 13" descr="PPECLOGO-eff-0-1"/>
          <p:cNvPicPr>
            <a:picLocks noChangeAspect="1" noChangeArrowheads="1"/>
          </p:cNvPicPr>
          <p:nvPr userDrawn="1"/>
        </p:nvPicPr>
        <p:blipFill>
          <a:blip r:embed="rId21">
            <a:extLst>
              <a:ext uri="{28A0092B-C50C-407E-A947-70E740481C1C}">
                <a14:useLocalDpi val="0"/>
              </a:ext>
            </a:extLst>
          </a:blip>
          <a:stretch>
            <a:fillRect/>
          </a:stretch>
        </p:blipFill>
        <p:spPr bwMode="auto">
          <a:xfrm>
            <a:off x="11255375" y="2365375"/>
            <a:ext cx="522288" cy="392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3" name="Picture 14" descr="PPECLOGO-eff2-1-2"/>
          <p:cNvPicPr>
            <a:picLocks noChangeAspect="1" noChangeArrowheads="1"/>
          </p:cNvPicPr>
          <p:nvPr userDrawn="1"/>
        </p:nvPicPr>
        <p:blipFill>
          <a:blip r:embed="rId22">
            <a:extLst>
              <a:ext uri="{28A0092B-C50C-407E-A947-70E740481C1C}">
                <a14:useLocalDpi val="0"/>
              </a:ext>
            </a:extLst>
          </a:blip>
          <a:stretch>
            <a:fillRect/>
          </a:stretch>
        </p:blipFill>
        <p:spPr bwMode="auto">
          <a:xfrm>
            <a:off x="2054225" y="2795588"/>
            <a:ext cx="1697038" cy="1428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4" name="Picture 15" descr="PPECLOGO-eff2-1-3"/>
          <p:cNvPicPr>
            <a:picLocks noChangeAspect="1" noChangeArrowheads="1"/>
          </p:cNvPicPr>
          <p:nvPr userDrawn="1"/>
        </p:nvPicPr>
        <p:blipFill>
          <a:blip r:embed="rId23">
            <a:extLst>
              <a:ext uri="{28A0092B-C50C-407E-A947-70E740481C1C}">
                <a14:useLocalDpi val="0"/>
              </a:ext>
            </a:extLst>
          </a:blip>
          <a:stretch>
            <a:fillRect/>
          </a:stretch>
        </p:blipFill>
        <p:spPr bwMode="auto">
          <a:xfrm>
            <a:off x="3983038" y="2786063"/>
            <a:ext cx="43815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5" name="Picture 16" descr="PPECLOGO-eff2-1-4"/>
          <p:cNvPicPr>
            <a:picLocks noChangeAspect="1" noChangeArrowheads="1"/>
          </p:cNvPicPr>
          <p:nvPr userDrawn="1"/>
        </p:nvPicPr>
        <p:blipFill>
          <a:blip r:embed="rId24">
            <a:extLst>
              <a:ext uri="{28A0092B-C50C-407E-A947-70E740481C1C}">
                <a14:useLocalDpi val="0"/>
              </a:ext>
            </a:extLst>
          </a:blip>
          <a:stretch>
            <a:fillRect/>
          </a:stretch>
        </p:blipFill>
        <p:spPr bwMode="auto">
          <a:xfrm>
            <a:off x="8520113" y="3325813"/>
            <a:ext cx="703262" cy="585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6" name="Picture 17" descr="PPECLOGO-eff2-1-3"/>
          <p:cNvPicPr>
            <a:picLocks noChangeAspect="1" noChangeArrowheads="1"/>
          </p:cNvPicPr>
          <p:nvPr userDrawn="1"/>
        </p:nvPicPr>
        <p:blipFill>
          <a:blip r:embed="rId23">
            <a:extLst>
              <a:ext uri="{28A0092B-C50C-407E-A947-70E740481C1C}">
                <a14:useLocalDpi val="0"/>
              </a:ext>
            </a:extLst>
          </a:blip>
          <a:stretch>
            <a:fillRect/>
          </a:stretch>
        </p:blipFill>
        <p:spPr bwMode="auto">
          <a:xfrm>
            <a:off x="9239250" y="2909888"/>
            <a:ext cx="360363" cy="301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37" name="Picture 18" descr="PPECLOGO-eff2-1-3"/>
          <p:cNvPicPr>
            <a:picLocks noChangeAspect="1" noChangeArrowheads="1"/>
          </p:cNvPicPr>
          <p:nvPr userDrawn="1"/>
        </p:nvPicPr>
        <p:blipFill>
          <a:blip r:embed="rId23">
            <a:extLst>
              <a:ext uri="{28A0092B-C50C-407E-A947-70E740481C1C}">
                <a14:useLocalDpi val="0"/>
              </a:ext>
            </a:extLst>
          </a:blip>
          <a:stretch>
            <a:fillRect/>
          </a:stretch>
        </p:blipFill>
        <p:spPr bwMode="auto">
          <a:xfrm>
            <a:off x="9745663" y="3446463"/>
            <a:ext cx="280987" cy="2365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3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513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par>
                                <p:cTn id="8" presetID="10"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fade">
                                      <p:cBhvr>
                                        <p:cTn id="10" dur="500"/>
                                        <p:tgtEl>
                                          <p:spTgt spid="5125"/>
                                        </p:tgtEl>
                                      </p:cBhvr>
                                    </p:animEffec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par>
                                <p:cTn id="14" presetID="10" presetClass="entr" presetSubtype="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par>
                                <p:cTn id="17" presetID="10" presetClass="entr" presetSubtype="0"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fade">
                                      <p:cBhvr>
                                        <p:cTn id="19" dur="500"/>
                                        <p:tgtEl>
                                          <p:spTgt spid="5127"/>
                                        </p:tgtEl>
                                      </p:cBhvr>
                                    </p:animEffect>
                                  </p:childTnLst>
                                </p:cTn>
                              </p:par>
                              <p:par>
                                <p:cTn id="20" presetID="10" presetClass="entr" presetSubtype="0" fill="hold" nodeType="withEffect">
                                  <p:stCondLst>
                                    <p:cond delay="0"/>
                                  </p:stCondLst>
                                  <p:childTnLst>
                                    <p:set>
                                      <p:cBhvr>
                                        <p:cTn id="21" dur="1" fill="hold">
                                          <p:stCondLst>
                                            <p:cond delay="0"/>
                                          </p:stCondLst>
                                        </p:cTn>
                                        <p:tgtEl>
                                          <p:spTgt spid="5129"/>
                                        </p:tgtEl>
                                        <p:attrNameLst>
                                          <p:attrName>style.visibility</p:attrName>
                                        </p:attrNameLst>
                                      </p:cBhvr>
                                      <p:to>
                                        <p:strVal val="visible"/>
                                      </p:to>
                                    </p:set>
                                    <p:animEffect transition="in" filter="fade">
                                      <p:cBhvr>
                                        <p:cTn id="22" dur="500"/>
                                        <p:tgtEl>
                                          <p:spTgt spid="5129"/>
                                        </p:tgtEl>
                                      </p:cBhvr>
                                    </p:animEffect>
                                  </p:childTnLst>
                                </p:cTn>
                              </p:par>
                              <p:par>
                                <p:cTn id="23" presetID="10" presetClass="entr" presetSubtype="0" fill="hold" nodeType="withEffect">
                                  <p:stCondLst>
                                    <p:cond delay="0"/>
                                  </p:stCondLst>
                                  <p:childTnLst>
                                    <p:set>
                                      <p:cBhvr>
                                        <p:cTn id="24" dur="1" fill="hold">
                                          <p:stCondLst>
                                            <p:cond delay="0"/>
                                          </p:stCondLst>
                                        </p:cTn>
                                        <p:tgtEl>
                                          <p:spTgt spid="5131"/>
                                        </p:tgtEl>
                                        <p:attrNameLst>
                                          <p:attrName>style.visibility</p:attrName>
                                        </p:attrNameLst>
                                      </p:cBhvr>
                                      <p:to>
                                        <p:strVal val="visible"/>
                                      </p:to>
                                    </p:set>
                                    <p:animEffect transition="in" filter="fade">
                                      <p:cBhvr>
                                        <p:cTn id="25" dur="500"/>
                                        <p:tgtEl>
                                          <p:spTgt spid="5131"/>
                                        </p:tgtEl>
                                      </p:cBhvr>
                                    </p:animEffect>
                                  </p:childTnLst>
                                </p:cTn>
                              </p:par>
                              <p:par>
                                <p:cTn id="26" presetID="10" presetClass="entr" presetSubtype="0" fill="hold" nodeType="with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500"/>
                                        <p:tgtEl>
                                          <p:spTgt spid="5123"/>
                                        </p:tgtEl>
                                      </p:cBhvr>
                                    </p:animEffect>
                                  </p:childTnLst>
                                </p:cTn>
                              </p:par>
                              <p:par>
                                <p:cTn id="29" presetID="10" presetClass="entr" presetSubtype="0" fill="hold" nodeType="withEffect">
                                  <p:stCondLst>
                                    <p:cond delay="0"/>
                                  </p:stCondLst>
                                  <p:childTnLst>
                                    <p:set>
                                      <p:cBhvr>
                                        <p:cTn id="30" dur="1" fill="hold">
                                          <p:stCondLst>
                                            <p:cond delay="0"/>
                                          </p:stCondLst>
                                        </p:cTn>
                                        <p:tgtEl>
                                          <p:spTgt spid="5130"/>
                                        </p:tgtEl>
                                        <p:attrNameLst>
                                          <p:attrName>style.visibility</p:attrName>
                                        </p:attrNameLst>
                                      </p:cBhvr>
                                      <p:to>
                                        <p:strVal val="visible"/>
                                      </p:to>
                                    </p:set>
                                    <p:animEffect transition="in" filter="fade">
                                      <p:cBhvr>
                                        <p:cTn id="31" dur="500"/>
                                        <p:tgtEl>
                                          <p:spTgt spid="5130"/>
                                        </p:tgtEl>
                                      </p:cBhvr>
                                    </p:animEffect>
                                  </p:childTnLst>
                                </p:cTn>
                              </p:par>
                              <p:par>
                                <p:cTn id="32" presetID="10" presetClass="entr" presetSubtype="0" fill="hold" nodeType="withEffect">
                                  <p:stCondLst>
                                    <p:cond delay="0"/>
                                  </p:stCondLst>
                                  <p:childTnLst>
                                    <p:set>
                                      <p:cBhvr>
                                        <p:cTn id="33" dur="1" fill="hold">
                                          <p:stCondLst>
                                            <p:cond delay="0"/>
                                          </p:stCondLst>
                                        </p:cTn>
                                        <p:tgtEl>
                                          <p:spTgt spid="5126"/>
                                        </p:tgtEl>
                                        <p:attrNameLst>
                                          <p:attrName>style.visibility</p:attrName>
                                        </p:attrNameLst>
                                      </p:cBhvr>
                                      <p:to>
                                        <p:strVal val="visible"/>
                                      </p:to>
                                    </p:set>
                                    <p:animEffect transition="in" filter="fade">
                                      <p:cBhvr>
                                        <p:cTn id="34" dur="500"/>
                                        <p:tgtEl>
                                          <p:spTgt spid="5126"/>
                                        </p:tgtEl>
                                      </p:cBhvr>
                                    </p:animEffect>
                                  </p:childTnLst>
                                </p:cTn>
                              </p:par>
                              <p:par>
                                <p:cTn id="35" presetID="10" presetClass="entr" presetSubtype="0" fill="hold" nodeType="withEffect">
                                  <p:stCondLst>
                                    <p:cond delay="0"/>
                                  </p:stCondLst>
                                  <p:childTnLst>
                                    <p:set>
                                      <p:cBhvr>
                                        <p:cTn id="36" dur="1" fill="hold">
                                          <p:stCondLst>
                                            <p:cond delay="0"/>
                                          </p:stCondLst>
                                        </p:cTn>
                                        <p:tgtEl>
                                          <p:spTgt spid="5132"/>
                                        </p:tgtEl>
                                        <p:attrNameLst>
                                          <p:attrName>style.visibility</p:attrName>
                                        </p:attrNameLst>
                                      </p:cBhvr>
                                      <p:to>
                                        <p:strVal val="visible"/>
                                      </p:to>
                                    </p:set>
                                    <p:animEffect transition="in" filter="fade">
                                      <p:cBhvr>
                                        <p:cTn id="37" dur="500"/>
                                        <p:tgtEl>
                                          <p:spTgt spid="5132"/>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5130"/>
                                        </p:tgtEl>
                                        <p:attrNameLst>
                                          <p:attrName>ppt_x,ppt_y</p:attrName>
                                        </p:attrNameLst>
                                      </p:cBhvr>
                                      <p:rCtr x="0" y="0"/>
                                    </p:animMotion>
                                  </p:childTnLst>
                                </p:cTn>
                              </p:par>
                              <p:par>
                                <p:cTn id="40" presetID="35" presetClass="path" presetSubtype="0" fill="hold" nodeType="withEffect">
                                  <p:stCondLst>
                                    <p:cond delay="0"/>
                                  </p:stCondLst>
                                  <p:childTnLst>
                                    <p:animMotion origin="layout" path="M 4.16667E-06 3.33333E-06 L -0.31632 3.33333E-06" pathEditMode="relative" rAng="0" ptsTypes="AA">
                                      <p:cBhvr>
                                        <p:cTn id="41" dur="3000" fill="hold"/>
                                        <p:tgtEl>
                                          <p:spTgt spid="5123"/>
                                        </p:tgtEl>
                                        <p:attrNameLst>
                                          <p:attrName>ppt_x,ppt_y</p:attrName>
                                        </p:attrNameLst>
                                      </p:cBhvr>
                                      <p:rCtr x="-15700" y="0"/>
                                    </p:animMotion>
                                  </p:childTnLst>
                                </p:cTn>
                              </p:par>
                              <p:par>
                                <p:cTn id="42" presetID="35" presetClass="path" presetSubtype="0" fill="hold" nodeType="withEffect">
                                  <p:stCondLst>
                                    <p:cond delay="0"/>
                                  </p:stCondLst>
                                  <p:childTnLst>
                                    <p:animMotion origin="layout" path="M 0.00504 -1.85185E-06 L -0.46684 -1.85185E-06" pathEditMode="relative" rAng="0" ptsTypes="AA">
                                      <p:cBhvr>
                                        <p:cTn id="43" dur="3000" fill="hold"/>
                                        <p:tgtEl>
                                          <p:spTgt spid="5126"/>
                                        </p:tgtEl>
                                        <p:attrNameLst>
                                          <p:attrName>ppt_x,ppt_y</p:attrName>
                                        </p:attrNameLst>
                                      </p:cBhvr>
                                      <p:rCtr x="-23500" y="0"/>
                                    </p:animMotion>
                                  </p:childTnLst>
                                </p:cTn>
                              </p:par>
                              <p:par>
                                <p:cTn id="44" presetID="35" presetClass="path" presetSubtype="0" fill="hold" nodeType="withEffect">
                                  <p:stCondLst>
                                    <p:cond delay="0"/>
                                  </p:stCondLst>
                                  <p:childTnLst>
                                    <p:animMotion origin="layout" path="M -3.05556E-06 1.11111E-06 L -0.19531 1.11111E-06" pathEditMode="relative" rAng="0" ptsTypes="AA">
                                      <p:cBhvr>
                                        <p:cTn id="45" dur="3000" fill="hold"/>
                                        <p:tgtEl>
                                          <p:spTgt spid="5127"/>
                                        </p:tgtEl>
                                        <p:attrNameLst>
                                          <p:attrName>ppt_x,ppt_y</p:attrName>
                                        </p:attrNameLst>
                                      </p:cBhvr>
                                      <p:rCtr x="-9700" y="0"/>
                                    </p:animMotion>
                                  </p:childTnLst>
                                </p:cTn>
                              </p:par>
                              <p:par>
                                <p:cTn id="46" presetID="35" presetClass="path" presetSubtype="0" fill="hold" nodeType="withEffect">
                                  <p:stCondLst>
                                    <p:cond delay="0"/>
                                  </p:stCondLst>
                                  <p:childTnLst>
                                    <p:animMotion origin="layout" path="M 5.55556E-07 2.59259E-06 L -0.43594 2.59259E-06" pathEditMode="relative" rAng="0" ptsTypes="AA">
                                      <p:cBhvr>
                                        <p:cTn id="47" dur="3000" fill="hold"/>
                                        <p:tgtEl>
                                          <p:spTgt spid="5125"/>
                                        </p:tgtEl>
                                        <p:attrNameLst>
                                          <p:attrName>ppt_x,ppt_y</p:attrName>
                                        </p:attrNameLst>
                                      </p:cBhvr>
                                      <p:rCtr x="-21700" y="0"/>
                                    </p:animMotion>
                                  </p:childTnLst>
                                </p:cTn>
                              </p:par>
                              <p:par>
                                <p:cTn id="48" presetID="35" presetClass="path" presetSubtype="0" fill="hold" nodeType="withEffect">
                                  <p:stCondLst>
                                    <p:cond delay="0"/>
                                  </p:stCondLst>
                                  <p:childTnLst>
                                    <p:animMotion origin="layout" path="M 3.05556E-06 -1.85185E-06 L -0.33577 -1.85185E-06" pathEditMode="relative" rAng="0" ptsTypes="AA">
                                      <p:cBhvr>
                                        <p:cTn id="49" dur="3000" fill="hold"/>
                                        <p:tgtEl>
                                          <p:spTgt spid="5122"/>
                                        </p:tgtEl>
                                        <p:attrNameLst>
                                          <p:attrName>ppt_x,ppt_y</p:attrName>
                                        </p:attrNameLst>
                                      </p:cBhvr>
                                      <p:rCtr x="-16700" y="0"/>
                                    </p:animMotion>
                                  </p:childTnLst>
                                </p:cTn>
                              </p:par>
                              <p:par>
                                <p:cTn id="50" presetID="35" presetClass="path" presetSubtype="0" fill="hold" nodeType="withEffect">
                                  <p:stCondLst>
                                    <p:cond delay="0"/>
                                  </p:stCondLst>
                                  <p:childTnLst>
                                    <p:animMotion origin="layout" path="M 1.66667E-06 -1.85185E-06 L -0.57188 -1.85185E-06" pathEditMode="relative" rAng="0" ptsTypes="AA">
                                      <p:cBhvr>
                                        <p:cTn id="51" dur="3000" fill="hold"/>
                                        <p:tgtEl>
                                          <p:spTgt spid="5131"/>
                                        </p:tgtEl>
                                        <p:attrNameLst>
                                          <p:attrName>ppt_x,ppt_y</p:attrName>
                                        </p:attrNameLst>
                                      </p:cBhvr>
                                      <p:rCtr x="-28500" y="0"/>
                                    </p:animMotion>
                                  </p:childTnLst>
                                </p:cTn>
                              </p:par>
                              <p:par>
                                <p:cTn id="52" presetID="35" presetClass="path" presetSubtype="0" fill="hold" nodeType="withEffect">
                                  <p:stCondLst>
                                    <p:cond delay="0"/>
                                  </p:stCondLst>
                                  <p:childTnLst>
                                    <p:animMotion origin="layout" path="M 1.66667E-06 -1.85185E-06 L -0.57188 -1.85185E-06" pathEditMode="relative" rAng="0" ptsTypes="AA">
                                      <p:cBhvr>
                                        <p:cTn id="53" dur="3000" fill="hold"/>
                                        <p:tgtEl>
                                          <p:spTgt spid="5132"/>
                                        </p:tgtEl>
                                        <p:attrNameLst>
                                          <p:attrName>ppt_x,ppt_y</p:attrName>
                                        </p:attrNameLst>
                                      </p:cBhvr>
                                      <p:rCtr x="-28500" y="0"/>
                                    </p:animMotion>
                                  </p:childTnLst>
                                </p:cTn>
                              </p:par>
                              <p:par>
                                <p:cTn id="54" presetID="63" presetClass="path" presetSubtype="0" fill="hold" nodeType="withEffect">
                                  <p:stCondLst>
                                    <p:cond delay="0"/>
                                  </p:stCondLst>
                                  <p:childTnLst>
                                    <p:animMotion origin="layout" path="M 5.55556E-07 2.59259E-06 L 0.43906 2.59259E-06" pathEditMode="relative" rAng="0" ptsTypes="AA">
                                      <p:cBhvr>
                                        <p:cTn id="55" dur="3000" fill="hold"/>
                                        <p:tgtEl>
                                          <p:spTgt spid="5129"/>
                                        </p:tgtEl>
                                        <p:attrNameLst>
                                          <p:attrName>ppt_x,ppt_y</p:attrName>
                                        </p:attrNameLst>
                                      </p:cBhvr>
                                      <p:rCtr x="21900" y="0"/>
                                    </p:animMotion>
                                  </p:childTnLst>
                                </p:cTn>
                              </p:par>
                              <p:par>
                                <p:cTn id="56" presetID="63" presetClass="path" presetSubtype="0" fill="hold" nodeType="withEffect">
                                  <p:stCondLst>
                                    <p:cond delay="0"/>
                                  </p:stCondLst>
                                  <p:childTnLst>
                                    <p:animMotion origin="layout" path="M -1.38889E-06 2.96296E-06 L 0.62813 2.96296E-06" pathEditMode="relative" rAng="0" ptsTypes="AA">
                                      <p:cBhvr>
                                        <p:cTn id="57" dur="3000" fill="hold"/>
                                        <p:tgtEl>
                                          <p:spTgt spid="5128"/>
                                        </p:tgtEl>
                                        <p:attrNameLst>
                                          <p:attrName>ppt_x,ppt_y</p:attrName>
                                        </p:attrNameLst>
                                      </p:cBhvr>
                                      <p:rCtr x="31400" y="0"/>
                                    </p:animMotion>
                                  </p:childTnLst>
                                </p:cTn>
                              </p:par>
                              <p:par>
                                <p:cTn id="58" presetID="63" presetClass="path" presetSubtype="0" fill="hold" nodeType="withEffect">
                                  <p:stCondLst>
                                    <p:cond delay="0"/>
                                  </p:stCondLst>
                                  <p:childTnLst>
                                    <p:animMotion origin="layout" path="M 2.77778E-06 -2.96296E-06 L 0.42465 -2.96296E-06" pathEditMode="relative" rAng="0" ptsTypes="AA">
                                      <p:cBhvr>
                                        <p:cTn id="59" dur="3000" fill="hold"/>
                                        <p:tgtEl>
                                          <p:spTgt spid="5124"/>
                                        </p:tgtEl>
                                        <p:attrNameLst>
                                          <p:attrName>ppt_x,ppt_y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5128"/>
                                        </p:tgtEl>
                                      </p:cBhvr>
                                    </p:animEffect>
                                    <p:set>
                                      <p:cBhvr>
                                        <p:cTn id="62" dur="1" fill="hold">
                                          <p:stCondLst>
                                            <p:cond delay="499"/>
                                          </p:stCondLst>
                                        </p:cTn>
                                        <p:tgtEl>
                                          <p:spTgt spid="5128"/>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5129"/>
                                        </p:tgtEl>
                                      </p:cBhvr>
                                    </p:animEffect>
                                    <p:set>
                                      <p:cBhvr>
                                        <p:cTn id="65" dur="1" fill="hold">
                                          <p:stCondLst>
                                            <p:cond delay="499"/>
                                          </p:stCondLst>
                                        </p:cTn>
                                        <p:tgtEl>
                                          <p:spTgt spid="5129"/>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5131"/>
                                        </p:tgtEl>
                                      </p:cBhvr>
                                    </p:animEffect>
                                    <p:set>
                                      <p:cBhvr>
                                        <p:cTn id="68" dur="1" fill="hold">
                                          <p:stCondLst>
                                            <p:cond delay="499"/>
                                          </p:stCondLst>
                                        </p:cTn>
                                        <p:tgtEl>
                                          <p:spTgt spid="5131"/>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5125"/>
                                        </p:tgtEl>
                                      </p:cBhvr>
                                    </p:animEffect>
                                    <p:set>
                                      <p:cBhvr>
                                        <p:cTn id="71" dur="1" fill="hold">
                                          <p:stCondLst>
                                            <p:cond delay="499"/>
                                          </p:stCondLst>
                                        </p:cTn>
                                        <p:tgtEl>
                                          <p:spTgt spid="5125"/>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5127"/>
                                        </p:tgtEl>
                                      </p:cBhvr>
                                    </p:animEffect>
                                    <p:set>
                                      <p:cBhvr>
                                        <p:cTn id="74" dur="1" fill="hold">
                                          <p:stCondLst>
                                            <p:cond delay="499"/>
                                          </p:stCondLst>
                                        </p:cTn>
                                        <p:tgtEl>
                                          <p:spTgt spid="5127"/>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123"/>
                                        </p:tgtEl>
                                      </p:cBhvr>
                                    </p:animEffect>
                                    <p:set>
                                      <p:cBhvr>
                                        <p:cTn id="77" dur="1" fill="hold">
                                          <p:stCondLst>
                                            <p:cond delay="499"/>
                                          </p:stCondLst>
                                        </p:cTn>
                                        <p:tgtEl>
                                          <p:spTgt spid="5123"/>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5130"/>
                                        </p:tgtEl>
                                      </p:cBhvr>
                                    </p:animEffect>
                                    <p:set>
                                      <p:cBhvr>
                                        <p:cTn id="80" dur="1" fill="hold">
                                          <p:stCondLst>
                                            <p:cond delay="499"/>
                                          </p:stCondLst>
                                        </p:cTn>
                                        <p:tgtEl>
                                          <p:spTgt spid="5130"/>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5132"/>
                                        </p:tgtEl>
                                      </p:cBhvr>
                                    </p:animEffect>
                                    <p:set>
                                      <p:cBhvr>
                                        <p:cTn id="83" dur="1" fill="hold">
                                          <p:stCondLst>
                                            <p:cond delay="499"/>
                                          </p:stCondLst>
                                        </p:cTn>
                                        <p:tgtEl>
                                          <p:spTgt spid="5132"/>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5124"/>
                                        </p:tgtEl>
                                      </p:cBhvr>
                                    </p:animEffect>
                                    <p:set>
                                      <p:cBhvr>
                                        <p:cTn id="86" dur="1" fill="hold">
                                          <p:stCondLst>
                                            <p:cond delay="499"/>
                                          </p:stCondLst>
                                        </p:cTn>
                                        <p:tgtEl>
                                          <p:spTgt spid="5124"/>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5122"/>
                                        </p:tgtEl>
                                      </p:cBhvr>
                                    </p:animEffect>
                                    <p:set>
                                      <p:cBhvr>
                                        <p:cTn id="89" dur="1" fill="hold">
                                          <p:stCondLst>
                                            <p:cond delay="499"/>
                                          </p:stCondLst>
                                        </p:cTn>
                                        <p:tgtEl>
                                          <p:spTgt spid="5122"/>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5126"/>
                                        </p:tgtEl>
                                      </p:cBhvr>
                                    </p:animEffect>
                                    <p:set>
                                      <p:cBhvr>
                                        <p:cTn id="92" dur="1" fill="hold">
                                          <p:stCondLst>
                                            <p:cond delay="499"/>
                                          </p:stCondLst>
                                        </p:cTn>
                                        <p:tgtEl>
                                          <p:spTgt spid="512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133"/>
                                        </p:tgtEl>
                                        <p:attrNameLst>
                                          <p:attrName>style.visibility</p:attrName>
                                        </p:attrNameLst>
                                      </p:cBhvr>
                                      <p:to>
                                        <p:strVal val="visible"/>
                                      </p:to>
                                    </p:set>
                                    <p:animEffect transition="in" filter="fade">
                                      <p:cBhvr>
                                        <p:cTn id="95" dur="100"/>
                                        <p:tgtEl>
                                          <p:spTgt spid="5133"/>
                                        </p:tgtEl>
                                      </p:cBhvr>
                                    </p:animEffect>
                                  </p:childTnLst>
                                </p:cTn>
                              </p:par>
                              <p:par>
                                <p:cTn id="96" presetID="10" presetClass="entr" presetSubtype="0" fill="hold" nodeType="withEffect">
                                  <p:stCondLst>
                                    <p:cond delay="600"/>
                                  </p:stCondLst>
                                  <p:childTnLst>
                                    <p:set>
                                      <p:cBhvr>
                                        <p:cTn id="97" dur="1" fill="hold">
                                          <p:stCondLst>
                                            <p:cond delay="0"/>
                                          </p:stCondLst>
                                        </p:cTn>
                                        <p:tgtEl>
                                          <p:spTgt spid="5134"/>
                                        </p:tgtEl>
                                        <p:attrNameLst>
                                          <p:attrName>style.visibility</p:attrName>
                                        </p:attrNameLst>
                                      </p:cBhvr>
                                      <p:to>
                                        <p:strVal val="visible"/>
                                      </p:to>
                                    </p:set>
                                    <p:animEffect transition="in" filter="fade">
                                      <p:cBhvr>
                                        <p:cTn id="98" dur="100"/>
                                        <p:tgtEl>
                                          <p:spTgt spid="5134"/>
                                        </p:tgtEl>
                                      </p:cBhvr>
                                    </p:animEffect>
                                  </p:childTnLst>
                                </p:cTn>
                              </p:par>
                              <p:par>
                                <p:cTn id="99" presetID="10" presetClass="entr" presetSubtype="0" fill="hold" nodeType="withEffect">
                                  <p:stCondLst>
                                    <p:cond delay="200"/>
                                  </p:stCondLst>
                                  <p:childTnLst>
                                    <p:set>
                                      <p:cBhvr>
                                        <p:cTn id="100" dur="1" fill="hold">
                                          <p:stCondLst>
                                            <p:cond delay="0"/>
                                          </p:stCondLst>
                                        </p:cTn>
                                        <p:tgtEl>
                                          <p:spTgt spid="5135"/>
                                        </p:tgtEl>
                                        <p:attrNameLst>
                                          <p:attrName>style.visibility</p:attrName>
                                        </p:attrNameLst>
                                      </p:cBhvr>
                                      <p:to>
                                        <p:strVal val="visible"/>
                                      </p:to>
                                    </p:set>
                                    <p:animEffect transition="in" filter="fade">
                                      <p:cBhvr>
                                        <p:cTn id="101" dur="100"/>
                                        <p:tgtEl>
                                          <p:spTgt spid="5135"/>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5136"/>
                                        </p:tgtEl>
                                        <p:attrNameLst>
                                          <p:attrName>style.visibility</p:attrName>
                                        </p:attrNameLst>
                                      </p:cBhvr>
                                      <p:to>
                                        <p:strVal val="visible"/>
                                      </p:to>
                                    </p:set>
                                    <p:animEffect transition="in" filter="fade">
                                      <p:cBhvr>
                                        <p:cTn id="104" dur="100"/>
                                        <p:tgtEl>
                                          <p:spTgt spid="5136"/>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5137"/>
                                        </p:tgtEl>
                                        <p:attrNameLst>
                                          <p:attrName>style.visibility</p:attrName>
                                        </p:attrNameLst>
                                      </p:cBhvr>
                                      <p:to>
                                        <p:strVal val="visible"/>
                                      </p:to>
                                    </p:set>
                                    <p:animEffect transition="in" filter="fade">
                                      <p:cBhvr>
                                        <p:cTn id="107" dur="100"/>
                                        <p:tgtEl>
                                          <p:spTgt spid="5137"/>
                                        </p:tgtEl>
                                      </p:cBhvr>
                                    </p:animEffect>
                                  </p:childTnLst>
                                </p:cTn>
                              </p:par>
                              <p:par>
                                <p:cTn id="108" presetID="53" presetClass="exit" presetSubtype="0" fill="hold" nodeType="withEffect">
                                  <p:stCondLst>
                                    <p:cond delay="100"/>
                                  </p:stCondLst>
                                  <p:childTnLst>
                                    <p:anim calcmode="lin" valueType="num">
                                      <p:cBhvr>
                                        <p:cTn id="109" dur="1000"/>
                                        <p:tgtEl>
                                          <p:spTgt spid="5133"/>
                                        </p:tgtEl>
                                        <p:attrNameLst>
                                          <p:attrName>ppt_w</p:attrName>
                                        </p:attrNameLst>
                                      </p:cBhvr>
                                      <p:tavLst>
                                        <p:tav tm="0">
                                          <p:val>
                                            <p:strVal val="ppt_w"/>
                                          </p:val>
                                        </p:tav>
                                        <p:tav tm="100000">
                                          <p:val>
                                            <p:fltVal val="0"/>
                                          </p:val>
                                        </p:tav>
                                      </p:tavLst>
                                    </p:anim>
                                    <p:anim calcmode="lin" valueType="num">
                                      <p:cBhvr>
                                        <p:cTn id="110" dur="1000"/>
                                        <p:tgtEl>
                                          <p:spTgt spid="5133"/>
                                        </p:tgtEl>
                                        <p:attrNameLst>
                                          <p:attrName>ppt_h</p:attrName>
                                        </p:attrNameLst>
                                      </p:cBhvr>
                                      <p:tavLst>
                                        <p:tav tm="0">
                                          <p:val>
                                            <p:strVal val="ppt_h"/>
                                          </p:val>
                                        </p:tav>
                                        <p:tav tm="100000">
                                          <p:val>
                                            <p:fltVal val="0"/>
                                          </p:val>
                                        </p:tav>
                                      </p:tavLst>
                                    </p:anim>
                                    <p:animEffect transition="out" filter="fade">
                                      <p:cBhvr>
                                        <p:cTn id="111" dur="1000"/>
                                        <p:tgtEl>
                                          <p:spTgt spid="5133"/>
                                        </p:tgtEl>
                                      </p:cBhvr>
                                    </p:animEffect>
                                    <p:set>
                                      <p:cBhvr>
                                        <p:cTn id="112" dur="1" fill="hold">
                                          <p:stCondLst>
                                            <p:cond delay="999"/>
                                          </p:stCondLst>
                                        </p:cTn>
                                        <p:tgtEl>
                                          <p:spTgt spid="5133"/>
                                        </p:tgtEl>
                                        <p:attrNameLst>
                                          <p:attrName>style.visibility</p:attrName>
                                        </p:attrNameLst>
                                      </p:cBhvr>
                                      <p:to>
                                        <p:strVal val="hidden"/>
                                      </p:to>
                                    </p:set>
                                  </p:childTnLst>
                                </p:cTn>
                              </p:par>
                              <p:par>
                                <p:cTn id="113" presetID="53" presetClass="exit" presetSubtype="0" fill="hold" nodeType="withEffect">
                                  <p:stCondLst>
                                    <p:cond delay="700"/>
                                  </p:stCondLst>
                                  <p:childTnLst>
                                    <p:anim calcmode="lin" valueType="num">
                                      <p:cBhvr>
                                        <p:cTn id="114" dur="500"/>
                                        <p:tgtEl>
                                          <p:spTgt spid="5134"/>
                                        </p:tgtEl>
                                        <p:attrNameLst>
                                          <p:attrName>ppt_w</p:attrName>
                                        </p:attrNameLst>
                                      </p:cBhvr>
                                      <p:tavLst>
                                        <p:tav tm="0">
                                          <p:val>
                                            <p:strVal val="ppt_w"/>
                                          </p:val>
                                        </p:tav>
                                        <p:tav tm="100000">
                                          <p:val>
                                            <p:fltVal val="0"/>
                                          </p:val>
                                        </p:tav>
                                      </p:tavLst>
                                    </p:anim>
                                    <p:anim calcmode="lin" valueType="num">
                                      <p:cBhvr>
                                        <p:cTn id="115" dur="500"/>
                                        <p:tgtEl>
                                          <p:spTgt spid="5134"/>
                                        </p:tgtEl>
                                        <p:attrNameLst>
                                          <p:attrName>ppt_h</p:attrName>
                                        </p:attrNameLst>
                                      </p:cBhvr>
                                      <p:tavLst>
                                        <p:tav tm="0">
                                          <p:val>
                                            <p:strVal val="ppt_h"/>
                                          </p:val>
                                        </p:tav>
                                        <p:tav tm="100000">
                                          <p:val>
                                            <p:fltVal val="0"/>
                                          </p:val>
                                        </p:tav>
                                      </p:tavLst>
                                    </p:anim>
                                    <p:animEffect transition="out" filter="fade">
                                      <p:cBhvr>
                                        <p:cTn id="116" dur="500"/>
                                        <p:tgtEl>
                                          <p:spTgt spid="5134"/>
                                        </p:tgtEl>
                                      </p:cBhvr>
                                    </p:animEffect>
                                    <p:set>
                                      <p:cBhvr>
                                        <p:cTn id="117" dur="1" fill="hold">
                                          <p:stCondLst>
                                            <p:cond delay="499"/>
                                          </p:stCondLst>
                                        </p:cTn>
                                        <p:tgtEl>
                                          <p:spTgt spid="5134"/>
                                        </p:tgtEl>
                                        <p:attrNameLst>
                                          <p:attrName>style.visibility</p:attrName>
                                        </p:attrNameLst>
                                      </p:cBhvr>
                                      <p:to>
                                        <p:strVal val="hidden"/>
                                      </p:to>
                                    </p:set>
                                  </p:childTnLst>
                                </p:cTn>
                              </p:par>
                              <p:par>
                                <p:cTn id="118" presetID="53" presetClass="exit" presetSubtype="0" fill="hold" nodeType="withEffect">
                                  <p:stCondLst>
                                    <p:cond delay="300"/>
                                  </p:stCondLst>
                                  <p:childTnLst>
                                    <p:anim calcmode="lin" valueType="num">
                                      <p:cBhvr>
                                        <p:cTn id="119" dur="500"/>
                                        <p:tgtEl>
                                          <p:spTgt spid="5135"/>
                                        </p:tgtEl>
                                        <p:attrNameLst>
                                          <p:attrName>ppt_w</p:attrName>
                                        </p:attrNameLst>
                                      </p:cBhvr>
                                      <p:tavLst>
                                        <p:tav tm="0">
                                          <p:val>
                                            <p:strVal val="ppt_w"/>
                                          </p:val>
                                        </p:tav>
                                        <p:tav tm="100000">
                                          <p:val>
                                            <p:fltVal val="0"/>
                                          </p:val>
                                        </p:tav>
                                      </p:tavLst>
                                    </p:anim>
                                    <p:anim calcmode="lin" valueType="num">
                                      <p:cBhvr>
                                        <p:cTn id="120" dur="500"/>
                                        <p:tgtEl>
                                          <p:spTgt spid="5135"/>
                                        </p:tgtEl>
                                        <p:attrNameLst>
                                          <p:attrName>ppt_h</p:attrName>
                                        </p:attrNameLst>
                                      </p:cBhvr>
                                      <p:tavLst>
                                        <p:tav tm="0">
                                          <p:val>
                                            <p:strVal val="ppt_h"/>
                                          </p:val>
                                        </p:tav>
                                        <p:tav tm="100000">
                                          <p:val>
                                            <p:fltVal val="0"/>
                                          </p:val>
                                        </p:tav>
                                      </p:tavLst>
                                    </p:anim>
                                    <p:animEffect transition="out" filter="fade">
                                      <p:cBhvr>
                                        <p:cTn id="121" dur="500"/>
                                        <p:tgtEl>
                                          <p:spTgt spid="5135"/>
                                        </p:tgtEl>
                                      </p:cBhvr>
                                    </p:animEffect>
                                    <p:set>
                                      <p:cBhvr>
                                        <p:cTn id="122" dur="1" fill="hold">
                                          <p:stCondLst>
                                            <p:cond delay="499"/>
                                          </p:stCondLst>
                                        </p:cTn>
                                        <p:tgtEl>
                                          <p:spTgt spid="5135"/>
                                        </p:tgtEl>
                                        <p:attrNameLst>
                                          <p:attrName>style.visibility</p:attrName>
                                        </p:attrNameLst>
                                      </p:cBhvr>
                                      <p:to>
                                        <p:strVal val="hidden"/>
                                      </p:to>
                                    </p:set>
                                  </p:childTnLst>
                                </p:cTn>
                              </p:par>
                              <p:par>
                                <p:cTn id="123" presetID="53" presetClass="exit" presetSubtype="0" fill="hold" nodeType="withEffect">
                                  <p:stCondLst>
                                    <p:cond delay="1900"/>
                                  </p:stCondLst>
                                  <p:childTnLst>
                                    <p:anim calcmode="lin" valueType="num">
                                      <p:cBhvr>
                                        <p:cTn id="124" dur="500"/>
                                        <p:tgtEl>
                                          <p:spTgt spid="5136"/>
                                        </p:tgtEl>
                                        <p:attrNameLst>
                                          <p:attrName>ppt_w</p:attrName>
                                        </p:attrNameLst>
                                      </p:cBhvr>
                                      <p:tavLst>
                                        <p:tav tm="0">
                                          <p:val>
                                            <p:strVal val="ppt_w"/>
                                          </p:val>
                                        </p:tav>
                                        <p:tav tm="100000">
                                          <p:val>
                                            <p:fltVal val="0"/>
                                          </p:val>
                                        </p:tav>
                                      </p:tavLst>
                                    </p:anim>
                                    <p:anim calcmode="lin" valueType="num">
                                      <p:cBhvr>
                                        <p:cTn id="125" dur="500"/>
                                        <p:tgtEl>
                                          <p:spTgt spid="5136"/>
                                        </p:tgtEl>
                                        <p:attrNameLst>
                                          <p:attrName>ppt_h</p:attrName>
                                        </p:attrNameLst>
                                      </p:cBhvr>
                                      <p:tavLst>
                                        <p:tav tm="0">
                                          <p:val>
                                            <p:strVal val="ppt_h"/>
                                          </p:val>
                                        </p:tav>
                                        <p:tav tm="100000">
                                          <p:val>
                                            <p:fltVal val="0"/>
                                          </p:val>
                                        </p:tav>
                                      </p:tavLst>
                                    </p:anim>
                                    <p:animEffect transition="out" filter="fade">
                                      <p:cBhvr>
                                        <p:cTn id="126" dur="500"/>
                                        <p:tgtEl>
                                          <p:spTgt spid="5136"/>
                                        </p:tgtEl>
                                      </p:cBhvr>
                                    </p:animEffect>
                                    <p:set>
                                      <p:cBhvr>
                                        <p:cTn id="127" dur="1" fill="hold">
                                          <p:stCondLst>
                                            <p:cond delay="499"/>
                                          </p:stCondLst>
                                        </p:cTn>
                                        <p:tgtEl>
                                          <p:spTgt spid="5136"/>
                                        </p:tgtEl>
                                        <p:attrNameLst>
                                          <p:attrName>style.visibility</p:attrName>
                                        </p:attrNameLst>
                                      </p:cBhvr>
                                      <p:to>
                                        <p:strVal val="hidden"/>
                                      </p:to>
                                    </p:set>
                                  </p:childTnLst>
                                </p:cTn>
                              </p:par>
                              <p:par>
                                <p:cTn id="128" presetID="53" presetClass="exit" presetSubtype="0" fill="hold" nodeType="withEffect">
                                  <p:stCondLst>
                                    <p:cond delay="2300"/>
                                  </p:stCondLst>
                                  <p:childTnLst>
                                    <p:anim calcmode="lin" valueType="num">
                                      <p:cBhvr>
                                        <p:cTn id="129" dur="500"/>
                                        <p:tgtEl>
                                          <p:spTgt spid="5137"/>
                                        </p:tgtEl>
                                        <p:attrNameLst>
                                          <p:attrName>ppt_w</p:attrName>
                                        </p:attrNameLst>
                                      </p:cBhvr>
                                      <p:tavLst>
                                        <p:tav tm="0">
                                          <p:val>
                                            <p:strVal val="ppt_w"/>
                                          </p:val>
                                        </p:tav>
                                        <p:tav tm="100000">
                                          <p:val>
                                            <p:fltVal val="0"/>
                                          </p:val>
                                        </p:tav>
                                      </p:tavLst>
                                    </p:anim>
                                    <p:anim calcmode="lin" valueType="num">
                                      <p:cBhvr>
                                        <p:cTn id="130" dur="500"/>
                                        <p:tgtEl>
                                          <p:spTgt spid="5137"/>
                                        </p:tgtEl>
                                        <p:attrNameLst>
                                          <p:attrName>ppt_h</p:attrName>
                                        </p:attrNameLst>
                                      </p:cBhvr>
                                      <p:tavLst>
                                        <p:tav tm="0">
                                          <p:val>
                                            <p:strVal val="ppt_h"/>
                                          </p:val>
                                        </p:tav>
                                        <p:tav tm="100000">
                                          <p:val>
                                            <p:fltVal val="0"/>
                                          </p:val>
                                        </p:tav>
                                      </p:tavLst>
                                    </p:anim>
                                    <p:animEffect transition="out" filter="fade">
                                      <p:cBhvr>
                                        <p:cTn id="131" dur="500"/>
                                        <p:tgtEl>
                                          <p:spTgt spid="5137"/>
                                        </p:tgtEl>
                                      </p:cBhvr>
                                    </p:animEffect>
                                    <p:set>
                                      <p:cBhvr>
                                        <p:cTn id="132" dur="1" fill="hold">
                                          <p:stCondLst>
                                            <p:cond delay="499"/>
                                          </p:stCondLst>
                                        </p:cTn>
                                        <p:tgtEl>
                                          <p:spTgt spid="5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accent1"/>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accent1"/>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accent1"/>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accent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528" y="365126"/>
            <a:ext cx="1051970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528" y="1825625"/>
            <a:ext cx="1051970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527" y="6356351"/>
            <a:ext cx="27442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2016/5/17</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40178" y="6356351"/>
            <a:ext cx="41164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3964" y="6356351"/>
            <a:ext cx="274427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9239423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7.png" Type="http://schemas.openxmlformats.org/officeDocument/2006/relationships/image"/><Relationship Id="rId3" Target="../media/image18.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8.jpeg" Type="http://schemas.openxmlformats.org/officeDocument/2006/relationships/image"/><Relationship Id="rId3" Target="../media/image29.jpeg" Type="http://schemas.openxmlformats.org/officeDocument/2006/relationships/image"/><Relationship Id="rId4" Target="../media/image24.jpeg" Type="http://schemas.openxmlformats.org/officeDocument/2006/relationships/image"/><Relationship Id="rId5" Target="../media/image30.jpeg" Type="http://schemas.openxmlformats.org/officeDocument/2006/relationships/image"/><Relationship Id="rId6" Target="../media/image3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3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17.png" Type="http://schemas.openxmlformats.org/officeDocument/2006/relationships/image"/><Relationship Id="rId3" Target="../media/image1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2.jpeg" Type="http://schemas.openxmlformats.org/officeDocument/2006/relationships/image"/><Relationship Id="rId3" Target="../media/image23.jpeg" Type="http://schemas.openxmlformats.org/officeDocument/2006/relationships/image"/><Relationship Id="rId4" Target="../media/image2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9.xml" Type="http://schemas.openxmlformats.org/officeDocument/2006/relationships/slideLayout"/><Relationship Id="rId2" Target="../media/image2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9.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pic>
        <p:nvPicPr>
          <p:cNvPr id="7170" name="组合 16"/>
          <p:cNvPicPr>
            <a:picLocks noChangeArrowheads="1"/>
          </p:cNvPicPr>
          <p:nvPr/>
        </p:nvPicPr>
        <p:blipFill>
          <a:blip r:embed="rId2">
            <a:extLst>
              <a:ext uri="{28A0092B-C50C-407E-A947-70E740481C1C}">
                <a14:useLocalDpi val="0"/>
              </a:ext>
            </a:extLst>
          </a:blip>
          <a:stretch>
            <a:fillRect/>
          </a:stretch>
        </p:blipFill>
        <p:spPr bwMode="auto">
          <a:xfrm>
            <a:off x="4187825" y="476250"/>
            <a:ext cx="3816350" cy="13763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71" name="Rectangle 3"/>
          <p:cNvSpPr txBox="1">
            <a:spLocks noChangeArrowheads="1"/>
          </p:cNvSpPr>
          <p:nvPr/>
        </p:nvSpPr>
        <p:spPr bwMode="auto">
          <a:xfrm>
            <a:off x="769938" y="3041650"/>
            <a:ext cx="10728325" cy="817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mtClean="0" sz="6000">
                <a:solidFill>
                  <a:schemeClr val="accent2"/>
                </a:solidFill>
                <a:effectLst>
                  <a:outerShdw algn="tl" blurRad="38100" dir="2700000" dist="38100">
                    <a:srgbClr val="000000">
                      <a:alpha val="43137"/>
                    </a:srgbClr>
                  </a:outerShdw>
                </a:effectLst>
                <a:latin charset="-122" pitchFamily="50" typeface="造字工房力黑（非商用）常规体"/>
                <a:ea charset="-122" pitchFamily="50" typeface="造字工房力黑（非商用）常规体"/>
              </a:rPr>
              <a:t>毕业论文答辩动态模板</a:t>
            </a:r>
          </a:p>
        </p:txBody>
      </p:sp>
      <p:sp>
        <p:nvSpPr>
          <p:cNvPr id="7173" name="TextBox 34"/>
          <p:cNvSpPr txBox="1">
            <a:spLocks noChangeArrowheads="1"/>
          </p:cNvSpPr>
          <p:nvPr/>
        </p:nvSpPr>
        <p:spPr bwMode="auto">
          <a:xfrm>
            <a:off x="5795962" y="3922713"/>
            <a:ext cx="44005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2400">
                <a:solidFill>
                  <a:schemeClr val="accent2"/>
                </a:solidFill>
                <a:latin charset="-122" panose="020b0503020204020204" pitchFamily="34" typeface="微软雅黑"/>
                <a:ea charset="-122" pitchFamily="34" typeface="微软雅黑"/>
              </a:rPr>
              <a:t>电子信息科学与技术203班</a:t>
            </a:r>
          </a:p>
        </p:txBody>
      </p:sp>
      <p:sp>
        <p:nvSpPr>
          <p:cNvPr id="7174" name="TextBox 35"/>
          <p:cNvSpPr txBox="1">
            <a:spLocks noChangeArrowheads="1"/>
          </p:cNvSpPr>
          <p:nvPr/>
        </p:nvSpPr>
        <p:spPr bwMode="auto">
          <a:xfrm>
            <a:off x="2754314" y="3922713"/>
            <a:ext cx="28717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2400">
                <a:solidFill>
                  <a:schemeClr val="accent2"/>
                </a:solidFill>
                <a:latin charset="-122" panose="020b0503020204020204" pitchFamily="34" typeface="微软雅黑"/>
                <a:ea charset="-122" pitchFamily="34" typeface="微软雅黑"/>
              </a:rPr>
              <a:t>电子信息学院</a:t>
            </a:r>
          </a:p>
        </p:txBody>
      </p:sp>
      <p:sp>
        <p:nvSpPr>
          <p:cNvPr id="7175" name="圆角矩形 42"/>
          <p:cNvSpPr>
            <a:spLocks noChangeArrowheads="1"/>
          </p:cNvSpPr>
          <p:nvPr/>
        </p:nvSpPr>
        <p:spPr bwMode="auto">
          <a:xfrm>
            <a:off x="6224588" y="4929188"/>
            <a:ext cx="1617662" cy="452437"/>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sz="2400">
              <a:solidFill>
                <a:schemeClr val="accent2"/>
              </a:solidFill>
            </a:endParaRPr>
          </a:p>
        </p:txBody>
      </p:sp>
      <p:sp>
        <p:nvSpPr>
          <p:cNvPr id="7176" name="TextBox 43"/>
          <p:cNvSpPr txBox="1">
            <a:spLocks noChangeArrowheads="1"/>
          </p:cNvSpPr>
          <p:nvPr/>
        </p:nvSpPr>
        <p:spPr bwMode="auto">
          <a:xfrm>
            <a:off x="4611688" y="4824413"/>
            <a:ext cx="11588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2400">
                <a:solidFill>
                  <a:schemeClr val="accent2"/>
                </a:solidFill>
                <a:latin charset="-122" panose="020b0503020204020204" pitchFamily="34" typeface="微软雅黑"/>
                <a:ea charset="-122" pitchFamily="34" typeface="微软雅黑"/>
              </a:rPr>
              <a:t>张无忌</a:t>
            </a:r>
          </a:p>
        </p:txBody>
      </p:sp>
      <p:sp>
        <p:nvSpPr>
          <p:cNvPr id="7177" name="TextBox 44"/>
          <p:cNvSpPr txBox="1">
            <a:spLocks noChangeArrowheads="1"/>
          </p:cNvSpPr>
          <p:nvPr/>
        </p:nvSpPr>
        <p:spPr bwMode="auto">
          <a:xfrm>
            <a:off x="8007349" y="4824413"/>
            <a:ext cx="13414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2400">
                <a:solidFill>
                  <a:schemeClr val="accent2"/>
                </a:solidFill>
                <a:latin charset="-122" panose="020b0503020204020204" pitchFamily="34" typeface="微软雅黑"/>
                <a:ea charset="-122" pitchFamily="34" typeface="微软雅黑"/>
              </a:rPr>
              <a:t>张三丰</a:t>
            </a:r>
          </a:p>
        </p:txBody>
      </p:sp>
      <p:sp>
        <p:nvSpPr>
          <p:cNvPr id="7178" name="TextBox 45"/>
          <p:cNvSpPr txBox="1">
            <a:spLocks noChangeArrowheads="1"/>
          </p:cNvSpPr>
          <p:nvPr/>
        </p:nvSpPr>
        <p:spPr bwMode="auto">
          <a:xfrm>
            <a:off x="6272212" y="4791075"/>
            <a:ext cx="15081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dist" eaLnBrk="1" hangingPunct="1">
              <a:lnSpc>
                <a:spcPct val="150000"/>
              </a:lnSpc>
            </a:pPr>
            <a:r>
              <a:rPr altLang="en-US" b="1" lang="zh-CN" sz="2400">
                <a:solidFill>
                  <a:schemeClr val="accent2"/>
                </a:solidFill>
                <a:latin charset="-122" panose="020b0503020204020204" pitchFamily="34" typeface="微软雅黑"/>
                <a:ea charset="-122" pitchFamily="34" typeface="微软雅黑"/>
              </a:rPr>
              <a:t>指导老师</a:t>
            </a:r>
          </a:p>
        </p:txBody>
      </p:sp>
      <p:sp>
        <p:nvSpPr>
          <p:cNvPr id="7179" name="圆角矩形 46"/>
          <p:cNvSpPr>
            <a:spLocks noChangeArrowheads="1"/>
          </p:cNvSpPr>
          <p:nvPr/>
        </p:nvSpPr>
        <p:spPr bwMode="auto">
          <a:xfrm>
            <a:off x="3181350" y="4929188"/>
            <a:ext cx="1354138" cy="452437"/>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sz="2400">
              <a:solidFill>
                <a:schemeClr val="accent2"/>
              </a:solidFill>
            </a:endParaRPr>
          </a:p>
        </p:txBody>
      </p:sp>
      <p:sp>
        <p:nvSpPr>
          <p:cNvPr id="7180" name="TextBox 47"/>
          <p:cNvSpPr txBox="1">
            <a:spLocks noChangeArrowheads="1"/>
          </p:cNvSpPr>
          <p:nvPr/>
        </p:nvSpPr>
        <p:spPr bwMode="auto">
          <a:xfrm>
            <a:off x="3228975" y="4791075"/>
            <a:ext cx="13065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dist" eaLnBrk="1" hangingPunct="1">
              <a:lnSpc>
                <a:spcPct val="150000"/>
              </a:lnSpc>
            </a:pPr>
            <a:r>
              <a:rPr altLang="en-US" b="1" lang="zh-CN" sz="2400">
                <a:solidFill>
                  <a:schemeClr val="accent2"/>
                </a:solidFill>
                <a:latin charset="-122" panose="020b0503020204020204" pitchFamily="34" typeface="微软雅黑"/>
                <a:ea charset="-122" pitchFamily="34" typeface="微软雅黑"/>
              </a:rPr>
              <a:t>答辩人</a:t>
            </a:r>
          </a:p>
        </p:txBody>
      </p:sp>
      <p:sp>
        <p:nvSpPr>
          <p:cNvPr id="7181" name="Rectangle 5"/>
          <p:cNvSpPr>
            <a:spLocks noChangeArrowheads="1"/>
          </p:cNvSpPr>
          <p:nvPr/>
        </p:nvSpPr>
        <p:spPr bwMode="auto">
          <a:xfrm>
            <a:off x="0" y="6127750"/>
            <a:ext cx="12196763" cy="412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182" name="Oval 6"/>
          <p:cNvSpPr>
            <a:spLocks noChangeArrowheads="1"/>
          </p:cNvSpPr>
          <p:nvPr/>
        </p:nvSpPr>
        <p:spPr bwMode="auto">
          <a:xfrm>
            <a:off x="5837238" y="5876925"/>
            <a:ext cx="522287" cy="5445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7183" name="Freeform 7"/>
          <p:cNvSpPr>
            <a:spLocks noEditPoints="1"/>
          </p:cNvSpPr>
          <p:nvPr/>
        </p:nvSpPr>
        <p:spPr bwMode="auto">
          <a:xfrm>
            <a:off x="5972175" y="5926138"/>
            <a:ext cx="261938" cy="441325"/>
          </a:xfrm>
          <a:custGeom>
            <a:gdLst>
              <a:gd fmla="*/ 261938 w 346" name="T0"/>
              <a:gd fmla="*/ 225831 h 555" name="T1"/>
              <a:gd fmla="*/ 261938 w 346" name="T2"/>
              <a:gd fmla="*/ 145518 h 555" name="T3"/>
              <a:gd fmla="*/ 227114 w 346" name="T4"/>
              <a:gd fmla="*/ 145518 h 555" name="T5"/>
              <a:gd fmla="*/ 227114 w 346" name="T6"/>
              <a:gd fmla="*/ 225831 h 555" name="T7"/>
              <a:gd fmla="*/ 133240 w 346" name="T8"/>
              <a:gd fmla="*/ 324434 h 555" name="T9"/>
              <a:gd fmla="*/ 130969 w 346" name="T10"/>
              <a:gd fmla="*/ 324434 h 555" name="T11"/>
              <a:gd fmla="*/ 130969 w 346" name="T12"/>
              <a:gd fmla="*/ 324434 h 555" name="T13"/>
              <a:gd fmla="*/ 130212 w 346" name="T14"/>
              <a:gd fmla="*/ 324434 h 555" name="T15"/>
              <a:gd fmla="*/ 128698 w 346" name="T16"/>
              <a:gd fmla="*/ 324434 h 555" name="T17"/>
              <a:gd fmla="*/ 34824 w 346" name="T18"/>
              <a:gd fmla="*/ 225831 h 555" name="T19"/>
              <a:gd fmla="*/ 34824 w 346" name="T20"/>
              <a:gd fmla="*/ 145518 h 555" name="T21"/>
              <a:gd fmla="*/ 0 w 346" name="T22"/>
              <a:gd fmla="*/ 145518 h 555" name="T23"/>
              <a:gd fmla="*/ 0 w 346" name="T24"/>
              <a:gd fmla="*/ 225831 h 555" name="T25"/>
              <a:gd fmla="*/ 110529 w 346" name="T26"/>
              <a:gd fmla="*/ 359421 h 555" name="T27"/>
              <a:gd fmla="*/ 110529 w 346" name="T28"/>
              <a:gd fmla="*/ 418265 h 555" name="T29"/>
              <a:gd fmla="*/ 31796 w 346" name="T30"/>
              <a:gd fmla="*/ 441325 h 555" name="T31"/>
              <a:gd fmla="*/ 230142 w 346" name="T32"/>
              <a:gd fmla="*/ 441325 h 555" name="T33"/>
              <a:gd fmla="*/ 151409 w 346" name="T34"/>
              <a:gd fmla="*/ 417470 h 555" name="T35"/>
              <a:gd fmla="*/ 151409 w 346" name="T36"/>
              <a:gd fmla="*/ 360217 h 555" name="T37"/>
              <a:gd fmla="*/ 261938 w 346" name="T38"/>
              <a:gd fmla="*/ 225831 h 555" name="T39"/>
              <a:gd fmla="*/ 129455 w 346" name="T40"/>
              <a:gd fmla="*/ 290241 h 555" name="T41"/>
              <a:gd fmla="*/ 130969 w 346" name="T42"/>
              <a:gd fmla="*/ 290241 h 555" name="T43"/>
              <a:gd fmla="*/ 131726 w 346" name="T44"/>
              <a:gd fmla="*/ 290241 h 555" name="T45"/>
              <a:gd fmla="*/ 194561 w 346" name="T46"/>
              <a:gd fmla="*/ 224241 h 555" name="T47"/>
              <a:gd fmla="*/ 194561 w 346" name="T48"/>
              <a:gd fmla="*/ 66000 h 555" name="T49"/>
              <a:gd fmla="*/ 131726 w 346" name="T50"/>
              <a:gd fmla="*/ 0 h 555" name="T51"/>
              <a:gd fmla="*/ 130969 w 346" name="T52"/>
              <a:gd fmla="*/ 0 h 555" name="T53"/>
              <a:gd fmla="*/ 129455 w 346" name="T54"/>
              <a:gd fmla="*/ 0 h 555" name="T55"/>
              <a:gd fmla="*/ 67377 w 346" name="T56"/>
              <a:gd fmla="*/ 66000 h 555" name="T57"/>
              <a:gd fmla="*/ 67377 w 346" name="T58"/>
              <a:gd fmla="*/ 224241 h 555" name="T59"/>
              <a:gd fmla="*/ 129455 w 346" name="T60"/>
              <a:gd fmla="*/ 290241 h 555"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555" w="346">
                <a:moveTo>
                  <a:pt x="346" y="284"/>
                </a:moveTo>
                <a:lnTo>
                  <a:pt x="346" y="183"/>
                </a:lnTo>
                <a:cubicBezTo>
                  <a:pt x="346" y="154"/>
                  <a:pt x="300" y="154"/>
                  <a:pt x="300" y="183"/>
                </a:cubicBezTo>
                <a:lnTo>
                  <a:pt x="300" y="284"/>
                </a:lnTo>
                <a:cubicBezTo>
                  <a:pt x="300" y="352"/>
                  <a:pt x="244" y="408"/>
                  <a:pt x="176" y="408"/>
                </a:cubicBezTo>
                <a:cubicBezTo>
                  <a:pt x="175" y="408"/>
                  <a:pt x="174" y="408"/>
                  <a:pt x="173" y="408"/>
                </a:cubicBezTo>
                <a:lnTo>
                  <a:pt x="172" y="408"/>
                </a:lnTo>
                <a:cubicBezTo>
                  <a:pt x="171" y="408"/>
                  <a:pt x="171" y="408"/>
                  <a:pt x="170" y="408"/>
                </a:cubicBezTo>
                <a:cubicBezTo>
                  <a:pt x="101" y="408"/>
                  <a:pt x="46" y="352"/>
                  <a:pt x="46" y="284"/>
                </a:cubicBezTo>
                <a:lnTo>
                  <a:pt x="46" y="183"/>
                </a:lnTo>
                <a:cubicBezTo>
                  <a:pt x="46" y="154"/>
                  <a:pt x="0" y="154"/>
                  <a:pt x="0" y="183"/>
                </a:cubicBezTo>
                <a:cubicBezTo>
                  <a:pt x="0" y="197"/>
                  <a:pt x="0" y="284"/>
                  <a:pt x="0" y="284"/>
                </a:cubicBezTo>
                <a:cubicBezTo>
                  <a:pt x="0" y="370"/>
                  <a:pt x="63" y="441"/>
                  <a:pt x="146" y="452"/>
                </a:cubicBezTo>
                <a:lnTo>
                  <a:pt x="146" y="526"/>
                </a:lnTo>
                <a:lnTo>
                  <a:pt x="42" y="555"/>
                </a:lnTo>
                <a:lnTo>
                  <a:pt x="304" y="555"/>
                </a:lnTo>
                <a:lnTo>
                  <a:pt x="200" y="525"/>
                </a:lnTo>
                <a:lnTo>
                  <a:pt x="200" y="453"/>
                </a:lnTo>
                <a:cubicBezTo>
                  <a:pt x="282" y="441"/>
                  <a:pt x="346" y="370"/>
                  <a:pt x="346" y="284"/>
                </a:cubicBezTo>
                <a:close/>
                <a:moveTo>
                  <a:pt x="171" y="365"/>
                </a:moveTo>
                <a:cubicBezTo>
                  <a:pt x="172" y="365"/>
                  <a:pt x="172" y="365"/>
                  <a:pt x="173" y="365"/>
                </a:cubicBezTo>
                <a:cubicBezTo>
                  <a:pt x="173" y="365"/>
                  <a:pt x="174" y="365"/>
                  <a:pt x="174" y="365"/>
                </a:cubicBezTo>
                <a:cubicBezTo>
                  <a:pt x="220" y="365"/>
                  <a:pt x="257" y="328"/>
                  <a:pt x="257" y="282"/>
                </a:cubicBezTo>
                <a:lnTo>
                  <a:pt x="257" y="83"/>
                </a:lnTo>
                <a:cubicBezTo>
                  <a:pt x="257" y="37"/>
                  <a:pt x="220" y="0"/>
                  <a:pt x="174" y="0"/>
                </a:cubicBezTo>
                <a:cubicBezTo>
                  <a:pt x="174" y="0"/>
                  <a:pt x="173" y="0"/>
                  <a:pt x="173" y="0"/>
                </a:cubicBezTo>
                <a:cubicBezTo>
                  <a:pt x="172" y="0"/>
                  <a:pt x="172" y="0"/>
                  <a:pt x="171" y="0"/>
                </a:cubicBezTo>
                <a:cubicBezTo>
                  <a:pt x="126" y="0"/>
                  <a:pt x="89" y="37"/>
                  <a:pt x="89" y="83"/>
                </a:cubicBezTo>
                <a:lnTo>
                  <a:pt x="89" y="282"/>
                </a:lnTo>
                <a:cubicBezTo>
                  <a:pt x="89" y="328"/>
                  <a:pt x="126" y="365"/>
                  <a:pt x="171" y="365"/>
                </a:cubicBezTo>
                <a:close/>
              </a:path>
            </a:pathLst>
          </a:custGeom>
          <a:solidFill>
            <a:srgbClr val="005867"/>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7871"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7170"/>
                                        </p:tgtEl>
                                        <p:attrNameLst>
                                          <p:attrName>style.visibility</p:attrName>
                                        </p:attrNameLst>
                                      </p:cBhvr>
                                      <p:to>
                                        <p:strVal val="visible"/>
                                      </p:to>
                                    </p:set>
                                    <p:anim calcmode="lin" valueType="num">
                                      <p:cBhvr>
                                        <p:cTn dur="500" fill="hold" id="7"/>
                                        <p:tgtEl>
                                          <p:spTgt spid="7170"/>
                                        </p:tgtEl>
                                        <p:attrNameLst>
                                          <p:attrName>ppt_w</p:attrName>
                                        </p:attrNameLst>
                                      </p:cBhvr>
                                      <p:tavLst>
                                        <p:tav tm="0">
                                          <p:val>
                                            <p:fltVal val="0"/>
                                          </p:val>
                                        </p:tav>
                                        <p:tav tm="100000">
                                          <p:val>
                                            <p:strVal val="#ppt_w"/>
                                          </p:val>
                                        </p:tav>
                                      </p:tavLst>
                                    </p:anim>
                                    <p:anim calcmode="lin" valueType="num">
                                      <p:cBhvr>
                                        <p:cTn dur="500" fill="hold" id="8"/>
                                        <p:tgtEl>
                                          <p:spTgt spid="7170"/>
                                        </p:tgtEl>
                                        <p:attrNameLst>
                                          <p:attrName>ppt_h</p:attrName>
                                        </p:attrNameLst>
                                      </p:cBhvr>
                                      <p:tavLst>
                                        <p:tav tm="0">
                                          <p:val>
                                            <p:fltVal val="0"/>
                                          </p:val>
                                        </p:tav>
                                        <p:tav tm="100000">
                                          <p:val>
                                            <p:strVal val="#ppt_h"/>
                                          </p:val>
                                        </p:tav>
                                      </p:tavLst>
                                    </p:anim>
                                    <p:anim calcmode="lin" valueType="num">
                                      <p:cBhvr>
                                        <p:cTn dur="500" fill="hold" id="9"/>
                                        <p:tgtEl>
                                          <p:spTgt spid="7170"/>
                                        </p:tgtEl>
                                        <p:attrNameLst>
                                          <p:attrName>style.rotation</p:attrName>
                                        </p:attrNameLst>
                                      </p:cBhvr>
                                      <p:tavLst>
                                        <p:tav tm="0">
                                          <p:val>
                                            <p:fltVal val="90"/>
                                          </p:val>
                                        </p:tav>
                                        <p:tav tm="100000">
                                          <p:val>
                                            <p:fltVal val="0"/>
                                          </p:val>
                                        </p:tav>
                                      </p:tavLst>
                                    </p:anim>
                                    <p:animEffect filter="fade" transition="in">
                                      <p:cBhvr>
                                        <p:cTn dur="500" id="10"/>
                                        <p:tgtEl>
                                          <p:spTgt spid="7170"/>
                                        </p:tgtEl>
                                      </p:cBhvr>
                                    </p:animEffect>
                                  </p:childTnLst>
                                </p:cTn>
                              </p:par>
                            </p:childTnLst>
                          </p:cTn>
                        </p:par>
                        <p:par>
                          <p:cTn fill="hold" id="11" nodeType="afterGroup">
                            <p:stCondLst>
                              <p:cond delay="500"/>
                            </p:stCondLst>
                            <p:childTnLst>
                              <p:par>
                                <p:cTn fill="hold" grpId="0" id="12" nodeType="afterEffect" presetClass="entr" presetID="56" presetSubtype="0">
                                  <p:stCondLst>
                                    <p:cond delay="0"/>
                                  </p:stCondLst>
                                  <p:iterate type="lt">
                                    <p:tmPct val="10000"/>
                                  </p:iterate>
                                  <p:childTnLst>
                                    <p:set>
                                      <p:cBhvr>
                                        <p:cTn dur="1" fill="hold" id="13">
                                          <p:stCondLst>
                                            <p:cond delay="0"/>
                                          </p:stCondLst>
                                        </p:cTn>
                                        <p:tgtEl>
                                          <p:spTgt spid="7171"/>
                                        </p:tgtEl>
                                        <p:attrNameLst>
                                          <p:attrName>style.visibility</p:attrName>
                                        </p:attrNameLst>
                                      </p:cBhvr>
                                      <p:to>
                                        <p:strVal val="visible"/>
                                      </p:to>
                                    </p:set>
                                    <p:anim by="(-#ppt_w*2)" calcmode="lin" valueType="num">
                                      <p:cBhvr rctx="PPT">
                                        <p:cTn autoRev="1" dur="500" fill="hold" id="14">
                                          <p:stCondLst>
                                            <p:cond delay="0"/>
                                          </p:stCondLst>
                                        </p:cTn>
                                        <p:tgtEl>
                                          <p:spTgt spid="7171"/>
                                        </p:tgtEl>
                                        <p:attrNameLst>
                                          <p:attrName>ppt_w</p:attrName>
                                        </p:attrNameLst>
                                      </p:cBhvr>
                                    </p:anim>
                                    <p:anim by="(#ppt_w*0.50)" calcmode="lin" valueType="num">
                                      <p:cBhvr>
                                        <p:cTn autoRev="1" decel="50000" dur="500" fill="hold" id="15">
                                          <p:stCondLst>
                                            <p:cond delay="0"/>
                                          </p:stCondLst>
                                        </p:cTn>
                                        <p:tgtEl>
                                          <p:spTgt spid="7171"/>
                                        </p:tgtEl>
                                        <p:attrNameLst>
                                          <p:attrName>ppt_x</p:attrName>
                                        </p:attrNameLst>
                                      </p:cBhvr>
                                    </p:anim>
                                    <p:anim calcmode="lin" from="(-#ppt_h/2)" to="(#ppt_y)" valueType="num">
                                      <p:cBhvr>
                                        <p:cTn dur="1000" fill="hold" id="16">
                                          <p:stCondLst>
                                            <p:cond delay="0"/>
                                          </p:stCondLst>
                                        </p:cTn>
                                        <p:tgtEl>
                                          <p:spTgt spid="7171"/>
                                        </p:tgtEl>
                                        <p:attrNameLst>
                                          <p:attrName>ppt_y</p:attrName>
                                        </p:attrNameLst>
                                      </p:cBhvr>
                                    </p:anim>
                                    <p:animRot by="21600000">
                                      <p:cBhvr>
                                        <p:cTn dur="1000" fill="hold" id="17">
                                          <p:stCondLst>
                                            <p:cond delay="0"/>
                                          </p:stCondLst>
                                        </p:cTn>
                                        <p:tgtEl>
                                          <p:spTgt spid="7171"/>
                                        </p:tgtEl>
                                        <p:attrNameLst>
                                          <p:attrName>r</p:attrName>
                                        </p:attrNameLst>
                                      </p:cBhvr>
                                    </p:animRot>
                                  </p:childTnLst>
                                </p:cTn>
                              </p:par>
                            </p:childTnLst>
                          </p:cTn>
                        </p:par>
                        <p:par>
                          <p:cTn fill="hold" id="18" nodeType="afterGroup">
                            <p:stCondLst>
                              <p:cond delay="1500"/>
                            </p:stCondLst>
                            <p:childTnLst>
                              <p:par>
                                <p:cTn fill="hold" grpId="0" id="19" nodeType="afterEffect" presetClass="entr" presetID="31" presetSubtype="0">
                                  <p:stCondLst>
                                    <p:cond delay="0"/>
                                  </p:stCondLst>
                                  <p:childTnLst>
                                    <p:set>
                                      <p:cBhvr>
                                        <p:cTn dur="1" fill="hold" id="20">
                                          <p:stCondLst>
                                            <p:cond delay="0"/>
                                          </p:stCondLst>
                                        </p:cTn>
                                        <p:tgtEl>
                                          <p:spTgt spid="7173"/>
                                        </p:tgtEl>
                                        <p:attrNameLst>
                                          <p:attrName>style.visibility</p:attrName>
                                        </p:attrNameLst>
                                      </p:cBhvr>
                                      <p:to>
                                        <p:strVal val="visible"/>
                                      </p:to>
                                    </p:set>
                                    <p:anim calcmode="lin" valueType="num">
                                      <p:cBhvr>
                                        <p:cTn dur="500" fill="hold" id="21"/>
                                        <p:tgtEl>
                                          <p:spTgt spid="7173"/>
                                        </p:tgtEl>
                                        <p:attrNameLst>
                                          <p:attrName>ppt_w</p:attrName>
                                        </p:attrNameLst>
                                      </p:cBhvr>
                                      <p:tavLst>
                                        <p:tav tm="0">
                                          <p:val>
                                            <p:fltVal val="0"/>
                                          </p:val>
                                        </p:tav>
                                        <p:tav tm="100000">
                                          <p:val>
                                            <p:strVal val="#ppt_w"/>
                                          </p:val>
                                        </p:tav>
                                      </p:tavLst>
                                    </p:anim>
                                    <p:anim calcmode="lin" valueType="num">
                                      <p:cBhvr>
                                        <p:cTn dur="500" fill="hold" id="22"/>
                                        <p:tgtEl>
                                          <p:spTgt spid="7173"/>
                                        </p:tgtEl>
                                        <p:attrNameLst>
                                          <p:attrName>ppt_h</p:attrName>
                                        </p:attrNameLst>
                                      </p:cBhvr>
                                      <p:tavLst>
                                        <p:tav tm="0">
                                          <p:val>
                                            <p:fltVal val="0"/>
                                          </p:val>
                                        </p:tav>
                                        <p:tav tm="100000">
                                          <p:val>
                                            <p:strVal val="#ppt_h"/>
                                          </p:val>
                                        </p:tav>
                                      </p:tavLst>
                                    </p:anim>
                                    <p:anim calcmode="lin" valueType="num">
                                      <p:cBhvr>
                                        <p:cTn dur="500" fill="hold" id="23"/>
                                        <p:tgtEl>
                                          <p:spTgt spid="7173"/>
                                        </p:tgtEl>
                                        <p:attrNameLst>
                                          <p:attrName>style.rotation</p:attrName>
                                        </p:attrNameLst>
                                      </p:cBhvr>
                                      <p:tavLst>
                                        <p:tav tm="0">
                                          <p:val>
                                            <p:fltVal val="90"/>
                                          </p:val>
                                        </p:tav>
                                        <p:tav tm="100000">
                                          <p:val>
                                            <p:fltVal val="0"/>
                                          </p:val>
                                        </p:tav>
                                      </p:tavLst>
                                    </p:anim>
                                    <p:animEffect filter="fade" transition="in">
                                      <p:cBhvr>
                                        <p:cTn dur="500" id="24"/>
                                        <p:tgtEl>
                                          <p:spTgt spid="7173"/>
                                        </p:tgtEl>
                                      </p:cBhvr>
                                    </p:animEffect>
                                  </p:childTnLst>
                                </p:cTn>
                              </p:par>
                              <p:par>
                                <p:cTn fill="hold" grpId="0" id="25" nodeType="withEffect" presetClass="entr" presetID="31" presetSubtype="0">
                                  <p:stCondLst>
                                    <p:cond delay="0"/>
                                  </p:stCondLst>
                                  <p:childTnLst>
                                    <p:set>
                                      <p:cBhvr>
                                        <p:cTn dur="1" fill="hold" id="26">
                                          <p:stCondLst>
                                            <p:cond delay="0"/>
                                          </p:stCondLst>
                                        </p:cTn>
                                        <p:tgtEl>
                                          <p:spTgt spid="7174"/>
                                        </p:tgtEl>
                                        <p:attrNameLst>
                                          <p:attrName>style.visibility</p:attrName>
                                        </p:attrNameLst>
                                      </p:cBhvr>
                                      <p:to>
                                        <p:strVal val="visible"/>
                                      </p:to>
                                    </p:set>
                                    <p:anim calcmode="lin" valueType="num">
                                      <p:cBhvr>
                                        <p:cTn dur="500" fill="hold" id="27"/>
                                        <p:tgtEl>
                                          <p:spTgt spid="7174"/>
                                        </p:tgtEl>
                                        <p:attrNameLst>
                                          <p:attrName>ppt_w</p:attrName>
                                        </p:attrNameLst>
                                      </p:cBhvr>
                                      <p:tavLst>
                                        <p:tav tm="0">
                                          <p:val>
                                            <p:fltVal val="0"/>
                                          </p:val>
                                        </p:tav>
                                        <p:tav tm="100000">
                                          <p:val>
                                            <p:strVal val="#ppt_w"/>
                                          </p:val>
                                        </p:tav>
                                      </p:tavLst>
                                    </p:anim>
                                    <p:anim calcmode="lin" valueType="num">
                                      <p:cBhvr>
                                        <p:cTn dur="500" fill="hold" id="28"/>
                                        <p:tgtEl>
                                          <p:spTgt spid="7174"/>
                                        </p:tgtEl>
                                        <p:attrNameLst>
                                          <p:attrName>ppt_h</p:attrName>
                                        </p:attrNameLst>
                                      </p:cBhvr>
                                      <p:tavLst>
                                        <p:tav tm="0">
                                          <p:val>
                                            <p:fltVal val="0"/>
                                          </p:val>
                                        </p:tav>
                                        <p:tav tm="100000">
                                          <p:val>
                                            <p:strVal val="#ppt_h"/>
                                          </p:val>
                                        </p:tav>
                                      </p:tavLst>
                                    </p:anim>
                                    <p:anim calcmode="lin" valueType="num">
                                      <p:cBhvr>
                                        <p:cTn dur="500" fill="hold" id="29"/>
                                        <p:tgtEl>
                                          <p:spTgt spid="7174"/>
                                        </p:tgtEl>
                                        <p:attrNameLst>
                                          <p:attrName>style.rotation</p:attrName>
                                        </p:attrNameLst>
                                      </p:cBhvr>
                                      <p:tavLst>
                                        <p:tav tm="0">
                                          <p:val>
                                            <p:fltVal val="90"/>
                                          </p:val>
                                        </p:tav>
                                        <p:tav tm="100000">
                                          <p:val>
                                            <p:fltVal val="0"/>
                                          </p:val>
                                        </p:tav>
                                      </p:tavLst>
                                    </p:anim>
                                    <p:animEffect filter="fade" transition="in">
                                      <p:cBhvr>
                                        <p:cTn dur="500" id="30"/>
                                        <p:tgtEl>
                                          <p:spTgt spid="7174"/>
                                        </p:tgtEl>
                                      </p:cBhvr>
                                    </p:animEffect>
                                  </p:childTnLst>
                                </p:cTn>
                              </p:par>
                            </p:childTnLst>
                          </p:cTn>
                        </p:par>
                        <p:par>
                          <p:cTn fill="hold" id="31" nodeType="afterGroup">
                            <p:stCondLst>
                              <p:cond delay="2000"/>
                            </p:stCondLst>
                            <p:childTnLst>
                              <p:par>
                                <p:cTn fill="hold" grpId="0" id="32" nodeType="afterEffect" presetClass="entr" presetID="16" presetSubtype="21">
                                  <p:stCondLst>
                                    <p:cond delay="0"/>
                                  </p:stCondLst>
                                  <p:childTnLst>
                                    <p:set>
                                      <p:cBhvr>
                                        <p:cTn dur="1" fill="hold" id="33">
                                          <p:stCondLst>
                                            <p:cond delay="0"/>
                                          </p:stCondLst>
                                        </p:cTn>
                                        <p:tgtEl>
                                          <p:spTgt spid="7181"/>
                                        </p:tgtEl>
                                        <p:attrNameLst>
                                          <p:attrName>style.visibility</p:attrName>
                                        </p:attrNameLst>
                                      </p:cBhvr>
                                      <p:to>
                                        <p:strVal val="visible"/>
                                      </p:to>
                                    </p:set>
                                    <p:animEffect filter="barn(inVertical)" transition="in">
                                      <p:cBhvr>
                                        <p:cTn dur="500" id="34"/>
                                        <p:tgtEl>
                                          <p:spTgt spid="7181"/>
                                        </p:tgtEl>
                                      </p:cBhvr>
                                    </p:animEffect>
                                  </p:childTnLst>
                                </p:cTn>
                              </p:par>
                            </p:childTnLst>
                          </p:cTn>
                        </p:par>
                        <p:par>
                          <p:cTn fill="hold" id="35" nodeType="afterGroup">
                            <p:stCondLst>
                              <p:cond delay="2500"/>
                            </p:stCondLst>
                            <p:childTnLst>
                              <p:par>
                                <p:cTn fill="hold" grpId="0" id="36" nodeType="afterEffect" presetClass="entr" presetID="10" presetSubtype="0">
                                  <p:stCondLst>
                                    <p:cond delay="0"/>
                                  </p:stCondLst>
                                  <p:childTnLst>
                                    <p:set>
                                      <p:cBhvr>
                                        <p:cTn dur="1" fill="hold" id="37">
                                          <p:stCondLst>
                                            <p:cond delay="0"/>
                                          </p:stCondLst>
                                        </p:cTn>
                                        <p:tgtEl>
                                          <p:spTgt spid="7182"/>
                                        </p:tgtEl>
                                        <p:attrNameLst>
                                          <p:attrName>style.visibility</p:attrName>
                                        </p:attrNameLst>
                                      </p:cBhvr>
                                      <p:to>
                                        <p:strVal val="visible"/>
                                      </p:to>
                                    </p:set>
                                    <p:anim calcmode="lin" valueType="num">
                                      <p:cBhvr>
                                        <p:cTn dur="500" fill="hold" id="38"/>
                                        <p:tgtEl>
                                          <p:spTgt spid="7182"/>
                                        </p:tgtEl>
                                        <p:attrNameLst>
                                          <p:attrName>ppt_w</p:attrName>
                                        </p:attrNameLst>
                                      </p:cBhvr>
                                      <p:tavLst>
                                        <p:tav tm="0">
                                          <p:val>
                                            <p:fltVal val="0"/>
                                          </p:val>
                                        </p:tav>
                                        <p:tav tm="100000">
                                          <p:val>
                                            <p:strVal val="#ppt_w"/>
                                          </p:val>
                                        </p:tav>
                                      </p:tavLst>
                                    </p:anim>
                                    <p:anim calcmode="lin" valueType="num">
                                      <p:cBhvr>
                                        <p:cTn dur="500" fill="hold" id="39"/>
                                        <p:tgtEl>
                                          <p:spTgt spid="7182"/>
                                        </p:tgtEl>
                                        <p:attrNameLst>
                                          <p:attrName>ppt_h</p:attrName>
                                        </p:attrNameLst>
                                      </p:cBhvr>
                                      <p:tavLst>
                                        <p:tav tm="0">
                                          <p:val>
                                            <p:fltVal val="0"/>
                                          </p:val>
                                        </p:tav>
                                        <p:tav tm="100000">
                                          <p:val>
                                            <p:strVal val="#ppt_h"/>
                                          </p:val>
                                        </p:tav>
                                      </p:tavLst>
                                    </p:anim>
                                    <p:animEffect filter="fade" transition="in">
                                      <p:cBhvr>
                                        <p:cTn dur="500" id="40"/>
                                        <p:tgtEl>
                                          <p:spTgt spid="7182"/>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7183"/>
                                        </p:tgtEl>
                                        <p:attrNameLst>
                                          <p:attrName>style.visibility</p:attrName>
                                        </p:attrNameLst>
                                      </p:cBhvr>
                                      <p:to>
                                        <p:strVal val="visible"/>
                                      </p:to>
                                    </p:set>
                                    <p:anim calcmode="lin" valueType="num">
                                      <p:cBhvr>
                                        <p:cTn dur="500" fill="hold" id="43"/>
                                        <p:tgtEl>
                                          <p:spTgt spid="7183"/>
                                        </p:tgtEl>
                                        <p:attrNameLst>
                                          <p:attrName>ppt_w</p:attrName>
                                        </p:attrNameLst>
                                      </p:cBhvr>
                                      <p:tavLst>
                                        <p:tav tm="0">
                                          <p:val>
                                            <p:fltVal val="0"/>
                                          </p:val>
                                        </p:tav>
                                        <p:tav tm="100000">
                                          <p:val>
                                            <p:strVal val="#ppt_w"/>
                                          </p:val>
                                        </p:tav>
                                      </p:tavLst>
                                    </p:anim>
                                    <p:anim calcmode="lin" valueType="num">
                                      <p:cBhvr>
                                        <p:cTn dur="500" fill="hold" id="44"/>
                                        <p:tgtEl>
                                          <p:spTgt spid="7183"/>
                                        </p:tgtEl>
                                        <p:attrNameLst>
                                          <p:attrName>ppt_h</p:attrName>
                                        </p:attrNameLst>
                                      </p:cBhvr>
                                      <p:tavLst>
                                        <p:tav tm="0">
                                          <p:val>
                                            <p:fltVal val="0"/>
                                          </p:val>
                                        </p:tav>
                                        <p:tav tm="100000">
                                          <p:val>
                                            <p:strVal val="#ppt_h"/>
                                          </p:val>
                                        </p:tav>
                                      </p:tavLst>
                                    </p:anim>
                                    <p:animEffect filter="fade" transition="in">
                                      <p:cBhvr>
                                        <p:cTn dur="500" id="45"/>
                                        <p:tgtEl>
                                          <p:spTgt spid="7183"/>
                                        </p:tgtEl>
                                      </p:cBhvr>
                                    </p:animEffect>
                                  </p:childTnLst>
                                </p:cTn>
                              </p:par>
                            </p:childTnLst>
                          </p:cTn>
                        </p:par>
                        <p:par>
                          <p:cTn fill="hold" id="46" nodeType="afterGroup">
                            <p:stCondLst>
                              <p:cond delay="3000"/>
                            </p:stCondLst>
                            <p:childTnLst>
                              <p:par>
                                <p:cTn fill="hold" grpId="0" id="47" nodeType="afterEffect" presetClass="entr" presetID="31" presetSubtype="0">
                                  <p:stCondLst>
                                    <p:cond delay="0"/>
                                  </p:stCondLst>
                                  <p:childTnLst>
                                    <p:set>
                                      <p:cBhvr>
                                        <p:cTn dur="1" fill="hold" id="48">
                                          <p:stCondLst>
                                            <p:cond delay="0"/>
                                          </p:stCondLst>
                                        </p:cTn>
                                        <p:tgtEl>
                                          <p:spTgt spid="7179"/>
                                        </p:tgtEl>
                                        <p:attrNameLst>
                                          <p:attrName>style.visibility</p:attrName>
                                        </p:attrNameLst>
                                      </p:cBhvr>
                                      <p:to>
                                        <p:strVal val="visible"/>
                                      </p:to>
                                    </p:set>
                                    <p:anim calcmode="lin" valueType="num">
                                      <p:cBhvr>
                                        <p:cTn dur="500" fill="hold" id="49"/>
                                        <p:tgtEl>
                                          <p:spTgt spid="7179"/>
                                        </p:tgtEl>
                                        <p:attrNameLst>
                                          <p:attrName>ppt_w</p:attrName>
                                        </p:attrNameLst>
                                      </p:cBhvr>
                                      <p:tavLst>
                                        <p:tav tm="0">
                                          <p:val>
                                            <p:fltVal val="0"/>
                                          </p:val>
                                        </p:tav>
                                        <p:tav tm="100000">
                                          <p:val>
                                            <p:strVal val="#ppt_w"/>
                                          </p:val>
                                        </p:tav>
                                      </p:tavLst>
                                    </p:anim>
                                    <p:anim calcmode="lin" valueType="num">
                                      <p:cBhvr>
                                        <p:cTn dur="500" fill="hold" id="50"/>
                                        <p:tgtEl>
                                          <p:spTgt spid="7179"/>
                                        </p:tgtEl>
                                        <p:attrNameLst>
                                          <p:attrName>ppt_h</p:attrName>
                                        </p:attrNameLst>
                                      </p:cBhvr>
                                      <p:tavLst>
                                        <p:tav tm="0">
                                          <p:val>
                                            <p:fltVal val="0"/>
                                          </p:val>
                                        </p:tav>
                                        <p:tav tm="100000">
                                          <p:val>
                                            <p:strVal val="#ppt_h"/>
                                          </p:val>
                                        </p:tav>
                                      </p:tavLst>
                                    </p:anim>
                                    <p:anim calcmode="lin" valueType="num">
                                      <p:cBhvr>
                                        <p:cTn dur="500" fill="hold" id="51"/>
                                        <p:tgtEl>
                                          <p:spTgt spid="7179"/>
                                        </p:tgtEl>
                                        <p:attrNameLst>
                                          <p:attrName>style.rotation</p:attrName>
                                        </p:attrNameLst>
                                      </p:cBhvr>
                                      <p:tavLst>
                                        <p:tav tm="0">
                                          <p:val>
                                            <p:fltVal val="90"/>
                                          </p:val>
                                        </p:tav>
                                        <p:tav tm="100000">
                                          <p:val>
                                            <p:fltVal val="0"/>
                                          </p:val>
                                        </p:tav>
                                      </p:tavLst>
                                    </p:anim>
                                    <p:animEffect filter="fade" transition="in">
                                      <p:cBhvr>
                                        <p:cTn dur="500" id="52"/>
                                        <p:tgtEl>
                                          <p:spTgt spid="7179"/>
                                        </p:tgtEl>
                                      </p:cBhvr>
                                    </p:animEffect>
                                  </p:childTnLst>
                                </p:cTn>
                              </p:par>
                              <p:par>
                                <p:cTn fill="hold" grpId="0" id="53" nodeType="withEffect" presetClass="entr" presetID="31" presetSubtype="0">
                                  <p:stCondLst>
                                    <p:cond delay="0"/>
                                  </p:stCondLst>
                                  <p:childTnLst>
                                    <p:set>
                                      <p:cBhvr>
                                        <p:cTn dur="1" fill="hold" id="54">
                                          <p:stCondLst>
                                            <p:cond delay="0"/>
                                          </p:stCondLst>
                                        </p:cTn>
                                        <p:tgtEl>
                                          <p:spTgt spid="7180"/>
                                        </p:tgtEl>
                                        <p:attrNameLst>
                                          <p:attrName>style.visibility</p:attrName>
                                        </p:attrNameLst>
                                      </p:cBhvr>
                                      <p:to>
                                        <p:strVal val="visible"/>
                                      </p:to>
                                    </p:set>
                                    <p:anim calcmode="lin" valueType="num">
                                      <p:cBhvr>
                                        <p:cTn dur="500" fill="hold" id="55"/>
                                        <p:tgtEl>
                                          <p:spTgt spid="7180"/>
                                        </p:tgtEl>
                                        <p:attrNameLst>
                                          <p:attrName>ppt_w</p:attrName>
                                        </p:attrNameLst>
                                      </p:cBhvr>
                                      <p:tavLst>
                                        <p:tav tm="0">
                                          <p:val>
                                            <p:fltVal val="0"/>
                                          </p:val>
                                        </p:tav>
                                        <p:tav tm="100000">
                                          <p:val>
                                            <p:strVal val="#ppt_w"/>
                                          </p:val>
                                        </p:tav>
                                      </p:tavLst>
                                    </p:anim>
                                    <p:anim calcmode="lin" valueType="num">
                                      <p:cBhvr>
                                        <p:cTn dur="500" fill="hold" id="56"/>
                                        <p:tgtEl>
                                          <p:spTgt spid="7180"/>
                                        </p:tgtEl>
                                        <p:attrNameLst>
                                          <p:attrName>ppt_h</p:attrName>
                                        </p:attrNameLst>
                                      </p:cBhvr>
                                      <p:tavLst>
                                        <p:tav tm="0">
                                          <p:val>
                                            <p:fltVal val="0"/>
                                          </p:val>
                                        </p:tav>
                                        <p:tav tm="100000">
                                          <p:val>
                                            <p:strVal val="#ppt_h"/>
                                          </p:val>
                                        </p:tav>
                                      </p:tavLst>
                                    </p:anim>
                                    <p:anim calcmode="lin" valueType="num">
                                      <p:cBhvr>
                                        <p:cTn dur="500" fill="hold" id="57"/>
                                        <p:tgtEl>
                                          <p:spTgt spid="7180"/>
                                        </p:tgtEl>
                                        <p:attrNameLst>
                                          <p:attrName>style.rotation</p:attrName>
                                        </p:attrNameLst>
                                      </p:cBhvr>
                                      <p:tavLst>
                                        <p:tav tm="0">
                                          <p:val>
                                            <p:fltVal val="90"/>
                                          </p:val>
                                        </p:tav>
                                        <p:tav tm="100000">
                                          <p:val>
                                            <p:fltVal val="0"/>
                                          </p:val>
                                        </p:tav>
                                      </p:tavLst>
                                    </p:anim>
                                    <p:animEffect filter="fade" transition="in">
                                      <p:cBhvr>
                                        <p:cTn dur="500" id="58"/>
                                        <p:tgtEl>
                                          <p:spTgt spid="7180"/>
                                        </p:tgtEl>
                                      </p:cBhvr>
                                    </p:animEffect>
                                  </p:childTnLst>
                                </p:cTn>
                              </p:par>
                              <p:par>
                                <p:cTn fill="hold" grpId="0" id="59" nodeType="withEffect" presetClass="entr" presetID="31" presetSubtype="0">
                                  <p:stCondLst>
                                    <p:cond delay="0"/>
                                  </p:stCondLst>
                                  <p:childTnLst>
                                    <p:set>
                                      <p:cBhvr>
                                        <p:cTn dur="1" fill="hold" id="60">
                                          <p:stCondLst>
                                            <p:cond delay="0"/>
                                          </p:stCondLst>
                                        </p:cTn>
                                        <p:tgtEl>
                                          <p:spTgt spid="7175"/>
                                        </p:tgtEl>
                                        <p:attrNameLst>
                                          <p:attrName>style.visibility</p:attrName>
                                        </p:attrNameLst>
                                      </p:cBhvr>
                                      <p:to>
                                        <p:strVal val="visible"/>
                                      </p:to>
                                    </p:set>
                                    <p:anim calcmode="lin" valueType="num">
                                      <p:cBhvr>
                                        <p:cTn dur="500" fill="hold" id="61"/>
                                        <p:tgtEl>
                                          <p:spTgt spid="7175"/>
                                        </p:tgtEl>
                                        <p:attrNameLst>
                                          <p:attrName>ppt_w</p:attrName>
                                        </p:attrNameLst>
                                      </p:cBhvr>
                                      <p:tavLst>
                                        <p:tav tm="0">
                                          <p:val>
                                            <p:fltVal val="0"/>
                                          </p:val>
                                        </p:tav>
                                        <p:tav tm="100000">
                                          <p:val>
                                            <p:strVal val="#ppt_w"/>
                                          </p:val>
                                        </p:tav>
                                      </p:tavLst>
                                    </p:anim>
                                    <p:anim calcmode="lin" valueType="num">
                                      <p:cBhvr>
                                        <p:cTn dur="500" fill="hold" id="62"/>
                                        <p:tgtEl>
                                          <p:spTgt spid="7175"/>
                                        </p:tgtEl>
                                        <p:attrNameLst>
                                          <p:attrName>ppt_h</p:attrName>
                                        </p:attrNameLst>
                                      </p:cBhvr>
                                      <p:tavLst>
                                        <p:tav tm="0">
                                          <p:val>
                                            <p:fltVal val="0"/>
                                          </p:val>
                                        </p:tav>
                                        <p:tav tm="100000">
                                          <p:val>
                                            <p:strVal val="#ppt_h"/>
                                          </p:val>
                                        </p:tav>
                                      </p:tavLst>
                                    </p:anim>
                                    <p:anim calcmode="lin" valueType="num">
                                      <p:cBhvr>
                                        <p:cTn dur="500" fill="hold" id="63"/>
                                        <p:tgtEl>
                                          <p:spTgt spid="7175"/>
                                        </p:tgtEl>
                                        <p:attrNameLst>
                                          <p:attrName>style.rotation</p:attrName>
                                        </p:attrNameLst>
                                      </p:cBhvr>
                                      <p:tavLst>
                                        <p:tav tm="0">
                                          <p:val>
                                            <p:fltVal val="90"/>
                                          </p:val>
                                        </p:tav>
                                        <p:tav tm="100000">
                                          <p:val>
                                            <p:fltVal val="0"/>
                                          </p:val>
                                        </p:tav>
                                      </p:tavLst>
                                    </p:anim>
                                    <p:animEffect filter="fade" transition="in">
                                      <p:cBhvr>
                                        <p:cTn dur="500" id="64"/>
                                        <p:tgtEl>
                                          <p:spTgt spid="7175"/>
                                        </p:tgtEl>
                                      </p:cBhvr>
                                    </p:animEffect>
                                  </p:childTnLst>
                                </p:cTn>
                              </p:par>
                              <p:par>
                                <p:cTn fill="hold" grpId="0" id="65" nodeType="withEffect" presetClass="entr" presetID="31" presetSubtype="0">
                                  <p:stCondLst>
                                    <p:cond delay="0"/>
                                  </p:stCondLst>
                                  <p:childTnLst>
                                    <p:set>
                                      <p:cBhvr>
                                        <p:cTn dur="1" fill="hold" id="66">
                                          <p:stCondLst>
                                            <p:cond delay="0"/>
                                          </p:stCondLst>
                                        </p:cTn>
                                        <p:tgtEl>
                                          <p:spTgt spid="7178"/>
                                        </p:tgtEl>
                                        <p:attrNameLst>
                                          <p:attrName>style.visibility</p:attrName>
                                        </p:attrNameLst>
                                      </p:cBhvr>
                                      <p:to>
                                        <p:strVal val="visible"/>
                                      </p:to>
                                    </p:set>
                                    <p:anim calcmode="lin" valueType="num">
                                      <p:cBhvr>
                                        <p:cTn dur="500" fill="hold" id="67"/>
                                        <p:tgtEl>
                                          <p:spTgt spid="7178"/>
                                        </p:tgtEl>
                                        <p:attrNameLst>
                                          <p:attrName>ppt_w</p:attrName>
                                        </p:attrNameLst>
                                      </p:cBhvr>
                                      <p:tavLst>
                                        <p:tav tm="0">
                                          <p:val>
                                            <p:fltVal val="0"/>
                                          </p:val>
                                        </p:tav>
                                        <p:tav tm="100000">
                                          <p:val>
                                            <p:strVal val="#ppt_w"/>
                                          </p:val>
                                        </p:tav>
                                      </p:tavLst>
                                    </p:anim>
                                    <p:anim calcmode="lin" valueType="num">
                                      <p:cBhvr>
                                        <p:cTn dur="500" fill="hold" id="68"/>
                                        <p:tgtEl>
                                          <p:spTgt spid="7178"/>
                                        </p:tgtEl>
                                        <p:attrNameLst>
                                          <p:attrName>ppt_h</p:attrName>
                                        </p:attrNameLst>
                                      </p:cBhvr>
                                      <p:tavLst>
                                        <p:tav tm="0">
                                          <p:val>
                                            <p:fltVal val="0"/>
                                          </p:val>
                                        </p:tav>
                                        <p:tav tm="100000">
                                          <p:val>
                                            <p:strVal val="#ppt_h"/>
                                          </p:val>
                                        </p:tav>
                                      </p:tavLst>
                                    </p:anim>
                                    <p:anim calcmode="lin" valueType="num">
                                      <p:cBhvr>
                                        <p:cTn dur="500" fill="hold" id="69"/>
                                        <p:tgtEl>
                                          <p:spTgt spid="7178"/>
                                        </p:tgtEl>
                                        <p:attrNameLst>
                                          <p:attrName>style.rotation</p:attrName>
                                        </p:attrNameLst>
                                      </p:cBhvr>
                                      <p:tavLst>
                                        <p:tav tm="0">
                                          <p:val>
                                            <p:fltVal val="90"/>
                                          </p:val>
                                        </p:tav>
                                        <p:tav tm="100000">
                                          <p:val>
                                            <p:fltVal val="0"/>
                                          </p:val>
                                        </p:tav>
                                      </p:tavLst>
                                    </p:anim>
                                    <p:animEffect filter="fade" transition="in">
                                      <p:cBhvr>
                                        <p:cTn dur="500" id="70"/>
                                        <p:tgtEl>
                                          <p:spTgt spid="7178"/>
                                        </p:tgtEl>
                                      </p:cBhvr>
                                    </p:animEffect>
                                  </p:childTnLst>
                                </p:cTn>
                              </p:par>
                            </p:childTnLst>
                          </p:cTn>
                        </p:par>
                        <p:par>
                          <p:cTn fill="hold" id="71" nodeType="afterGroup">
                            <p:stCondLst>
                              <p:cond delay="3500"/>
                            </p:stCondLst>
                            <p:childTnLst>
                              <p:par>
                                <p:cTn fill="hold" grpId="0" id="72" nodeType="afterEffect" presetClass="entr" presetID="22" presetSubtype="8">
                                  <p:stCondLst>
                                    <p:cond delay="0"/>
                                  </p:stCondLst>
                                  <p:childTnLst>
                                    <p:set>
                                      <p:cBhvr>
                                        <p:cTn dur="1" fill="hold" id="73">
                                          <p:stCondLst>
                                            <p:cond delay="0"/>
                                          </p:stCondLst>
                                        </p:cTn>
                                        <p:tgtEl>
                                          <p:spTgt spid="7176"/>
                                        </p:tgtEl>
                                        <p:attrNameLst>
                                          <p:attrName>style.visibility</p:attrName>
                                        </p:attrNameLst>
                                      </p:cBhvr>
                                      <p:to>
                                        <p:strVal val="visible"/>
                                      </p:to>
                                    </p:set>
                                    <p:animEffect filter="wipe(left)" transition="in">
                                      <p:cBhvr>
                                        <p:cTn dur="500" id="74"/>
                                        <p:tgtEl>
                                          <p:spTgt spid="7176"/>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7177"/>
                                        </p:tgtEl>
                                        <p:attrNameLst>
                                          <p:attrName>style.visibility</p:attrName>
                                        </p:attrNameLst>
                                      </p:cBhvr>
                                      <p:to>
                                        <p:strVal val="visible"/>
                                      </p:to>
                                    </p:set>
                                    <p:animEffect filter="wipe(left)" transition="in">
                                      <p:cBhvr>
                                        <p:cTn dur="500" id="77"/>
                                        <p:tgtEl>
                                          <p:spTgt spid="71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1"/>
      <p:bldP grpId="0" spid="7173"/>
      <p:bldP grpId="0" spid="7174"/>
      <p:bldP grpId="0" spid="7175"/>
      <p:bldP grpId="0" spid="7176"/>
      <p:bldP grpId="0" spid="7177"/>
      <p:bldP grpId="0" spid="7178"/>
      <p:bldP grpId="0" spid="7179"/>
      <p:bldP grpId="0" spid="7180"/>
      <p:bldP grpId="0" spid="7181"/>
      <p:bldP grpId="0" spid="7182"/>
      <p:bldP grpId="0" spid="718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7410"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4C54"/>
              </a:solidFill>
            </a:endParaRPr>
          </a:p>
        </p:txBody>
      </p:sp>
      <p:sp>
        <p:nvSpPr>
          <p:cNvPr id="17411"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a:noFill/>
              </a14:hiddenFill>
            </a:ext>
          </a:extLst>
        </p:spPr>
        <p:txBody>
          <a:bodyPr/>
          <a:lstStyle/>
          <a:p>
            <a:endParaRPr altLang="en-US" lang="zh-CN"/>
          </a:p>
        </p:txBody>
      </p:sp>
      <p:sp>
        <p:nvSpPr>
          <p:cNvPr id="17412" name="TextBox 77"/>
          <p:cNvSpPr txBox="1">
            <a:spLocks noChangeArrowheads="1"/>
          </p:cNvSpPr>
          <p:nvPr/>
        </p:nvSpPr>
        <p:spPr bwMode="auto">
          <a:xfrm>
            <a:off x="4602163" y="2852738"/>
            <a:ext cx="316865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4400">
                <a:solidFill>
                  <a:srgbClr val="004C54"/>
                </a:solidFill>
                <a:latin charset="-122" panose="020b0503020204020204" pitchFamily="34" typeface="微软雅黑"/>
                <a:ea charset="-122" pitchFamily="34" typeface="微软雅黑"/>
              </a:rPr>
              <a:t>研究思路与方法</a:t>
            </a:r>
          </a:p>
        </p:txBody>
      </p:sp>
      <p:sp>
        <p:nvSpPr>
          <p:cNvPr id="17413" name="Rectangle 14"/>
          <p:cNvSpPr>
            <a:spLocks noChangeArrowheads="1"/>
          </p:cNvSpPr>
          <p:nvPr/>
        </p:nvSpPr>
        <p:spPr bwMode="auto">
          <a:xfrm>
            <a:off x="5634038" y="2255838"/>
            <a:ext cx="9239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600">
                <a:solidFill>
                  <a:srgbClr val="004C54"/>
                </a:solidFill>
                <a:latin charset="-122" panose="020b0503020204020204" pitchFamily="34" typeface="微软雅黑"/>
                <a:ea charset="-122" pitchFamily="34" typeface="微软雅黑"/>
              </a:rPr>
              <a:t>Part 2</a:t>
            </a:r>
          </a:p>
        </p:txBody>
      </p:sp>
      <p:sp>
        <p:nvSpPr>
          <p:cNvPr id="17414" name="Oval 39"/>
          <p:cNvSpPr>
            <a:spLocks noChangeArrowheads="1" noChangeAspect="1"/>
          </p:cNvSpPr>
          <p:nvPr/>
        </p:nvSpPr>
        <p:spPr bwMode="auto">
          <a:xfrm>
            <a:off x="3252788" y="5622925"/>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FFFFFF"/>
              </a:solidFill>
            </a:endParaRPr>
          </a:p>
        </p:txBody>
      </p:sp>
      <p:sp>
        <p:nvSpPr>
          <p:cNvPr id="17415" name="Oval 40"/>
          <p:cNvSpPr>
            <a:spLocks noChangeArrowheads="1" noChangeAspect="1"/>
          </p:cNvSpPr>
          <p:nvPr/>
        </p:nvSpPr>
        <p:spPr bwMode="auto">
          <a:xfrm>
            <a:off x="3252788" y="6059488"/>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FFFFFF"/>
              </a:solidFill>
            </a:endParaRPr>
          </a:p>
        </p:txBody>
      </p:sp>
      <p:sp>
        <p:nvSpPr>
          <p:cNvPr id="17416" name="Oval 42"/>
          <p:cNvSpPr>
            <a:spLocks noChangeArrowheads="1" noChangeAspect="1"/>
          </p:cNvSpPr>
          <p:nvPr/>
        </p:nvSpPr>
        <p:spPr bwMode="auto">
          <a:xfrm>
            <a:off x="7029450" y="5622925"/>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FFFFFF"/>
              </a:solidFill>
            </a:endParaRPr>
          </a:p>
        </p:txBody>
      </p:sp>
      <p:sp>
        <p:nvSpPr>
          <p:cNvPr id="17417" name="TextBox 83"/>
          <p:cNvSpPr txBox="1">
            <a:spLocks noChangeArrowheads="1"/>
          </p:cNvSpPr>
          <p:nvPr/>
        </p:nvSpPr>
        <p:spPr bwMode="auto">
          <a:xfrm>
            <a:off x="3402013" y="5472113"/>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rgbClr val="FFFFFF"/>
                </a:solidFill>
                <a:latin charset="-122" panose="020b0503020204020204" pitchFamily="34" typeface="微软雅黑"/>
                <a:ea charset="-122" pitchFamily="34" typeface="微软雅黑"/>
              </a:rPr>
              <a:t>理论依据</a:t>
            </a:r>
          </a:p>
        </p:txBody>
      </p:sp>
      <p:sp>
        <p:nvSpPr>
          <p:cNvPr id="17418" name="TextBox 84"/>
          <p:cNvSpPr txBox="1">
            <a:spLocks noChangeArrowheads="1"/>
          </p:cNvSpPr>
          <p:nvPr/>
        </p:nvSpPr>
        <p:spPr bwMode="auto">
          <a:xfrm>
            <a:off x="3402013" y="5908675"/>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rgbClr val="FFFFFF"/>
                </a:solidFill>
                <a:latin charset="-122" panose="020b0503020204020204" pitchFamily="34" typeface="微软雅黑"/>
                <a:ea charset="-122" pitchFamily="34" typeface="微软雅黑"/>
              </a:rPr>
              <a:t>研究思路</a:t>
            </a:r>
          </a:p>
        </p:txBody>
      </p:sp>
      <p:sp>
        <p:nvSpPr>
          <p:cNvPr id="17419" name="Oval 42"/>
          <p:cNvSpPr>
            <a:spLocks noChangeArrowheads="1" noChangeAspect="1"/>
          </p:cNvSpPr>
          <p:nvPr/>
        </p:nvSpPr>
        <p:spPr bwMode="auto">
          <a:xfrm>
            <a:off x="7029450" y="6059488"/>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FFFFFF"/>
              </a:solidFill>
            </a:endParaRPr>
          </a:p>
        </p:txBody>
      </p:sp>
      <p:sp>
        <p:nvSpPr>
          <p:cNvPr id="17420" name="TextBox 88"/>
          <p:cNvSpPr txBox="1">
            <a:spLocks noChangeArrowheads="1"/>
          </p:cNvSpPr>
          <p:nvPr/>
        </p:nvSpPr>
        <p:spPr bwMode="auto">
          <a:xfrm>
            <a:off x="7178674" y="5472113"/>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rgbClr val="FFFFFF"/>
                </a:solidFill>
                <a:latin charset="-122" panose="020b0503020204020204" pitchFamily="34" typeface="微软雅黑"/>
                <a:ea charset="-122" pitchFamily="34" typeface="微软雅黑"/>
              </a:rPr>
              <a:t>某某可行性方案</a:t>
            </a:r>
          </a:p>
        </p:txBody>
      </p:sp>
      <p:sp>
        <p:nvSpPr>
          <p:cNvPr id="17421" name="TextBox 90"/>
          <p:cNvSpPr txBox="1">
            <a:spLocks noChangeArrowheads="1"/>
          </p:cNvSpPr>
          <p:nvPr/>
        </p:nvSpPr>
        <p:spPr bwMode="auto">
          <a:xfrm>
            <a:off x="7178674" y="5908675"/>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rgbClr val="FFFFFF"/>
                </a:solidFill>
                <a:latin charset="-122" panose="020b0503020204020204" pitchFamily="34" typeface="微软雅黑"/>
                <a:ea charset="-122" pitchFamily="34" typeface="微软雅黑"/>
              </a:rPr>
              <a:t>可行性说明</a:t>
            </a:r>
          </a:p>
        </p:txBody>
      </p:sp>
      <p:sp>
        <p:nvSpPr>
          <p:cNvPr id="17422" name="Freeform 13"/>
          <p:cNvSpPr>
            <a:spLocks noEditPoints="1"/>
          </p:cNvSpPr>
          <p:nvPr/>
        </p:nvSpPr>
        <p:spPr bwMode="auto">
          <a:xfrm>
            <a:off x="5441950" y="830263"/>
            <a:ext cx="1489075" cy="1398587"/>
          </a:xfrm>
          <a:custGeom>
            <a:gdLst>
              <a:gd fmla="*/ 0 w 957" name="T0"/>
              <a:gd fmla="*/ 826510 h 885" name="T1"/>
              <a:gd fmla="*/ 572601 w 957" name="T2"/>
              <a:gd fmla="*/ 1398587 h 885" name="T3"/>
              <a:gd fmla="*/ 1003609 w 957" name="T4"/>
              <a:gd fmla="*/ 1322731 h 885" name="T5"/>
              <a:gd fmla="*/ 905582 w 957" name="T6"/>
              <a:gd fmla="*/ 617907 h 885" name="T7"/>
              <a:gd fmla="*/ 882242 w 957" name="T8"/>
              <a:gd fmla="*/ 1299027 h 885" name="T9"/>
              <a:gd fmla="*/ 585049 w 957" name="T10"/>
              <a:gd fmla="*/ 1171020 h 885" name="T11"/>
              <a:gd fmla="*/ 504138 w 957" name="T12"/>
              <a:gd fmla="*/ 815447 h 885" name="T13"/>
              <a:gd fmla="*/ 102695 w 957" name="T14"/>
              <a:gd fmla="*/ 804385 h 885" name="T15"/>
              <a:gd fmla="*/ 115143 w 957" name="T16"/>
              <a:gd fmla="*/ 256013 h 885" name="T17"/>
              <a:gd fmla="*/ 585049 w 957" name="T18"/>
              <a:gd fmla="*/ 145390 h 885" name="T19"/>
              <a:gd fmla="*/ 0 w 957" name="T20"/>
              <a:gd fmla="*/ 244950 h 885" name="T21"/>
              <a:gd fmla="*/ 837118 w 957" name="T22"/>
              <a:gd fmla="*/ 287619 h 885" name="T23"/>
              <a:gd fmla="*/ 785771 w 957" name="T24"/>
              <a:gd fmla="*/ 229147 h 885" name="T25"/>
              <a:gd fmla="*/ 826227 w 957" name="T26"/>
              <a:gd fmla="*/ 194380 h 885" name="T27"/>
              <a:gd fmla="*/ 928921 w 957" name="T28"/>
              <a:gd fmla="*/ 194380 h 885" name="T29"/>
              <a:gd fmla="*/ 970933 w 957" name="T30"/>
              <a:gd fmla="*/ 229147 h 885" name="T31"/>
              <a:gd fmla="*/ 919586 w 957" name="T32"/>
              <a:gd fmla="*/ 287619 h 885" name="T33"/>
              <a:gd fmla="*/ 970933 w 957" name="T34"/>
              <a:gd fmla="*/ 347671 h 885" name="T35"/>
              <a:gd fmla="*/ 928921 w 957" name="T36"/>
              <a:gd fmla="*/ 382438 h 885" name="T37"/>
              <a:gd fmla="*/ 826227 w 957" name="T38"/>
              <a:gd fmla="*/ 382438 h 885" name="T39"/>
              <a:gd fmla="*/ 785771 w 957" name="T40"/>
              <a:gd fmla="*/ 347671 h 885" name="T41"/>
              <a:gd fmla="*/ 1213666 w 957" name="T42"/>
              <a:gd fmla="*/ 524668 h 885" name="T43"/>
              <a:gd fmla="*/ 1468847 w 957" name="T44"/>
              <a:gd fmla="*/ 858116 h 885" name="T45"/>
              <a:gd fmla="*/ 1366152 w 957" name="T46"/>
              <a:gd fmla="*/ 888142 h 885" name="T47"/>
              <a:gd fmla="*/ 1213666 w 957" name="T48"/>
              <a:gd fmla="*/ 524668 h 885" name="T49"/>
              <a:gd fmla="*/ 1061180 w 957" name="T50"/>
              <a:gd fmla="*/ 102721 h 885" name="T51"/>
              <a:gd fmla="*/ 1173211 w 957" name="T52"/>
              <a:gd fmla="*/ 523087 h 885" name="T53"/>
              <a:gd fmla="*/ 1121863 w 957" name="T54"/>
              <a:gd fmla="*/ 587881 h 885" name="T55"/>
              <a:gd fmla="*/ 1026948 w 957" name="T56"/>
              <a:gd fmla="*/ 504123 h 885" name="T57"/>
              <a:gd fmla="*/ 695524 w 957" name="T58"/>
              <a:gd fmla="*/ 102721 h 885" name="T59"/>
              <a:gd fmla="*/ 1000497 w 957" name="T60"/>
              <a:gd fmla="*/ 164354 h 885" name="T61"/>
              <a:gd fmla="*/ 756207 w 957" name="T62"/>
              <a:gd fmla="*/ 412465 h 885" name="T63"/>
              <a:gd fmla="*/ 476131 w 957" name="T64"/>
              <a:gd fmla="*/ 1216850 h 885" name="T65"/>
              <a:gd fmla="*/ 183606 w 957" name="T66"/>
              <a:gd fmla="*/ 915008 h 885" name="T67"/>
              <a:gd fmla="*/ 476131 w 957" name="T68"/>
              <a:gd fmla="*/ 1216850 h 885" name="T69"/>
              <a:gd fmla="*/ 171158 w 957" name="T70"/>
              <a:gd fmla="*/ 395081 h 885" name="T71"/>
              <a:gd fmla="*/ 585049 w 957" name="T72"/>
              <a:gd fmla="*/ 418786 h 885" name="T73"/>
              <a:gd fmla="*/ 371880 w 957" name="T74"/>
              <a:gd fmla="*/ 338189 h 885" name="T75"/>
              <a:gd fmla="*/ 171158 w 957" name="T76"/>
              <a:gd fmla="*/ 640031 h 885" name="T77"/>
              <a:gd fmla="*/ 188274 w 957" name="T78"/>
              <a:gd fmla="*/ 711146 h 885" name="T79"/>
              <a:gd fmla="*/ 589717 w 957" name="T80"/>
              <a:gd fmla="*/ 635290 h 885" name="T81"/>
              <a:gd fmla="*/ 171158 w 957" name="T82"/>
              <a:gd fmla="*/ 640031 h 885" name="T83"/>
              <a:gd fmla="*/ 171158 w 957" name="T84"/>
              <a:gd fmla="*/ 542051 h 885" name="T85"/>
              <a:gd fmla="*/ 589717 w 957" name="T86"/>
              <a:gd fmla="*/ 564176 h 885" name="T87"/>
              <a:gd fmla="*/ 613057 w 957" name="T88"/>
              <a:gd fmla="*/ 524668 h 885" name="T89"/>
              <a:gd fmla="*/ 367212 w 957" name="T90"/>
              <a:gd fmla="*/ 488320 h 885" name="T91"/>
              <a:gd fmla="*/ 171158 w 957" name="T92"/>
              <a:gd fmla="*/ 518346 h 88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885" w="957">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8561"/>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7410"/>
                                        </p:tgtEl>
                                        <p:attrNameLst>
                                          <p:attrName>style.visibility</p:attrName>
                                        </p:attrNameLst>
                                      </p:cBhvr>
                                      <p:to>
                                        <p:strVal val="visible"/>
                                      </p:to>
                                    </p:set>
                                    <p:animEffect filter="wheel(1)" transition="in">
                                      <p:cBhvr>
                                        <p:cTn dur="2000" id="7"/>
                                        <p:tgtEl>
                                          <p:spTgt spid="17410"/>
                                        </p:tgtEl>
                                      </p:cBhvr>
                                    </p:animEffect>
                                  </p:childTnLst>
                                </p:cTn>
                              </p:par>
                            </p:childTnLst>
                          </p:cTn>
                        </p:par>
                        <p:par>
                          <p:cTn fill="hold" id="8" nodeType="afterGroup">
                            <p:stCondLst>
                              <p:cond delay="2000"/>
                            </p:stCondLst>
                            <p:childTnLst>
                              <p:par>
                                <p:cTn fill="hold" grpId="0" id="9" nodeType="afterEffect" presetClass="entr" presetID="31" presetSubtype="0">
                                  <p:stCondLst>
                                    <p:cond delay="0"/>
                                  </p:stCondLst>
                                  <p:childTnLst>
                                    <p:set>
                                      <p:cBhvr>
                                        <p:cTn dur="1" fill="hold" id="10">
                                          <p:stCondLst>
                                            <p:cond delay="0"/>
                                          </p:stCondLst>
                                        </p:cTn>
                                        <p:tgtEl>
                                          <p:spTgt spid="17422"/>
                                        </p:tgtEl>
                                        <p:attrNameLst>
                                          <p:attrName>style.visibility</p:attrName>
                                        </p:attrNameLst>
                                      </p:cBhvr>
                                      <p:to>
                                        <p:strVal val="visible"/>
                                      </p:to>
                                    </p:set>
                                    <p:anim calcmode="lin" valueType="num">
                                      <p:cBhvr>
                                        <p:cTn dur="400" fill="hold" id="11"/>
                                        <p:tgtEl>
                                          <p:spTgt spid="17422"/>
                                        </p:tgtEl>
                                        <p:attrNameLst>
                                          <p:attrName>ppt_w</p:attrName>
                                        </p:attrNameLst>
                                      </p:cBhvr>
                                      <p:tavLst>
                                        <p:tav tm="0">
                                          <p:val>
                                            <p:fltVal val="0"/>
                                          </p:val>
                                        </p:tav>
                                        <p:tav tm="100000">
                                          <p:val>
                                            <p:strVal val="#ppt_w"/>
                                          </p:val>
                                        </p:tav>
                                      </p:tavLst>
                                    </p:anim>
                                    <p:anim calcmode="lin" valueType="num">
                                      <p:cBhvr>
                                        <p:cTn dur="400" fill="hold" id="12"/>
                                        <p:tgtEl>
                                          <p:spTgt spid="17422"/>
                                        </p:tgtEl>
                                        <p:attrNameLst>
                                          <p:attrName>ppt_h</p:attrName>
                                        </p:attrNameLst>
                                      </p:cBhvr>
                                      <p:tavLst>
                                        <p:tav tm="0">
                                          <p:val>
                                            <p:fltVal val="0"/>
                                          </p:val>
                                        </p:tav>
                                        <p:tav tm="100000">
                                          <p:val>
                                            <p:strVal val="#ppt_h"/>
                                          </p:val>
                                        </p:tav>
                                      </p:tavLst>
                                    </p:anim>
                                    <p:anim calcmode="lin" valueType="num">
                                      <p:cBhvr>
                                        <p:cTn dur="400" fill="hold" id="13"/>
                                        <p:tgtEl>
                                          <p:spTgt spid="17422"/>
                                        </p:tgtEl>
                                        <p:attrNameLst>
                                          <p:attrName>style.rotation</p:attrName>
                                        </p:attrNameLst>
                                      </p:cBhvr>
                                      <p:tavLst>
                                        <p:tav tm="0">
                                          <p:val>
                                            <p:fltVal val="90"/>
                                          </p:val>
                                        </p:tav>
                                        <p:tav tm="100000">
                                          <p:val>
                                            <p:fltVal val="0"/>
                                          </p:val>
                                        </p:tav>
                                      </p:tavLst>
                                    </p:anim>
                                    <p:animEffect filter="fade" transition="in">
                                      <p:cBhvr>
                                        <p:cTn dur="400" id="14"/>
                                        <p:tgtEl>
                                          <p:spTgt spid="17422"/>
                                        </p:tgtEl>
                                      </p:cBhvr>
                                    </p:animEffect>
                                  </p:childTnLst>
                                </p:cTn>
                              </p:par>
                            </p:childTnLst>
                          </p:cTn>
                        </p:par>
                        <p:par>
                          <p:cTn fill="hold" id="15" nodeType="afterGroup">
                            <p:stCondLst>
                              <p:cond delay="2400"/>
                            </p:stCondLst>
                            <p:childTnLst>
                              <p:par>
                                <p:cTn fill="hold" grpId="0" id="16" nodeType="afterEffect" presetClass="entr" presetID="16" presetSubtype="21">
                                  <p:stCondLst>
                                    <p:cond delay="0"/>
                                  </p:stCondLst>
                                  <p:childTnLst>
                                    <p:set>
                                      <p:cBhvr>
                                        <p:cTn dur="1" fill="hold" id="17">
                                          <p:stCondLst>
                                            <p:cond delay="0"/>
                                          </p:stCondLst>
                                        </p:cTn>
                                        <p:tgtEl>
                                          <p:spTgt spid="17411"/>
                                        </p:tgtEl>
                                        <p:attrNameLst>
                                          <p:attrName>style.visibility</p:attrName>
                                        </p:attrNameLst>
                                      </p:cBhvr>
                                      <p:to>
                                        <p:strVal val="visible"/>
                                      </p:to>
                                    </p:set>
                                    <p:animEffect filter="barn(inVertical)" transition="in">
                                      <p:cBhvr>
                                        <p:cTn dur="500" id="18"/>
                                        <p:tgtEl>
                                          <p:spTgt spid="17411"/>
                                        </p:tgtEl>
                                      </p:cBhvr>
                                    </p:animEffect>
                                  </p:childTnLst>
                                </p:cTn>
                              </p:par>
                            </p:childTnLst>
                          </p:cTn>
                        </p:par>
                        <p:par>
                          <p:cTn fill="hold" id="19" nodeType="afterGroup">
                            <p:stCondLst>
                              <p:cond delay="2900"/>
                            </p:stCondLst>
                            <p:childTnLst>
                              <p:par>
                                <p:cTn fill="hold" grpId="0" id="20" nodeType="afterEffect" presetClass="entr" presetID="22" presetSubtype="1">
                                  <p:stCondLst>
                                    <p:cond delay="0"/>
                                  </p:stCondLst>
                                  <p:childTnLst>
                                    <p:set>
                                      <p:cBhvr>
                                        <p:cTn dur="1" fill="hold" id="21">
                                          <p:stCondLst>
                                            <p:cond delay="0"/>
                                          </p:stCondLst>
                                        </p:cTn>
                                        <p:tgtEl>
                                          <p:spTgt spid="17412"/>
                                        </p:tgtEl>
                                        <p:attrNameLst>
                                          <p:attrName>style.visibility</p:attrName>
                                        </p:attrNameLst>
                                      </p:cBhvr>
                                      <p:to>
                                        <p:strVal val="visible"/>
                                      </p:to>
                                    </p:set>
                                    <p:animEffect filter="wipe(up)" transition="in">
                                      <p:cBhvr>
                                        <p:cTn dur="500" id="22"/>
                                        <p:tgtEl>
                                          <p:spTgt spid="17412"/>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17413"/>
                                        </p:tgtEl>
                                        <p:attrNameLst>
                                          <p:attrName>style.visibility</p:attrName>
                                        </p:attrNameLst>
                                      </p:cBhvr>
                                      <p:to>
                                        <p:strVal val="visible"/>
                                      </p:to>
                                    </p:set>
                                    <p:animEffect filter="wipe(down)" transition="in">
                                      <p:cBhvr>
                                        <p:cTn dur="500" id="25"/>
                                        <p:tgtEl>
                                          <p:spTgt spid="17413"/>
                                        </p:tgtEl>
                                      </p:cBhvr>
                                    </p:animEffect>
                                  </p:childTnLst>
                                </p:cTn>
                              </p:par>
                            </p:childTnLst>
                          </p:cTn>
                        </p:par>
                        <p:par>
                          <p:cTn fill="hold" id="26" nodeType="afterGroup">
                            <p:stCondLst>
                              <p:cond delay="3400"/>
                            </p:stCondLst>
                            <p:childTnLst>
                              <p:par>
                                <p:cTn fill="hold" grpId="0" id="27" nodeType="afterEffect" presetClass="entr" presetID="2" presetSubtype="12">
                                  <p:stCondLst>
                                    <p:cond delay="0"/>
                                  </p:stCondLst>
                                  <p:childTnLst>
                                    <p:set>
                                      <p:cBhvr>
                                        <p:cTn dur="1" fill="hold" id="28">
                                          <p:stCondLst>
                                            <p:cond delay="0"/>
                                          </p:stCondLst>
                                        </p:cTn>
                                        <p:tgtEl>
                                          <p:spTgt spid="17414"/>
                                        </p:tgtEl>
                                        <p:attrNameLst>
                                          <p:attrName>style.visibility</p:attrName>
                                        </p:attrNameLst>
                                      </p:cBhvr>
                                      <p:to>
                                        <p:strVal val="visible"/>
                                      </p:to>
                                    </p:set>
                                    <p:anim calcmode="lin" valueType="num">
                                      <p:cBhvr additive="base">
                                        <p:cTn dur="500" fill="hold" id="29"/>
                                        <p:tgtEl>
                                          <p:spTgt spid="17414"/>
                                        </p:tgtEl>
                                        <p:attrNameLst>
                                          <p:attrName>ppt_x</p:attrName>
                                        </p:attrNameLst>
                                      </p:cBhvr>
                                      <p:tavLst>
                                        <p:tav tm="0">
                                          <p:val>
                                            <p:strVal val="0-#ppt_w/2"/>
                                          </p:val>
                                        </p:tav>
                                        <p:tav tm="100000">
                                          <p:val>
                                            <p:strVal val="#ppt_x"/>
                                          </p:val>
                                        </p:tav>
                                      </p:tavLst>
                                    </p:anim>
                                    <p:anim calcmode="lin" valueType="num">
                                      <p:cBhvr additive="base">
                                        <p:cTn dur="500" fill="hold" id="30"/>
                                        <p:tgtEl>
                                          <p:spTgt spid="17414"/>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12">
                                  <p:stCondLst>
                                    <p:cond delay="100"/>
                                  </p:stCondLst>
                                  <p:childTnLst>
                                    <p:set>
                                      <p:cBhvr>
                                        <p:cTn dur="1" fill="hold" id="32">
                                          <p:stCondLst>
                                            <p:cond delay="0"/>
                                          </p:stCondLst>
                                        </p:cTn>
                                        <p:tgtEl>
                                          <p:spTgt spid="17415"/>
                                        </p:tgtEl>
                                        <p:attrNameLst>
                                          <p:attrName>style.visibility</p:attrName>
                                        </p:attrNameLst>
                                      </p:cBhvr>
                                      <p:to>
                                        <p:strVal val="visible"/>
                                      </p:to>
                                    </p:set>
                                    <p:anim calcmode="lin" valueType="num">
                                      <p:cBhvr additive="base">
                                        <p:cTn dur="500" fill="hold" id="33"/>
                                        <p:tgtEl>
                                          <p:spTgt spid="17415"/>
                                        </p:tgtEl>
                                        <p:attrNameLst>
                                          <p:attrName>ppt_x</p:attrName>
                                        </p:attrNameLst>
                                      </p:cBhvr>
                                      <p:tavLst>
                                        <p:tav tm="0">
                                          <p:val>
                                            <p:strVal val="0-#ppt_w/2"/>
                                          </p:val>
                                        </p:tav>
                                        <p:tav tm="100000">
                                          <p:val>
                                            <p:strVal val="#ppt_x"/>
                                          </p:val>
                                        </p:tav>
                                      </p:tavLst>
                                    </p:anim>
                                    <p:anim calcmode="lin" valueType="num">
                                      <p:cBhvr additive="base">
                                        <p:cTn dur="500" fill="hold" id="34"/>
                                        <p:tgtEl>
                                          <p:spTgt spid="17415"/>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12">
                                  <p:stCondLst>
                                    <p:cond delay="300"/>
                                  </p:stCondLst>
                                  <p:childTnLst>
                                    <p:set>
                                      <p:cBhvr>
                                        <p:cTn dur="1" fill="hold" id="36">
                                          <p:stCondLst>
                                            <p:cond delay="0"/>
                                          </p:stCondLst>
                                        </p:cTn>
                                        <p:tgtEl>
                                          <p:spTgt spid="17416"/>
                                        </p:tgtEl>
                                        <p:attrNameLst>
                                          <p:attrName>style.visibility</p:attrName>
                                        </p:attrNameLst>
                                      </p:cBhvr>
                                      <p:to>
                                        <p:strVal val="visible"/>
                                      </p:to>
                                    </p:set>
                                    <p:anim calcmode="lin" valueType="num">
                                      <p:cBhvr additive="base">
                                        <p:cTn dur="500" fill="hold" id="37"/>
                                        <p:tgtEl>
                                          <p:spTgt spid="17416"/>
                                        </p:tgtEl>
                                        <p:attrNameLst>
                                          <p:attrName>ppt_x</p:attrName>
                                        </p:attrNameLst>
                                      </p:cBhvr>
                                      <p:tavLst>
                                        <p:tav tm="0">
                                          <p:val>
                                            <p:strVal val="0-#ppt_w/2"/>
                                          </p:val>
                                        </p:tav>
                                        <p:tav tm="100000">
                                          <p:val>
                                            <p:strVal val="#ppt_x"/>
                                          </p:val>
                                        </p:tav>
                                      </p:tavLst>
                                    </p:anim>
                                    <p:anim calcmode="lin" valueType="num">
                                      <p:cBhvr additive="base">
                                        <p:cTn dur="500" fill="hold" id="38"/>
                                        <p:tgtEl>
                                          <p:spTgt spid="17416"/>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12">
                                  <p:stCondLst>
                                    <p:cond delay="400"/>
                                  </p:stCondLst>
                                  <p:childTnLst>
                                    <p:set>
                                      <p:cBhvr>
                                        <p:cTn dur="1" fill="hold" id="40">
                                          <p:stCondLst>
                                            <p:cond delay="0"/>
                                          </p:stCondLst>
                                        </p:cTn>
                                        <p:tgtEl>
                                          <p:spTgt spid="17419"/>
                                        </p:tgtEl>
                                        <p:attrNameLst>
                                          <p:attrName>style.visibility</p:attrName>
                                        </p:attrNameLst>
                                      </p:cBhvr>
                                      <p:to>
                                        <p:strVal val="visible"/>
                                      </p:to>
                                    </p:set>
                                    <p:anim calcmode="lin" valueType="num">
                                      <p:cBhvr additive="base">
                                        <p:cTn dur="500" fill="hold" id="41"/>
                                        <p:tgtEl>
                                          <p:spTgt spid="17419"/>
                                        </p:tgtEl>
                                        <p:attrNameLst>
                                          <p:attrName>ppt_x</p:attrName>
                                        </p:attrNameLst>
                                      </p:cBhvr>
                                      <p:tavLst>
                                        <p:tav tm="0">
                                          <p:val>
                                            <p:strVal val="0-#ppt_w/2"/>
                                          </p:val>
                                        </p:tav>
                                        <p:tav tm="100000">
                                          <p:val>
                                            <p:strVal val="#ppt_x"/>
                                          </p:val>
                                        </p:tav>
                                      </p:tavLst>
                                    </p:anim>
                                    <p:anim calcmode="lin" valueType="num">
                                      <p:cBhvr additive="base">
                                        <p:cTn dur="500" fill="hold" id="42"/>
                                        <p:tgtEl>
                                          <p:spTgt spid="17419"/>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300"/>
                            </p:stCondLst>
                            <p:childTnLst>
                              <p:par>
                                <p:cTn fill="hold" grpId="0" id="44" nodeType="afterEffect" presetClass="entr" presetID="22" presetSubtype="8">
                                  <p:stCondLst>
                                    <p:cond delay="0"/>
                                  </p:stCondLst>
                                  <p:childTnLst>
                                    <p:set>
                                      <p:cBhvr>
                                        <p:cTn dur="1" fill="hold" id="45">
                                          <p:stCondLst>
                                            <p:cond delay="0"/>
                                          </p:stCondLst>
                                        </p:cTn>
                                        <p:tgtEl>
                                          <p:spTgt spid="17417"/>
                                        </p:tgtEl>
                                        <p:attrNameLst>
                                          <p:attrName>style.visibility</p:attrName>
                                        </p:attrNameLst>
                                      </p:cBhvr>
                                      <p:to>
                                        <p:strVal val="visible"/>
                                      </p:to>
                                    </p:set>
                                    <p:animEffect filter="wipe(left)" transition="in">
                                      <p:cBhvr>
                                        <p:cTn dur="500" id="46"/>
                                        <p:tgtEl>
                                          <p:spTgt spid="17417"/>
                                        </p:tgtEl>
                                      </p:cBhvr>
                                    </p:animEffect>
                                  </p:childTnLst>
                                </p:cTn>
                              </p:par>
                              <p:par>
                                <p:cTn fill="hold" grpId="0" id="47" nodeType="withEffect" presetClass="entr" presetID="22" presetSubtype="8">
                                  <p:stCondLst>
                                    <p:cond delay="100"/>
                                  </p:stCondLst>
                                  <p:childTnLst>
                                    <p:set>
                                      <p:cBhvr>
                                        <p:cTn dur="1" fill="hold" id="48">
                                          <p:stCondLst>
                                            <p:cond delay="0"/>
                                          </p:stCondLst>
                                        </p:cTn>
                                        <p:tgtEl>
                                          <p:spTgt spid="17418"/>
                                        </p:tgtEl>
                                        <p:attrNameLst>
                                          <p:attrName>style.visibility</p:attrName>
                                        </p:attrNameLst>
                                      </p:cBhvr>
                                      <p:to>
                                        <p:strVal val="visible"/>
                                      </p:to>
                                    </p:set>
                                    <p:animEffect filter="wipe(left)" transition="in">
                                      <p:cBhvr>
                                        <p:cTn dur="500" id="49"/>
                                        <p:tgtEl>
                                          <p:spTgt spid="17418"/>
                                        </p:tgtEl>
                                      </p:cBhvr>
                                    </p:animEffect>
                                  </p:childTnLst>
                                </p:cTn>
                              </p:par>
                              <p:par>
                                <p:cTn fill="hold" grpId="0" id="50" nodeType="withEffect" presetClass="entr" presetID="22" presetSubtype="8">
                                  <p:stCondLst>
                                    <p:cond delay="300"/>
                                  </p:stCondLst>
                                  <p:childTnLst>
                                    <p:set>
                                      <p:cBhvr>
                                        <p:cTn dur="1" fill="hold" id="51">
                                          <p:stCondLst>
                                            <p:cond delay="0"/>
                                          </p:stCondLst>
                                        </p:cTn>
                                        <p:tgtEl>
                                          <p:spTgt spid="17420"/>
                                        </p:tgtEl>
                                        <p:attrNameLst>
                                          <p:attrName>style.visibility</p:attrName>
                                        </p:attrNameLst>
                                      </p:cBhvr>
                                      <p:to>
                                        <p:strVal val="visible"/>
                                      </p:to>
                                    </p:set>
                                    <p:animEffect filter="wipe(left)" transition="in">
                                      <p:cBhvr>
                                        <p:cTn dur="500" id="52"/>
                                        <p:tgtEl>
                                          <p:spTgt spid="17420"/>
                                        </p:tgtEl>
                                      </p:cBhvr>
                                    </p:animEffect>
                                  </p:childTnLst>
                                </p:cTn>
                              </p:par>
                              <p:par>
                                <p:cTn fill="hold" grpId="0" id="53" nodeType="withEffect" presetClass="entr" presetID="22" presetSubtype="8">
                                  <p:stCondLst>
                                    <p:cond delay="400"/>
                                  </p:stCondLst>
                                  <p:childTnLst>
                                    <p:set>
                                      <p:cBhvr>
                                        <p:cTn dur="1" fill="hold" id="54">
                                          <p:stCondLst>
                                            <p:cond delay="0"/>
                                          </p:stCondLst>
                                        </p:cTn>
                                        <p:tgtEl>
                                          <p:spTgt spid="17421"/>
                                        </p:tgtEl>
                                        <p:attrNameLst>
                                          <p:attrName>style.visibility</p:attrName>
                                        </p:attrNameLst>
                                      </p:cBhvr>
                                      <p:to>
                                        <p:strVal val="visible"/>
                                      </p:to>
                                    </p:set>
                                    <p:animEffect filter="wipe(left)" transition="in">
                                      <p:cBhvr>
                                        <p:cTn dur="500" id="55"/>
                                        <p:tgtEl>
                                          <p:spTgt spid="174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410"/>
      <p:bldP grpId="0" spid="17411"/>
      <p:bldP grpId="0" spid="17412"/>
      <p:bldP grpId="0" spid="17413"/>
      <p:bldP grpId="0" spid="17414"/>
      <p:bldP grpId="0" spid="17415"/>
      <p:bldP grpId="0" spid="17416"/>
      <p:bldP grpId="0" spid="17417"/>
      <p:bldP grpId="0" spid="17418"/>
      <p:bldP grpId="0" spid="17419"/>
      <p:bldP grpId="0" spid="17420"/>
      <p:bldP grpId="0" spid="17421"/>
      <p:bldP grpId="0" spid="1742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2.1 理论基础</a:t>
            </a:r>
          </a:p>
        </p:txBody>
      </p:sp>
      <p:sp>
        <p:nvSpPr>
          <p:cNvPr id="18435"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36" name="Freeform 6"/>
          <p:cNvSpPr/>
          <p:nvPr/>
        </p:nvSpPr>
        <p:spPr bwMode="auto">
          <a:xfrm>
            <a:off x="2524125" y="3402013"/>
            <a:ext cx="1350963" cy="946150"/>
          </a:xfrm>
          <a:custGeom>
            <a:gdLst>
              <a:gd fmla="*/ 0 w 1432" name="T0"/>
              <a:gd fmla="*/ 273836 h 1002" name="T1"/>
              <a:gd fmla="*/ 1350963 w 1432" name="T2"/>
              <a:gd fmla="*/ 0 h 1002" name="T3"/>
              <a:gd fmla="*/ 1174545 w 1432" name="T4"/>
              <a:gd fmla="*/ 748799 h 1002" name="T5"/>
              <a:gd fmla="*/ 259438 w 1432" name="T6"/>
              <a:gd fmla="*/ 946150 h 1002" name="T7"/>
              <a:gd fmla="*/ 0 w 1432" name="T8"/>
              <a:gd fmla="*/ 273836 h 100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02" w="1432">
                <a:moveTo>
                  <a:pt x="0" y="290"/>
                </a:moveTo>
                <a:lnTo>
                  <a:pt x="1432" y="0"/>
                </a:lnTo>
                <a:lnTo>
                  <a:pt x="1245" y="793"/>
                </a:lnTo>
                <a:lnTo>
                  <a:pt x="275" y="1002"/>
                </a:lnTo>
                <a:lnTo>
                  <a:pt x="0" y="29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37" name="Oval 7"/>
          <p:cNvSpPr>
            <a:spLocks noChangeArrowheads="1"/>
          </p:cNvSpPr>
          <p:nvPr/>
        </p:nvSpPr>
        <p:spPr bwMode="auto">
          <a:xfrm>
            <a:off x="1300163" y="2212975"/>
            <a:ext cx="2206625" cy="22066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8438" name="Freeform 8"/>
          <p:cNvSpPr/>
          <p:nvPr/>
        </p:nvSpPr>
        <p:spPr bwMode="auto">
          <a:xfrm>
            <a:off x="725488" y="3402013"/>
            <a:ext cx="3149600" cy="717550"/>
          </a:xfrm>
          <a:custGeom>
            <a:gdLst>
              <a:gd fmla="*/ 0 w 3337" name="T0"/>
              <a:gd fmla="*/ 0 h 760" name="T1"/>
              <a:gd fmla="*/ 3149600 w 3337" name="T2"/>
              <a:gd fmla="*/ 0 h 760" name="T3"/>
              <a:gd fmla="*/ 2973102 w 3337" name="T4"/>
              <a:gd fmla="*/ 717550 h 760" name="T5"/>
              <a:gd fmla="*/ 259556 w 3337" name="T6"/>
              <a:gd fmla="*/ 717550 h 760" name="T7"/>
              <a:gd fmla="*/ 0 w 3337" name="T8"/>
              <a:gd fmla="*/ 0 h 76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60" w="3337">
                <a:moveTo>
                  <a:pt x="0" y="0"/>
                </a:moveTo>
                <a:lnTo>
                  <a:pt x="3337" y="0"/>
                </a:lnTo>
                <a:lnTo>
                  <a:pt x="3150" y="760"/>
                </a:lnTo>
                <a:lnTo>
                  <a:pt x="275" y="760"/>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39" name="TextBox 7"/>
          <p:cNvSpPr txBox="1">
            <a:spLocks noChangeArrowheads="1"/>
          </p:cNvSpPr>
          <p:nvPr/>
        </p:nvSpPr>
        <p:spPr bwMode="auto">
          <a:xfrm>
            <a:off x="1657350" y="2263775"/>
            <a:ext cx="809943"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8000">
                <a:solidFill>
                  <a:schemeClr val="accent2"/>
                </a:solidFill>
                <a:latin charset="-122" panose="020b0503020204020204" pitchFamily="34" typeface="微软雅黑"/>
                <a:ea charset="-122" pitchFamily="34" typeface="微软雅黑"/>
              </a:rPr>
              <a:t>3</a:t>
            </a:r>
          </a:p>
        </p:txBody>
      </p:sp>
      <p:sp>
        <p:nvSpPr>
          <p:cNvPr id="18440" name="TextBox 8"/>
          <p:cNvSpPr txBox="1">
            <a:spLocks noChangeArrowheads="1"/>
          </p:cNvSpPr>
          <p:nvPr/>
        </p:nvSpPr>
        <p:spPr bwMode="auto">
          <a:xfrm>
            <a:off x="2263775" y="2878138"/>
            <a:ext cx="13922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个依据</a:t>
            </a:r>
          </a:p>
        </p:txBody>
      </p:sp>
      <p:sp>
        <p:nvSpPr>
          <p:cNvPr id="18441" name="TextBox 9"/>
          <p:cNvSpPr txBox="1">
            <a:spLocks noChangeArrowheads="1"/>
          </p:cNvSpPr>
          <p:nvPr/>
        </p:nvSpPr>
        <p:spPr bwMode="auto">
          <a:xfrm>
            <a:off x="992188" y="3482975"/>
            <a:ext cx="269748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200">
                <a:solidFill>
                  <a:schemeClr val="accent2"/>
                </a:solidFill>
                <a:latin charset="-122" panose="020b0503020204020204" pitchFamily="34" typeface="微软雅黑"/>
                <a:ea charset="-122" pitchFamily="34" typeface="微软雅黑"/>
              </a:rPr>
              <a:t>研究的三个理论依据</a:t>
            </a:r>
          </a:p>
        </p:txBody>
      </p:sp>
      <p:sp>
        <p:nvSpPr>
          <p:cNvPr id="18442" name="Freeform 9"/>
          <p:cNvSpPr/>
          <p:nvPr/>
        </p:nvSpPr>
        <p:spPr bwMode="auto">
          <a:xfrm>
            <a:off x="4578350" y="981075"/>
            <a:ext cx="2119313" cy="509588"/>
          </a:xfrm>
          <a:custGeom>
            <a:gdLst>
              <a:gd fmla="*/ 0 w 2601" name="T0"/>
              <a:gd fmla="*/ 95903 h 627" name="T1"/>
              <a:gd fmla="*/ 2119313 w 2601" name="T2"/>
              <a:gd fmla="*/ 0 h 627" name="T3"/>
              <a:gd fmla="*/ 2119313 w 2601" name="T4"/>
              <a:gd fmla="*/ 420187 h 627" name="T5"/>
              <a:gd fmla="*/ 153999 w 2601" name="T6"/>
              <a:gd fmla="*/ 509588 h 627" name="T7"/>
              <a:gd fmla="*/ 0 w 2601" name="T8"/>
              <a:gd fmla="*/ 95903 h 6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27" w="2601">
                <a:moveTo>
                  <a:pt x="0" y="118"/>
                </a:moveTo>
                <a:lnTo>
                  <a:pt x="2601" y="0"/>
                </a:lnTo>
                <a:lnTo>
                  <a:pt x="2601" y="517"/>
                </a:lnTo>
                <a:lnTo>
                  <a:pt x="189" y="627"/>
                </a:lnTo>
                <a:lnTo>
                  <a:pt x="0" y="118"/>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3" name="Freeform 10"/>
          <p:cNvSpPr/>
          <p:nvPr/>
        </p:nvSpPr>
        <p:spPr bwMode="auto">
          <a:xfrm>
            <a:off x="4413250" y="981075"/>
            <a:ext cx="2284413" cy="420688"/>
          </a:xfrm>
          <a:custGeom>
            <a:gdLst>
              <a:gd fmla="*/ 0 w 2805" name="T0"/>
              <a:gd fmla="*/ 0 h 517" name="T1"/>
              <a:gd fmla="*/ 2284413 w 2805" name="T2"/>
              <a:gd fmla="*/ 0 h 517" name="T3"/>
              <a:gd fmla="*/ 2284413 w 2805" name="T4"/>
              <a:gd fmla="*/ 420688 h 517" name="T5"/>
              <a:gd fmla="*/ 166139 w 2805" name="T6"/>
              <a:gd fmla="*/ 420688 h 517" name="T7"/>
              <a:gd fmla="*/ 0 w 2805" name="T8"/>
              <a:gd fmla="*/ 0 h 5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17" w="2805">
                <a:moveTo>
                  <a:pt x="0" y="0"/>
                </a:moveTo>
                <a:lnTo>
                  <a:pt x="2805" y="0"/>
                </a:lnTo>
                <a:lnTo>
                  <a:pt x="2805" y="517"/>
                </a:lnTo>
                <a:lnTo>
                  <a:pt x="204" y="517"/>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4" name="Freeform 11"/>
          <p:cNvSpPr/>
          <p:nvPr/>
        </p:nvSpPr>
        <p:spPr bwMode="auto">
          <a:xfrm>
            <a:off x="4578350" y="2854325"/>
            <a:ext cx="2119313" cy="508000"/>
          </a:xfrm>
          <a:custGeom>
            <a:gdLst>
              <a:gd fmla="*/ 0 w 2601" name="T0"/>
              <a:gd fmla="*/ 95757 h 626" name="T1"/>
              <a:gd fmla="*/ 2119313 w 2601" name="T2"/>
              <a:gd fmla="*/ 0 h 626" name="T3"/>
              <a:gd fmla="*/ 2119313 w 2601" name="T4"/>
              <a:gd fmla="*/ 419546 h 626" name="T5"/>
              <a:gd fmla="*/ 153999 w 2601" name="T6"/>
              <a:gd fmla="*/ 508000 h 626" name="T7"/>
              <a:gd fmla="*/ 0 w 2601" name="T8"/>
              <a:gd fmla="*/ 95757 h 62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26" w="2601">
                <a:moveTo>
                  <a:pt x="0" y="118"/>
                </a:moveTo>
                <a:lnTo>
                  <a:pt x="2601" y="0"/>
                </a:lnTo>
                <a:lnTo>
                  <a:pt x="2601" y="517"/>
                </a:lnTo>
                <a:lnTo>
                  <a:pt x="189" y="626"/>
                </a:lnTo>
                <a:lnTo>
                  <a:pt x="0" y="118"/>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5" name="Freeform 12"/>
          <p:cNvSpPr/>
          <p:nvPr/>
        </p:nvSpPr>
        <p:spPr bwMode="auto">
          <a:xfrm>
            <a:off x="4413250" y="2854325"/>
            <a:ext cx="2284413" cy="419100"/>
          </a:xfrm>
          <a:custGeom>
            <a:gdLst>
              <a:gd fmla="*/ 0 w 2805" name="T0"/>
              <a:gd fmla="*/ 0 h 517" name="T1"/>
              <a:gd fmla="*/ 2284413 w 2805" name="T2"/>
              <a:gd fmla="*/ 0 h 517" name="T3"/>
              <a:gd fmla="*/ 2284413 w 2805" name="T4"/>
              <a:gd fmla="*/ 419100 h 517" name="T5"/>
              <a:gd fmla="*/ 166139 w 2805" name="T6"/>
              <a:gd fmla="*/ 419100 h 517" name="T7"/>
              <a:gd fmla="*/ 0 w 2805" name="T8"/>
              <a:gd fmla="*/ 0 h 5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17" w="2805">
                <a:moveTo>
                  <a:pt x="0" y="0"/>
                </a:moveTo>
                <a:lnTo>
                  <a:pt x="2805" y="0"/>
                </a:lnTo>
                <a:lnTo>
                  <a:pt x="2805" y="517"/>
                </a:lnTo>
                <a:lnTo>
                  <a:pt x="204" y="517"/>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6" name="Freeform 13"/>
          <p:cNvSpPr/>
          <p:nvPr/>
        </p:nvSpPr>
        <p:spPr bwMode="auto">
          <a:xfrm>
            <a:off x="4578350" y="4721225"/>
            <a:ext cx="2119313" cy="509588"/>
          </a:xfrm>
          <a:custGeom>
            <a:gdLst>
              <a:gd fmla="*/ 0 w 2601" name="T0"/>
              <a:gd fmla="*/ 96716 h 627" name="T1"/>
              <a:gd fmla="*/ 2119313 w 2601" name="T2"/>
              <a:gd fmla="*/ 0 h 627" name="T3"/>
              <a:gd fmla="*/ 2119313 w 2601" name="T4"/>
              <a:gd fmla="*/ 420187 h 627" name="T5"/>
              <a:gd fmla="*/ 153999 w 2601" name="T6"/>
              <a:gd fmla="*/ 509588 h 627" name="T7"/>
              <a:gd fmla="*/ 0 w 2601" name="T8"/>
              <a:gd fmla="*/ 96716 h 62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27" w="2601">
                <a:moveTo>
                  <a:pt x="0" y="119"/>
                </a:moveTo>
                <a:lnTo>
                  <a:pt x="2601" y="0"/>
                </a:lnTo>
                <a:lnTo>
                  <a:pt x="2601" y="517"/>
                </a:lnTo>
                <a:lnTo>
                  <a:pt x="189" y="627"/>
                </a:lnTo>
                <a:lnTo>
                  <a:pt x="0" y="119"/>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7" name="Freeform 14"/>
          <p:cNvSpPr/>
          <p:nvPr/>
        </p:nvSpPr>
        <p:spPr bwMode="auto">
          <a:xfrm>
            <a:off x="4413250" y="4721225"/>
            <a:ext cx="2284413" cy="419100"/>
          </a:xfrm>
          <a:custGeom>
            <a:gdLst>
              <a:gd fmla="*/ 0 w 2805" name="T0"/>
              <a:gd fmla="*/ 0 h 517" name="T1"/>
              <a:gd fmla="*/ 2284413 w 2805" name="T2"/>
              <a:gd fmla="*/ 0 h 517" name="T3"/>
              <a:gd fmla="*/ 2284413 w 2805" name="T4"/>
              <a:gd fmla="*/ 419100 h 517" name="T5"/>
              <a:gd fmla="*/ 166139 w 2805" name="T6"/>
              <a:gd fmla="*/ 419100 h 517" name="T7"/>
              <a:gd fmla="*/ 0 w 2805" name="T8"/>
              <a:gd fmla="*/ 0 h 5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17" w="2805">
                <a:moveTo>
                  <a:pt x="0" y="0"/>
                </a:moveTo>
                <a:lnTo>
                  <a:pt x="2805" y="0"/>
                </a:lnTo>
                <a:lnTo>
                  <a:pt x="2805" y="517"/>
                </a:lnTo>
                <a:lnTo>
                  <a:pt x="204" y="517"/>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8" name="TextBox 17"/>
          <p:cNvSpPr txBox="1">
            <a:spLocks noChangeArrowheads="1"/>
          </p:cNvSpPr>
          <p:nvPr/>
        </p:nvSpPr>
        <p:spPr bwMode="auto">
          <a:xfrm>
            <a:off x="4724400" y="1023938"/>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solidFill>
                  <a:schemeClr val="accent2"/>
                </a:solidFill>
                <a:latin charset="-122" panose="020b0503020204020204" pitchFamily="34" typeface="微软雅黑"/>
                <a:ea charset="-122" pitchFamily="34" typeface="微软雅黑"/>
              </a:rPr>
              <a:t>理论依据一</a:t>
            </a:r>
          </a:p>
        </p:txBody>
      </p:sp>
      <p:sp>
        <p:nvSpPr>
          <p:cNvPr id="18449" name="TextBox 18"/>
          <p:cNvSpPr txBox="1">
            <a:spLocks noChangeArrowheads="1"/>
          </p:cNvSpPr>
          <p:nvPr/>
        </p:nvSpPr>
        <p:spPr bwMode="auto">
          <a:xfrm>
            <a:off x="4724400" y="2852738"/>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solidFill>
                  <a:schemeClr val="accent2"/>
                </a:solidFill>
                <a:latin charset="-122" panose="020b0503020204020204" pitchFamily="34" typeface="微软雅黑"/>
                <a:ea charset="-122" pitchFamily="34" typeface="微软雅黑"/>
              </a:rPr>
              <a:t>理论依据二</a:t>
            </a:r>
          </a:p>
        </p:txBody>
      </p:sp>
      <p:sp>
        <p:nvSpPr>
          <p:cNvPr id="18450" name="TextBox 19"/>
          <p:cNvSpPr txBox="1">
            <a:spLocks noChangeArrowheads="1"/>
          </p:cNvSpPr>
          <p:nvPr/>
        </p:nvSpPr>
        <p:spPr bwMode="auto">
          <a:xfrm>
            <a:off x="4724400" y="4749800"/>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solidFill>
                  <a:schemeClr val="accent2"/>
                </a:solidFill>
                <a:latin charset="-122" panose="020b0503020204020204" pitchFamily="34" typeface="微软雅黑"/>
                <a:ea charset="-122" pitchFamily="34" typeface="微软雅黑"/>
              </a:rPr>
              <a:t>理论依据三</a:t>
            </a:r>
          </a:p>
        </p:txBody>
      </p:sp>
      <p:sp>
        <p:nvSpPr>
          <p:cNvPr id="18451" name="TextBox 20"/>
          <p:cNvSpPr txBox="1">
            <a:spLocks noChangeArrowheads="1"/>
          </p:cNvSpPr>
          <p:nvPr/>
        </p:nvSpPr>
        <p:spPr bwMode="auto">
          <a:xfrm>
            <a:off x="4392612" y="1558925"/>
            <a:ext cx="674687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这里可以添加主要内容这里可以添加主要内容这里可以添加主要内容这里可以添加主要内容可以添加主要内容这里可以添加主要内容可以添加主要内容这里可以添加主要内容</a:t>
            </a:r>
          </a:p>
        </p:txBody>
      </p:sp>
      <p:sp>
        <p:nvSpPr>
          <p:cNvPr id="18452" name="TextBox 21"/>
          <p:cNvSpPr txBox="1">
            <a:spLocks noChangeArrowheads="1"/>
          </p:cNvSpPr>
          <p:nvPr/>
        </p:nvSpPr>
        <p:spPr bwMode="auto">
          <a:xfrm>
            <a:off x="4392612" y="3402013"/>
            <a:ext cx="674687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这里可以添加主要内容这里可以添加主要内容这里可以添加主要内容这里可以添加主要内容可以添加主要内容这里可以添加主要内容可以添加主要内容这里可以添加主要内容</a:t>
            </a:r>
          </a:p>
        </p:txBody>
      </p:sp>
      <p:sp>
        <p:nvSpPr>
          <p:cNvPr id="18453" name="TextBox 22"/>
          <p:cNvSpPr txBox="1">
            <a:spLocks noChangeArrowheads="1"/>
          </p:cNvSpPr>
          <p:nvPr/>
        </p:nvSpPr>
        <p:spPr bwMode="auto">
          <a:xfrm>
            <a:off x="4392612" y="5351463"/>
            <a:ext cx="674687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这里可以添加主要内容这里可以添加主要内容这里可以添加主要内容这里可以添加主要内容可以添加主要内容这里可以添加主要内容可以添加主要内容这里可以添加主要内容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8435"/>
                                        </p:tgtEl>
                                        <p:attrNameLst>
                                          <p:attrName>style.visibility</p:attrName>
                                        </p:attrNameLst>
                                      </p:cBhvr>
                                      <p:to>
                                        <p:strVal val="visible"/>
                                      </p:to>
                                    </p:set>
                                    <p:anim calcmode="lin" valueType="num">
                                      <p:cBhvr>
                                        <p:cTn dur="300" fill="hold" id="7"/>
                                        <p:tgtEl>
                                          <p:spTgt spid="18435"/>
                                        </p:tgtEl>
                                        <p:attrNameLst>
                                          <p:attrName>ppt_w</p:attrName>
                                        </p:attrNameLst>
                                      </p:cBhvr>
                                      <p:tavLst>
                                        <p:tav tm="0">
                                          <p:val>
                                            <p:fltVal val="0"/>
                                          </p:val>
                                        </p:tav>
                                        <p:tav tm="100000">
                                          <p:val>
                                            <p:strVal val="#ppt_w"/>
                                          </p:val>
                                        </p:tav>
                                      </p:tavLst>
                                    </p:anim>
                                    <p:anim calcmode="lin" valueType="num">
                                      <p:cBhvr>
                                        <p:cTn dur="300" fill="hold" id="8"/>
                                        <p:tgtEl>
                                          <p:spTgt spid="18435"/>
                                        </p:tgtEl>
                                        <p:attrNameLst>
                                          <p:attrName>ppt_h</p:attrName>
                                        </p:attrNameLst>
                                      </p:cBhvr>
                                      <p:tavLst>
                                        <p:tav tm="0">
                                          <p:val>
                                            <p:fltVal val="0"/>
                                          </p:val>
                                        </p:tav>
                                        <p:tav tm="100000">
                                          <p:val>
                                            <p:strVal val="#ppt_h"/>
                                          </p:val>
                                        </p:tav>
                                      </p:tavLst>
                                    </p:anim>
                                    <p:anim calcmode="lin" valueType="num">
                                      <p:cBhvr>
                                        <p:cTn dur="300" fill="hold" id="9"/>
                                        <p:tgtEl>
                                          <p:spTgt spid="18435"/>
                                        </p:tgtEl>
                                        <p:attrNameLst>
                                          <p:attrName>style.rotation</p:attrName>
                                        </p:attrNameLst>
                                      </p:cBhvr>
                                      <p:tavLst>
                                        <p:tav tm="0">
                                          <p:val>
                                            <p:fltVal val="90"/>
                                          </p:val>
                                        </p:tav>
                                        <p:tav tm="100000">
                                          <p:val>
                                            <p:fltVal val="0"/>
                                          </p:val>
                                        </p:tav>
                                      </p:tavLst>
                                    </p:anim>
                                    <p:animEffect filter="fade" transition="in">
                                      <p:cBhvr>
                                        <p:cTn dur="300" id="10"/>
                                        <p:tgtEl>
                                          <p:spTgt spid="18435"/>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8434"/>
                                        </p:tgtEl>
                                        <p:attrNameLst>
                                          <p:attrName>style.visibility</p:attrName>
                                        </p:attrNameLst>
                                      </p:cBhvr>
                                      <p:to>
                                        <p:strVal val="visible"/>
                                      </p:to>
                                    </p:set>
                                    <p:anim calcmode="lin" valueType="num">
                                      <p:cBhvr>
                                        <p:cTn dur="400" fill="hold" id="14"/>
                                        <p:tgtEl>
                                          <p:spTgt spid="1843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8434"/>
                                        </p:tgtEl>
                                        <p:attrNameLst>
                                          <p:attrName>ppt_y</p:attrName>
                                        </p:attrNameLst>
                                      </p:cBhvr>
                                      <p:tavLst>
                                        <p:tav tm="0">
                                          <p:val>
                                            <p:strVal val="#ppt_y"/>
                                          </p:val>
                                        </p:tav>
                                        <p:tav tm="100000">
                                          <p:val>
                                            <p:strVal val="#ppt_y"/>
                                          </p:val>
                                        </p:tav>
                                      </p:tavLst>
                                    </p:anim>
                                    <p:anim calcmode="lin" valueType="num">
                                      <p:cBhvr>
                                        <p:cTn dur="400" fill="hold" id="16"/>
                                        <p:tgtEl>
                                          <p:spTgt spid="1843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843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8434"/>
                                        </p:tgtEl>
                                      </p:cBhvr>
                                    </p:animEffect>
                                  </p:childTnLst>
                                </p:cTn>
                              </p:par>
                            </p:childTnLst>
                          </p:cTn>
                        </p:par>
                        <p:par>
                          <p:cTn fill="hold" id="19" nodeType="afterGroup">
                            <p:stCondLst>
                              <p:cond delay="700"/>
                            </p:stCondLst>
                            <p:childTnLst>
                              <p:par>
                                <p:cTn fill="hold" grpId="0" id="20" nodeType="afterEffect" presetClass="entr" presetID="52" presetSubtype="0">
                                  <p:stCondLst>
                                    <p:cond delay="0"/>
                                  </p:stCondLst>
                                  <p:childTnLst>
                                    <p:set>
                                      <p:cBhvr>
                                        <p:cTn dur="1" fill="hold" id="21">
                                          <p:stCondLst>
                                            <p:cond delay="0"/>
                                          </p:stCondLst>
                                        </p:cTn>
                                        <p:tgtEl>
                                          <p:spTgt spid="18437"/>
                                        </p:tgtEl>
                                        <p:attrNameLst>
                                          <p:attrName>style.visibility</p:attrName>
                                        </p:attrNameLst>
                                      </p:cBhvr>
                                      <p:to>
                                        <p:strVal val="visible"/>
                                      </p:to>
                                    </p:set>
                                    <p:animScale>
                                      <p:cBhvr>
                                        <p:cTn decel="50000" dur="1000" fill="hold" id="22">
                                          <p:stCondLst>
                                            <p:cond delay="0"/>
                                          </p:stCondLst>
                                        </p:cTn>
                                        <p:tgtEl>
                                          <p:spTgt spid="1843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3">
                                          <p:stCondLst>
                                            <p:cond delay="0"/>
                                          </p:stCondLst>
                                        </p:cTn>
                                        <p:tgtEl>
                                          <p:spTgt spid="18437"/>
                                        </p:tgtEl>
                                        <p:attrNameLst>
                                          <p:attrName>ppt_x,ppt_y</p:attrName>
                                        </p:attrNameLst>
                                      </p:cBhvr>
                                      <p:rCtr x="0" y="0"/>
                                    </p:animMotion>
                                    <p:animEffect filter="fade" transition="in">
                                      <p:cBhvr>
                                        <p:cTn dur="1000" id="24"/>
                                        <p:tgtEl>
                                          <p:spTgt spid="18437"/>
                                        </p:tgtEl>
                                      </p:cBhvr>
                                    </p:animEffect>
                                  </p:childTnLst>
                                </p:cTn>
                              </p:par>
                            </p:childTnLst>
                          </p:cTn>
                        </p:par>
                        <p:par>
                          <p:cTn fill="hold" id="25" nodeType="afterGroup">
                            <p:stCondLst>
                              <p:cond delay="1700"/>
                            </p:stCondLst>
                            <p:childTnLst>
                              <p:par>
                                <p:cTn fill="hold" grpId="0" id="26" nodeType="afterEffect" presetClass="entr" presetID="22" presetSubtype="8">
                                  <p:stCondLst>
                                    <p:cond delay="0"/>
                                  </p:stCondLst>
                                  <p:childTnLst>
                                    <p:set>
                                      <p:cBhvr>
                                        <p:cTn dur="1" fill="hold" id="27">
                                          <p:stCondLst>
                                            <p:cond delay="0"/>
                                          </p:stCondLst>
                                        </p:cTn>
                                        <p:tgtEl>
                                          <p:spTgt spid="18436"/>
                                        </p:tgtEl>
                                        <p:attrNameLst>
                                          <p:attrName>style.visibility</p:attrName>
                                        </p:attrNameLst>
                                      </p:cBhvr>
                                      <p:to>
                                        <p:strVal val="visible"/>
                                      </p:to>
                                    </p:set>
                                    <p:animEffect filter="wipe(left)" transition="in">
                                      <p:cBhvr>
                                        <p:cTn dur="500" id="28"/>
                                        <p:tgtEl>
                                          <p:spTgt spid="18436"/>
                                        </p:tgtEl>
                                      </p:cBhvr>
                                    </p:animEffect>
                                  </p:childTnLst>
                                </p:cTn>
                              </p:par>
                            </p:childTnLst>
                          </p:cTn>
                        </p:par>
                        <p:par>
                          <p:cTn fill="hold" id="29" nodeType="afterGroup">
                            <p:stCondLst>
                              <p:cond delay="2200"/>
                            </p:stCondLst>
                            <p:childTnLst>
                              <p:par>
                                <p:cTn fill="hold" grpId="0" id="30" nodeType="afterEffect" presetClass="entr" presetID="22" presetSubtype="2">
                                  <p:stCondLst>
                                    <p:cond delay="0"/>
                                  </p:stCondLst>
                                  <p:childTnLst>
                                    <p:set>
                                      <p:cBhvr>
                                        <p:cTn dur="1" fill="hold" id="31">
                                          <p:stCondLst>
                                            <p:cond delay="0"/>
                                          </p:stCondLst>
                                        </p:cTn>
                                        <p:tgtEl>
                                          <p:spTgt spid="18438"/>
                                        </p:tgtEl>
                                        <p:attrNameLst>
                                          <p:attrName>style.visibility</p:attrName>
                                        </p:attrNameLst>
                                      </p:cBhvr>
                                      <p:to>
                                        <p:strVal val="visible"/>
                                      </p:to>
                                    </p:set>
                                    <p:animEffect filter="wipe(right)" transition="in">
                                      <p:cBhvr>
                                        <p:cTn dur="500" id="32"/>
                                        <p:tgtEl>
                                          <p:spTgt spid="18438"/>
                                        </p:tgtEl>
                                      </p:cBhvr>
                                    </p:animEffect>
                                  </p:childTnLst>
                                </p:cTn>
                              </p:par>
                            </p:childTnLst>
                          </p:cTn>
                        </p:par>
                        <p:par>
                          <p:cTn fill="hold" id="33" nodeType="afterGroup">
                            <p:stCondLst>
                              <p:cond delay="2700"/>
                            </p:stCondLst>
                            <p:childTnLst>
                              <p:par>
                                <p:cTn fill="hold" grpId="0" id="34" nodeType="afterEffect" presetClass="entr" presetID="31" presetSubtype="0">
                                  <p:stCondLst>
                                    <p:cond delay="0"/>
                                  </p:stCondLst>
                                  <p:childTnLst>
                                    <p:set>
                                      <p:cBhvr>
                                        <p:cTn dur="1" fill="hold" id="35">
                                          <p:stCondLst>
                                            <p:cond delay="0"/>
                                          </p:stCondLst>
                                        </p:cTn>
                                        <p:tgtEl>
                                          <p:spTgt spid="18439"/>
                                        </p:tgtEl>
                                        <p:attrNameLst>
                                          <p:attrName>style.visibility</p:attrName>
                                        </p:attrNameLst>
                                      </p:cBhvr>
                                      <p:to>
                                        <p:strVal val="visible"/>
                                      </p:to>
                                    </p:set>
                                    <p:anim calcmode="lin" valueType="num">
                                      <p:cBhvr>
                                        <p:cTn dur="500" fill="hold" id="36"/>
                                        <p:tgtEl>
                                          <p:spTgt spid="18439"/>
                                        </p:tgtEl>
                                        <p:attrNameLst>
                                          <p:attrName>ppt_w</p:attrName>
                                        </p:attrNameLst>
                                      </p:cBhvr>
                                      <p:tavLst>
                                        <p:tav tm="0">
                                          <p:val>
                                            <p:fltVal val="0"/>
                                          </p:val>
                                        </p:tav>
                                        <p:tav tm="100000">
                                          <p:val>
                                            <p:strVal val="#ppt_w"/>
                                          </p:val>
                                        </p:tav>
                                      </p:tavLst>
                                    </p:anim>
                                    <p:anim calcmode="lin" valueType="num">
                                      <p:cBhvr>
                                        <p:cTn dur="500" fill="hold" id="37"/>
                                        <p:tgtEl>
                                          <p:spTgt spid="18439"/>
                                        </p:tgtEl>
                                        <p:attrNameLst>
                                          <p:attrName>ppt_h</p:attrName>
                                        </p:attrNameLst>
                                      </p:cBhvr>
                                      <p:tavLst>
                                        <p:tav tm="0">
                                          <p:val>
                                            <p:fltVal val="0"/>
                                          </p:val>
                                        </p:tav>
                                        <p:tav tm="100000">
                                          <p:val>
                                            <p:strVal val="#ppt_h"/>
                                          </p:val>
                                        </p:tav>
                                      </p:tavLst>
                                    </p:anim>
                                    <p:anim calcmode="lin" valueType="num">
                                      <p:cBhvr>
                                        <p:cTn dur="500" fill="hold" id="38"/>
                                        <p:tgtEl>
                                          <p:spTgt spid="18439"/>
                                        </p:tgtEl>
                                        <p:attrNameLst>
                                          <p:attrName>style.rotation</p:attrName>
                                        </p:attrNameLst>
                                      </p:cBhvr>
                                      <p:tavLst>
                                        <p:tav tm="0">
                                          <p:val>
                                            <p:fltVal val="90"/>
                                          </p:val>
                                        </p:tav>
                                        <p:tav tm="100000">
                                          <p:val>
                                            <p:fltVal val="0"/>
                                          </p:val>
                                        </p:tav>
                                      </p:tavLst>
                                    </p:anim>
                                    <p:animEffect filter="fade" transition="in">
                                      <p:cBhvr>
                                        <p:cTn dur="500" id="39"/>
                                        <p:tgtEl>
                                          <p:spTgt spid="18439"/>
                                        </p:tgtEl>
                                      </p:cBhvr>
                                    </p:animEffect>
                                  </p:childTnLst>
                                </p:cTn>
                              </p:par>
                              <p:par>
                                <p:cTn fill="hold" grpId="0" id="40" nodeType="withEffect" presetClass="entr" presetID="31" presetSubtype="0">
                                  <p:stCondLst>
                                    <p:cond delay="0"/>
                                  </p:stCondLst>
                                  <p:childTnLst>
                                    <p:set>
                                      <p:cBhvr>
                                        <p:cTn dur="1" fill="hold" id="41">
                                          <p:stCondLst>
                                            <p:cond delay="0"/>
                                          </p:stCondLst>
                                        </p:cTn>
                                        <p:tgtEl>
                                          <p:spTgt spid="18440"/>
                                        </p:tgtEl>
                                        <p:attrNameLst>
                                          <p:attrName>style.visibility</p:attrName>
                                        </p:attrNameLst>
                                      </p:cBhvr>
                                      <p:to>
                                        <p:strVal val="visible"/>
                                      </p:to>
                                    </p:set>
                                    <p:anim calcmode="lin" valueType="num">
                                      <p:cBhvr>
                                        <p:cTn dur="500" fill="hold" id="42"/>
                                        <p:tgtEl>
                                          <p:spTgt spid="18440"/>
                                        </p:tgtEl>
                                        <p:attrNameLst>
                                          <p:attrName>ppt_w</p:attrName>
                                        </p:attrNameLst>
                                      </p:cBhvr>
                                      <p:tavLst>
                                        <p:tav tm="0">
                                          <p:val>
                                            <p:fltVal val="0"/>
                                          </p:val>
                                        </p:tav>
                                        <p:tav tm="100000">
                                          <p:val>
                                            <p:strVal val="#ppt_w"/>
                                          </p:val>
                                        </p:tav>
                                      </p:tavLst>
                                    </p:anim>
                                    <p:anim calcmode="lin" valueType="num">
                                      <p:cBhvr>
                                        <p:cTn dur="500" fill="hold" id="43"/>
                                        <p:tgtEl>
                                          <p:spTgt spid="18440"/>
                                        </p:tgtEl>
                                        <p:attrNameLst>
                                          <p:attrName>ppt_h</p:attrName>
                                        </p:attrNameLst>
                                      </p:cBhvr>
                                      <p:tavLst>
                                        <p:tav tm="0">
                                          <p:val>
                                            <p:fltVal val="0"/>
                                          </p:val>
                                        </p:tav>
                                        <p:tav tm="100000">
                                          <p:val>
                                            <p:strVal val="#ppt_h"/>
                                          </p:val>
                                        </p:tav>
                                      </p:tavLst>
                                    </p:anim>
                                    <p:anim calcmode="lin" valueType="num">
                                      <p:cBhvr>
                                        <p:cTn dur="500" fill="hold" id="44"/>
                                        <p:tgtEl>
                                          <p:spTgt spid="18440"/>
                                        </p:tgtEl>
                                        <p:attrNameLst>
                                          <p:attrName>style.rotation</p:attrName>
                                        </p:attrNameLst>
                                      </p:cBhvr>
                                      <p:tavLst>
                                        <p:tav tm="0">
                                          <p:val>
                                            <p:fltVal val="90"/>
                                          </p:val>
                                        </p:tav>
                                        <p:tav tm="100000">
                                          <p:val>
                                            <p:fltVal val="0"/>
                                          </p:val>
                                        </p:tav>
                                      </p:tavLst>
                                    </p:anim>
                                    <p:animEffect filter="fade" transition="in">
                                      <p:cBhvr>
                                        <p:cTn dur="500" id="45"/>
                                        <p:tgtEl>
                                          <p:spTgt spid="18440"/>
                                        </p:tgtEl>
                                      </p:cBhvr>
                                    </p:animEffect>
                                  </p:childTnLst>
                                </p:cTn>
                              </p:par>
                            </p:childTnLst>
                          </p:cTn>
                        </p:par>
                        <p:par>
                          <p:cTn fill="hold" id="46" nodeType="afterGroup">
                            <p:stCondLst>
                              <p:cond delay="3200"/>
                            </p:stCondLst>
                            <p:childTnLst>
                              <p:par>
                                <p:cTn fill="hold" grpId="0" id="47" nodeType="afterEffect" presetClass="entr" presetID="22" presetSubtype="1">
                                  <p:stCondLst>
                                    <p:cond delay="0"/>
                                  </p:stCondLst>
                                  <p:childTnLst>
                                    <p:set>
                                      <p:cBhvr>
                                        <p:cTn dur="1" fill="hold" id="48">
                                          <p:stCondLst>
                                            <p:cond delay="0"/>
                                          </p:stCondLst>
                                        </p:cTn>
                                        <p:tgtEl>
                                          <p:spTgt spid="18441"/>
                                        </p:tgtEl>
                                        <p:attrNameLst>
                                          <p:attrName>style.visibility</p:attrName>
                                        </p:attrNameLst>
                                      </p:cBhvr>
                                      <p:to>
                                        <p:strVal val="visible"/>
                                      </p:to>
                                    </p:set>
                                    <p:animEffect filter="wipe(up)" transition="in">
                                      <p:cBhvr>
                                        <p:cTn dur="500" id="49"/>
                                        <p:tgtEl>
                                          <p:spTgt spid="18441"/>
                                        </p:tgtEl>
                                      </p:cBhvr>
                                    </p:animEffect>
                                  </p:childTnLst>
                                </p:cTn>
                              </p:par>
                            </p:childTnLst>
                          </p:cTn>
                        </p:par>
                        <p:par>
                          <p:cTn fill="hold" id="50" nodeType="afterGroup">
                            <p:stCondLst>
                              <p:cond delay="3700"/>
                            </p:stCondLst>
                            <p:childTnLst>
                              <p:par>
                                <p:cTn fill="hold" grpId="0" id="51" nodeType="afterEffect" presetClass="entr" presetID="22" presetSubtype="8">
                                  <p:stCondLst>
                                    <p:cond delay="0"/>
                                  </p:stCondLst>
                                  <p:childTnLst>
                                    <p:set>
                                      <p:cBhvr>
                                        <p:cTn dur="1" fill="hold" id="52">
                                          <p:stCondLst>
                                            <p:cond delay="0"/>
                                          </p:stCondLst>
                                        </p:cTn>
                                        <p:tgtEl>
                                          <p:spTgt spid="18442"/>
                                        </p:tgtEl>
                                        <p:attrNameLst>
                                          <p:attrName>style.visibility</p:attrName>
                                        </p:attrNameLst>
                                      </p:cBhvr>
                                      <p:to>
                                        <p:strVal val="visible"/>
                                      </p:to>
                                    </p:set>
                                    <p:animEffect filter="wipe(left)" transition="in">
                                      <p:cBhvr>
                                        <p:cTn dur="300" id="53"/>
                                        <p:tgtEl>
                                          <p:spTgt spid="18442"/>
                                        </p:tgtEl>
                                      </p:cBhvr>
                                    </p:animEffect>
                                  </p:childTnLst>
                                </p:cTn>
                              </p:par>
                            </p:childTnLst>
                          </p:cTn>
                        </p:par>
                        <p:par>
                          <p:cTn fill="hold" id="54" nodeType="afterGroup">
                            <p:stCondLst>
                              <p:cond delay="4000"/>
                            </p:stCondLst>
                            <p:childTnLst>
                              <p:par>
                                <p:cTn fill="hold" grpId="0" id="55" nodeType="afterEffect" presetClass="entr" presetID="22" presetSubtype="2">
                                  <p:stCondLst>
                                    <p:cond delay="0"/>
                                  </p:stCondLst>
                                  <p:childTnLst>
                                    <p:set>
                                      <p:cBhvr>
                                        <p:cTn dur="1" fill="hold" id="56">
                                          <p:stCondLst>
                                            <p:cond delay="0"/>
                                          </p:stCondLst>
                                        </p:cTn>
                                        <p:tgtEl>
                                          <p:spTgt spid="18443"/>
                                        </p:tgtEl>
                                        <p:attrNameLst>
                                          <p:attrName>style.visibility</p:attrName>
                                        </p:attrNameLst>
                                      </p:cBhvr>
                                      <p:to>
                                        <p:strVal val="visible"/>
                                      </p:to>
                                    </p:set>
                                    <p:animEffect filter="wipe(right)" transition="in">
                                      <p:cBhvr>
                                        <p:cTn dur="400" id="57"/>
                                        <p:tgtEl>
                                          <p:spTgt spid="18443"/>
                                        </p:tgtEl>
                                      </p:cBhvr>
                                    </p:animEffect>
                                  </p:childTnLst>
                                </p:cTn>
                              </p:par>
                            </p:childTnLst>
                          </p:cTn>
                        </p:par>
                        <p:par>
                          <p:cTn fill="hold" id="58" nodeType="afterGroup">
                            <p:stCondLst>
                              <p:cond delay="4400"/>
                            </p:stCondLst>
                            <p:childTnLst>
                              <p:par>
                                <p:cTn fill="hold" grpId="0" id="59" nodeType="afterEffect" presetClass="entr" presetID="31" presetSubtype="0">
                                  <p:stCondLst>
                                    <p:cond delay="0"/>
                                  </p:stCondLst>
                                  <p:childTnLst>
                                    <p:set>
                                      <p:cBhvr>
                                        <p:cTn dur="1" fill="hold" id="60">
                                          <p:stCondLst>
                                            <p:cond delay="0"/>
                                          </p:stCondLst>
                                        </p:cTn>
                                        <p:tgtEl>
                                          <p:spTgt spid="18448"/>
                                        </p:tgtEl>
                                        <p:attrNameLst>
                                          <p:attrName>style.visibility</p:attrName>
                                        </p:attrNameLst>
                                      </p:cBhvr>
                                      <p:to>
                                        <p:strVal val="visible"/>
                                      </p:to>
                                    </p:set>
                                    <p:anim calcmode="lin" valueType="num">
                                      <p:cBhvr>
                                        <p:cTn dur="300" fill="hold" id="61"/>
                                        <p:tgtEl>
                                          <p:spTgt spid="18448"/>
                                        </p:tgtEl>
                                        <p:attrNameLst>
                                          <p:attrName>ppt_w</p:attrName>
                                        </p:attrNameLst>
                                      </p:cBhvr>
                                      <p:tavLst>
                                        <p:tav tm="0">
                                          <p:val>
                                            <p:fltVal val="0"/>
                                          </p:val>
                                        </p:tav>
                                        <p:tav tm="100000">
                                          <p:val>
                                            <p:strVal val="#ppt_w"/>
                                          </p:val>
                                        </p:tav>
                                      </p:tavLst>
                                    </p:anim>
                                    <p:anim calcmode="lin" valueType="num">
                                      <p:cBhvr>
                                        <p:cTn dur="300" fill="hold" id="62"/>
                                        <p:tgtEl>
                                          <p:spTgt spid="18448"/>
                                        </p:tgtEl>
                                        <p:attrNameLst>
                                          <p:attrName>ppt_h</p:attrName>
                                        </p:attrNameLst>
                                      </p:cBhvr>
                                      <p:tavLst>
                                        <p:tav tm="0">
                                          <p:val>
                                            <p:fltVal val="0"/>
                                          </p:val>
                                        </p:tav>
                                        <p:tav tm="100000">
                                          <p:val>
                                            <p:strVal val="#ppt_h"/>
                                          </p:val>
                                        </p:tav>
                                      </p:tavLst>
                                    </p:anim>
                                    <p:anim calcmode="lin" valueType="num">
                                      <p:cBhvr>
                                        <p:cTn dur="300" fill="hold" id="63"/>
                                        <p:tgtEl>
                                          <p:spTgt spid="18448"/>
                                        </p:tgtEl>
                                        <p:attrNameLst>
                                          <p:attrName>style.rotation</p:attrName>
                                        </p:attrNameLst>
                                      </p:cBhvr>
                                      <p:tavLst>
                                        <p:tav tm="0">
                                          <p:val>
                                            <p:fltVal val="90"/>
                                          </p:val>
                                        </p:tav>
                                        <p:tav tm="100000">
                                          <p:val>
                                            <p:fltVal val="0"/>
                                          </p:val>
                                        </p:tav>
                                      </p:tavLst>
                                    </p:anim>
                                    <p:animEffect filter="fade" transition="in">
                                      <p:cBhvr>
                                        <p:cTn dur="300" id="64"/>
                                        <p:tgtEl>
                                          <p:spTgt spid="18448"/>
                                        </p:tgtEl>
                                      </p:cBhvr>
                                    </p:animEffect>
                                  </p:childTnLst>
                                </p:cTn>
                              </p:par>
                            </p:childTnLst>
                          </p:cTn>
                        </p:par>
                        <p:par>
                          <p:cTn fill="hold" id="65" nodeType="afterGroup">
                            <p:stCondLst>
                              <p:cond delay="4700"/>
                            </p:stCondLst>
                            <p:childTnLst>
                              <p:par>
                                <p:cTn fill="hold" grpId="0" id="66" nodeType="afterEffect" presetClass="entr" presetID="22" presetSubtype="1">
                                  <p:stCondLst>
                                    <p:cond delay="0"/>
                                  </p:stCondLst>
                                  <p:childTnLst>
                                    <p:set>
                                      <p:cBhvr>
                                        <p:cTn dur="1" fill="hold" id="67">
                                          <p:stCondLst>
                                            <p:cond delay="0"/>
                                          </p:stCondLst>
                                        </p:cTn>
                                        <p:tgtEl>
                                          <p:spTgt spid="18451"/>
                                        </p:tgtEl>
                                        <p:attrNameLst>
                                          <p:attrName>style.visibility</p:attrName>
                                        </p:attrNameLst>
                                      </p:cBhvr>
                                      <p:to>
                                        <p:strVal val="visible"/>
                                      </p:to>
                                    </p:set>
                                    <p:animEffect filter="wipe(up)" transition="in">
                                      <p:cBhvr>
                                        <p:cTn dur="500" id="68"/>
                                        <p:tgtEl>
                                          <p:spTgt spid="18451"/>
                                        </p:tgtEl>
                                      </p:cBhvr>
                                    </p:animEffect>
                                  </p:childTnLst>
                                </p:cTn>
                              </p:par>
                            </p:childTnLst>
                          </p:cTn>
                        </p:par>
                        <p:par>
                          <p:cTn fill="hold" id="69" nodeType="afterGroup">
                            <p:stCondLst>
                              <p:cond delay="5200"/>
                            </p:stCondLst>
                            <p:childTnLst>
                              <p:par>
                                <p:cTn fill="hold" grpId="0" id="70" nodeType="afterEffect" presetClass="entr" presetID="22" presetSubtype="8">
                                  <p:stCondLst>
                                    <p:cond delay="0"/>
                                  </p:stCondLst>
                                  <p:childTnLst>
                                    <p:set>
                                      <p:cBhvr>
                                        <p:cTn dur="1" fill="hold" id="71">
                                          <p:stCondLst>
                                            <p:cond delay="0"/>
                                          </p:stCondLst>
                                        </p:cTn>
                                        <p:tgtEl>
                                          <p:spTgt spid="18444"/>
                                        </p:tgtEl>
                                        <p:attrNameLst>
                                          <p:attrName>style.visibility</p:attrName>
                                        </p:attrNameLst>
                                      </p:cBhvr>
                                      <p:to>
                                        <p:strVal val="visible"/>
                                      </p:to>
                                    </p:set>
                                    <p:animEffect filter="wipe(left)" transition="in">
                                      <p:cBhvr>
                                        <p:cTn dur="300" id="72"/>
                                        <p:tgtEl>
                                          <p:spTgt spid="18444"/>
                                        </p:tgtEl>
                                      </p:cBhvr>
                                    </p:animEffect>
                                  </p:childTnLst>
                                </p:cTn>
                              </p:par>
                            </p:childTnLst>
                          </p:cTn>
                        </p:par>
                        <p:par>
                          <p:cTn fill="hold" id="73" nodeType="afterGroup">
                            <p:stCondLst>
                              <p:cond delay="5500"/>
                            </p:stCondLst>
                            <p:childTnLst>
                              <p:par>
                                <p:cTn fill="hold" grpId="0" id="74" nodeType="afterEffect" presetClass="entr" presetID="22" presetSubtype="2">
                                  <p:stCondLst>
                                    <p:cond delay="0"/>
                                  </p:stCondLst>
                                  <p:childTnLst>
                                    <p:set>
                                      <p:cBhvr>
                                        <p:cTn dur="1" fill="hold" id="75">
                                          <p:stCondLst>
                                            <p:cond delay="0"/>
                                          </p:stCondLst>
                                        </p:cTn>
                                        <p:tgtEl>
                                          <p:spTgt spid="18445"/>
                                        </p:tgtEl>
                                        <p:attrNameLst>
                                          <p:attrName>style.visibility</p:attrName>
                                        </p:attrNameLst>
                                      </p:cBhvr>
                                      <p:to>
                                        <p:strVal val="visible"/>
                                      </p:to>
                                    </p:set>
                                    <p:animEffect filter="wipe(right)" transition="in">
                                      <p:cBhvr>
                                        <p:cTn dur="400" id="76"/>
                                        <p:tgtEl>
                                          <p:spTgt spid="18445"/>
                                        </p:tgtEl>
                                      </p:cBhvr>
                                    </p:animEffect>
                                  </p:childTnLst>
                                </p:cTn>
                              </p:par>
                            </p:childTnLst>
                          </p:cTn>
                        </p:par>
                        <p:par>
                          <p:cTn fill="hold" id="77" nodeType="afterGroup">
                            <p:stCondLst>
                              <p:cond delay="5900"/>
                            </p:stCondLst>
                            <p:childTnLst>
                              <p:par>
                                <p:cTn fill="hold" grpId="0" id="78" nodeType="afterEffect" presetClass="entr" presetID="31" presetSubtype="0">
                                  <p:stCondLst>
                                    <p:cond delay="0"/>
                                  </p:stCondLst>
                                  <p:childTnLst>
                                    <p:set>
                                      <p:cBhvr>
                                        <p:cTn dur="1" fill="hold" id="79">
                                          <p:stCondLst>
                                            <p:cond delay="0"/>
                                          </p:stCondLst>
                                        </p:cTn>
                                        <p:tgtEl>
                                          <p:spTgt spid="18449"/>
                                        </p:tgtEl>
                                        <p:attrNameLst>
                                          <p:attrName>style.visibility</p:attrName>
                                        </p:attrNameLst>
                                      </p:cBhvr>
                                      <p:to>
                                        <p:strVal val="visible"/>
                                      </p:to>
                                    </p:set>
                                    <p:anim calcmode="lin" valueType="num">
                                      <p:cBhvr>
                                        <p:cTn dur="300" fill="hold" id="80"/>
                                        <p:tgtEl>
                                          <p:spTgt spid="18449"/>
                                        </p:tgtEl>
                                        <p:attrNameLst>
                                          <p:attrName>ppt_w</p:attrName>
                                        </p:attrNameLst>
                                      </p:cBhvr>
                                      <p:tavLst>
                                        <p:tav tm="0">
                                          <p:val>
                                            <p:fltVal val="0"/>
                                          </p:val>
                                        </p:tav>
                                        <p:tav tm="100000">
                                          <p:val>
                                            <p:strVal val="#ppt_w"/>
                                          </p:val>
                                        </p:tav>
                                      </p:tavLst>
                                    </p:anim>
                                    <p:anim calcmode="lin" valueType="num">
                                      <p:cBhvr>
                                        <p:cTn dur="300" fill="hold" id="81"/>
                                        <p:tgtEl>
                                          <p:spTgt spid="18449"/>
                                        </p:tgtEl>
                                        <p:attrNameLst>
                                          <p:attrName>ppt_h</p:attrName>
                                        </p:attrNameLst>
                                      </p:cBhvr>
                                      <p:tavLst>
                                        <p:tav tm="0">
                                          <p:val>
                                            <p:fltVal val="0"/>
                                          </p:val>
                                        </p:tav>
                                        <p:tav tm="100000">
                                          <p:val>
                                            <p:strVal val="#ppt_h"/>
                                          </p:val>
                                        </p:tav>
                                      </p:tavLst>
                                    </p:anim>
                                    <p:anim calcmode="lin" valueType="num">
                                      <p:cBhvr>
                                        <p:cTn dur="300" fill="hold" id="82"/>
                                        <p:tgtEl>
                                          <p:spTgt spid="18449"/>
                                        </p:tgtEl>
                                        <p:attrNameLst>
                                          <p:attrName>style.rotation</p:attrName>
                                        </p:attrNameLst>
                                      </p:cBhvr>
                                      <p:tavLst>
                                        <p:tav tm="0">
                                          <p:val>
                                            <p:fltVal val="90"/>
                                          </p:val>
                                        </p:tav>
                                        <p:tav tm="100000">
                                          <p:val>
                                            <p:fltVal val="0"/>
                                          </p:val>
                                        </p:tav>
                                      </p:tavLst>
                                    </p:anim>
                                    <p:animEffect filter="fade" transition="in">
                                      <p:cBhvr>
                                        <p:cTn dur="300" id="83"/>
                                        <p:tgtEl>
                                          <p:spTgt spid="18449"/>
                                        </p:tgtEl>
                                      </p:cBhvr>
                                    </p:animEffect>
                                  </p:childTnLst>
                                </p:cTn>
                              </p:par>
                            </p:childTnLst>
                          </p:cTn>
                        </p:par>
                        <p:par>
                          <p:cTn fill="hold" id="84" nodeType="afterGroup">
                            <p:stCondLst>
                              <p:cond delay="6200"/>
                            </p:stCondLst>
                            <p:childTnLst>
                              <p:par>
                                <p:cTn fill="hold" grpId="0" id="85" nodeType="afterEffect" presetClass="entr" presetID="22" presetSubtype="1">
                                  <p:stCondLst>
                                    <p:cond delay="0"/>
                                  </p:stCondLst>
                                  <p:childTnLst>
                                    <p:set>
                                      <p:cBhvr>
                                        <p:cTn dur="1" fill="hold" id="86">
                                          <p:stCondLst>
                                            <p:cond delay="0"/>
                                          </p:stCondLst>
                                        </p:cTn>
                                        <p:tgtEl>
                                          <p:spTgt spid="18452"/>
                                        </p:tgtEl>
                                        <p:attrNameLst>
                                          <p:attrName>style.visibility</p:attrName>
                                        </p:attrNameLst>
                                      </p:cBhvr>
                                      <p:to>
                                        <p:strVal val="visible"/>
                                      </p:to>
                                    </p:set>
                                    <p:animEffect filter="wipe(up)" transition="in">
                                      <p:cBhvr>
                                        <p:cTn dur="500" id="87"/>
                                        <p:tgtEl>
                                          <p:spTgt spid="18452"/>
                                        </p:tgtEl>
                                      </p:cBhvr>
                                    </p:animEffect>
                                  </p:childTnLst>
                                </p:cTn>
                              </p:par>
                            </p:childTnLst>
                          </p:cTn>
                        </p:par>
                        <p:par>
                          <p:cTn fill="hold" id="88" nodeType="afterGroup">
                            <p:stCondLst>
                              <p:cond delay="6700"/>
                            </p:stCondLst>
                            <p:childTnLst>
                              <p:par>
                                <p:cTn fill="hold" grpId="0" id="89" nodeType="afterEffect" presetClass="entr" presetID="22" presetSubtype="8">
                                  <p:stCondLst>
                                    <p:cond delay="0"/>
                                  </p:stCondLst>
                                  <p:childTnLst>
                                    <p:set>
                                      <p:cBhvr>
                                        <p:cTn dur="1" fill="hold" id="90">
                                          <p:stCondLst>
                                            <p:cond delay="0"/>
                                          </p:stCondLst>
                                        </p:cTn>
                                        <p:tgtEl>
                                          <p:spTgt spid="18446"/>
                                        </p:tgtEl>
                                        <p:attrNameLst>
                                          <p:attrName>style.visibility</p:attrName>
                                        </p:attrNameLst>
                                      </p:cBhvr>
                                      <p:to>
                                        <p:strVal val="visible"/>
                                      </p:to>
                                    </p:set>
                                    <p:animEffect filter="wipe(left)" transition="in">
                                      <p:cBhvr>
                                        <p:cTn dur="300" id="91"/>
                                        <p:tgtEl>
                                          <p:spTgt spid="18446"/>
                                        </p:tgtEl>
                                      </p:cBhvr>
                                    </p:animEffect>
                                  </p:childTnLst>
                                </p:cTn>
                              </p:par>
                            </p:childTnLst>
                          </p:cTn>
                        </p:par>
                        <p:par>
                          <p:cTn fill="hold" id="92" nodeType="afterGroup">
                            <p:stCondLst>
                              <p:cond delay="7000"/>
                            </p:stCondLst>
                            <p:childTnLst>
                              <p:par>
                                <p:cTn fill="hold" grpId="0" id="93" nodeType="afterEffect" presetClass="entr" presetID="22" presetSubtype="2">
                                  <p:stCondLst>
                                    <p:cond delay="0"/>
                                  </p:stCondLst>
                                  <p:childTnLst>
                                    <p:set>
                                      <p:cBhvr>
                                        <p:cTn dur="1" fill="hold" id="94">
                                          <p:stCondLst>
                                            <p:cond delay="0"/>
                                          </p:stCondLst>
                                        </p:cTn>
                                        <p:tgtEl>
                                          <p:spTgt spid="18447"/>
                                        </p:tgtEl>
                                        <p:attrNameLst>
                                          <p:attrName>style.visibility</p:attrName>
                                        </p:attrNameLst>
                                      </p:cBhvr>
                                      <p:to>
                                        <p:strVal val="visible"/>
                                      </p:to>
                                    </p:set>
                                    <p:animEffect filter="wipe(right)" transition="in">
                                      <p:cBhvr>
                                        <p:cTn dur="400" id="95"/>
                                        <p:tgtEl>
                                          <p:spTgt spid="18447"/>
                                        </p:tgtEl>
                                      </p:cBhvr>
                                    </p:animEffect>
                                  </p:childTnLst>
                                </p:cTn>
                              </p:par>
                            </p:childTnLst>
                          </p:cTn>
                        </p:par>
                        <p:par>
                          <p:cTn fill="hold" id="96" nodeType="afterGroup">
                            <p:stCondLst>
                              <p:cond delay="7400"/>
                            </p:stCondLst>
                            <p:childTnLst>
                              <p:par>
                                <p:cTn fill="hold" grpId="0" id="97" nodeType="afterEffect" presetClass="entr" presetID="31" presetSubtype="0">
                                  <p:stCondLst>
                                    <p:cond delay="0"/>
                                  </p:stCondLst>
                                  <p:childTnLst>
                                    <p:set>
                                      <p:cBhvr>
                                        <p:cTn dur="1" fill="hold" id="98">
                                          <p:stCondLst>
                                            <p:cond delay="0"/>
                                          </p:stCondLst>
                                        </p:cTn>
                                        <p:tgtEl>
                                          <p:spTgt spid="18450"/>
                                        </p:tgtEl>
                                        <p:attrNameLst>
                                          <p:attrName>style.visibility</p:attrName>
                                        </p:attrNameLst>
                                      </p:cBhvr>
                                      <p:to>
                                        <p:strVal val="visible"/>
                                      </p:to>
                                    </p:set>
                                    <p:anim calcmode="lin" valueType="num">
                                      <p:cBhvr>
                                        <p:cTn dur="300" fill="hold" id="99"/>
                                        <p:tgtEl>
                                          <p:spTgt spid="18450"/>
                                        </p:tgtEl>
                                        <p:attrNameLst>
                                          <p:attrName>ppt_w</p:attrName>
                                        </p:attrNameLst>
                                      </p:cBhvr>
                                      <p:tavLst>
                                        <p:tav tm="0">
                                          <p:val>
                                            <p:fltVal val="0"/>
                                          </p:val>
                                        </p:tav>
                                        <p:tav tm="100000">
                                          <p:val>
                                            <p:strVal val="#ppt_w"/>
                                          </p:val>
                                        </p:tav>
                                      </p:tavLst>
                                    </p:anim>
                                    <p:anim calcmode="lin" valueType="num">
                                      <p:cBhvr>
                                        <p:cTn dur="300" fill="hold" id="100"/>
                                        <p:tgtEl>
                                          <p:spTgt spid="18450"/>
                                        </p:tgtEl>
                                        <p:attrNameLst>
                                          <p:attrName>ppt_h</p:attrName>
                                        </p:attrNameLst>
                                      </p:cBhvr>
                                      <p:tavLst>
                                        <p:tav tm="0">
                                          <p:val>
                                            <p:fltVal val="0"/>
                                          </p:val>
                                        </p:tav>
                                        <p:tav tm="100000">
                                          <p:val>
                                            <p:strVal val="#ppt_h"/>
                                          </p:val>
                                        </p:tav>
                                      </p:tavLst>
                                    </p:anim>
                                    <p:anim calcmode="lin" valueType="num">
                                      <p:cBhvr>
                                        <p:cTn dur="300" fill="hold" id="101"/>
                                        <p:tgtEl>
                                          <p:spTgt spid="18450"/>
                                        </p:tgtEl>
                                        <p:attrNameLst>
                                          <p:attrName>style.rotation</p:attrName>
                                        </p:attrNameLst>
                                      </p:cBhvr>
                                      <p:tavLst>
                                        <p:tav tm="0">
                                          <p:val>
                                            <p:fltVal val="90"/>
                                          </p:val>
                                        </p:tav>
                                        <p:tav tm="100000">
                                          <p:val>
                                            <p:fltVal val="0"/>
                                          </p:val>
                                        </p:tav>
                                      </p:tavLst>
                                    </p:anim>
                                    <p:animEffect filter="fade" transition="in">
                                      <p:cBhvr>
                                        <p:cTn dur="300" id="102"/>
                                        <p:tgtEl>
                                          <p:spTgt spid="18450"/>
                                        </p:tgtEl>
                                      </p:cBhvr>
                                    </p:animEffect>
                                  </p:childTnLst>
                                </p:cTn>
                              </p:par>
                            </p:childTnLst>
                          </p:cTn>
                        </p:par>
                        <p:par>
                          <p:cTn fill="hold" id="103" nodeType="afterGroup">
                            <p:stCondLst>
                              <p:cond delay="7700"/>
                            </p:stCondLst>
                            <p:childTnLst>
                              <p:par>
                                <p:cTn fill="hold" grpId="0" id="104" nodeType="afterEffect" presetClass="entr" presetID="22" presetSubtype="1">
                                  <p:stCondLst>
                                    <p:cond delay="0"/>
                                  </p:stCondLst>
                                  <p:childTnLst>
                                    <p:set>
                                      <p:cBhvr>
                                        <p:cTn dur="1" fill="hold" id="105">
                                          <p:stCondLst>
                                            <p:cond delay="0"/>
                                          </p:stCondLst>
                                        </p:cTn>
                                        <p:tgtEl>
                                          <p:spTgt spid="18453"/>
                                        </p:tgtEl>
                                        <p:attrNameLst>
                                          <p:attrName>style.visibility</p:attrName>
                                        </p:attrNameLst>
                                      </p:cBhvr>
                                      <p:to>
                                        <p:strVal val="visible"/>
                                      </p:to>
                                    </p:set>
                                    <p:animEffect filter="wipe(up)" transition="in">
                                      <p:cBhvr>
                                        <p:cTn dur="500" id="106"/>
                                        <p:tgtEl>
                                          <p:spTgt spid="184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434"/>
      <p:bldP grpId="0" spid="18435"/>
      <p:bldP grpId="0" spid="18436"/>
      <p:bldP grpId="0" spid="18437"/>
      <p:bldP grpId="0" spid="18438"/>
      <p:bldP grpId="0" spid="18439"/>
      <p:bldP grpId="0" spid="18440"/>
      <p:bldP grpId="0" spid="18441"/>
      <p:bldP grpId="0" spid="18442"/>
      <p:bldP grpId="0" spid="18443"/>
      <p:bldP grpId="0" spid="18444"/>
      <p:bldP grpId="0" spid="18445"/>
      <p:bldP grpId="0" spid="18446"/>
      <p:bldP grpId="0" spid="18447"/>
      <p:bldP grpId="0" spid="18448"/>
      <p:bldP grpId="0" spid="18449"/>
      <p:bldP grpId="0" spid="18450"/>
      <p:bldP grpId="0" spid="18451"/>
      <p:bldP grpId="0" spid="18452"/>
      <p:bldP grpId="0" spid="1845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2.2 研究思路</a:t>
            </a:r>
          </a:p>
        </p:txBody>
      </p:sp>
      <p:sp>
        <p:nvSpPr>
          <p:cNvPr id="19459"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0" name="Freeform 13"/>
          <p:cNvSpPr/>
          <p:nvPr/>
        </p:nvSpPr>
        <p:spPr bwMode="auto">
          <a:xfrm>
            <a:off x="9939338" y="2349500"/>
            <a:ext cx="919162" cy="2638425"/>
          </a:xfrm>
          <a:custGeom>
            <a:gdLst>
              <a:gd fmla="*/ 919162 w 1141" name="T0"/>
              <a:gd fmla="*/ 917573 h 3278" name="T1"/>
              <a:gd fmla="*/ 919162 w 1141" name="T2"/>
              <a:gd fmla="*/ 1720852 h 3278" name="T3"/>
              <a:gd fmla="*/ 0 w 1141" name="T4"/>
              <a:gd fmla="*/ 2638425 h 3278" name="T5"/>
              <a:gd fmla="*/ 0 w 1141" name="T6"/>
              <a:gd fmla="*/ 0 h 3278" name="T7"/>
              <a:gd fmla="*/ 919162 w 1141" name="T8"/>
              <a:gd fmla="*/ 917573 h 32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278" w="1141">
                <a:moveTo>
                  <a:pt x="1141" y="1140"/>
                </a:moveTo>
                <a:lnTo>
                  <a:pt x="1141" y="2138"/>
                </a:lnTo>
                <a:lnTo>
                  <a:pt x="0" y="3278"/>
                </a:lnTo>
                <a:lnTo>
                  <a:pt x="0" y="0"/>
                </a:lnTo>
                <a:lnTo>
                  <a:pt x="1141" y="114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1" name="Freeform 14"/>
          <p:cNvSpPr/>
          <p:nvPr/>
        </p:nvSpPr>
        <p:spPr bwMode="auto">
          <a:xfrm>
            <a:off x="965200" y="3906838"/>
            <a:ext cx="9893300" cy="1244600"/>
          </a:xfrm>
          <a:custGeom>
            <a:gdLst>
              <a:gd fmla="*/ 420872 w 12294" name="T0"/>
              <a:gd fmla="*/ 163424 h 1546" name="T1"/>
              <a:gd fmla="*/ 9893300 w 12294" name="T2"/>
              <a:gd fmla="*/ 163424 h 1546" name="T3"/>
              <a:gd fmla="*/ 8975108 w 12294" name="T4"/>
              <a:gd fmla="*/ 1081176 h 1546" name="T5"/>
              <a:gd fmla="*/ 420872 w 12294" name="T6"/>
              <a:gd fmla="*/ 1081176 h 1546" name="T7"/>
              <a:gd fmla="*/ 420872 w 12294" name="T8"/>
              <a:gd fmla="*/ 1244600 h 1546" name="T9"/>
              <a:gd fmla="*/ 210033 w 12294" name="T10"/>
              <a:gd fmla="*/ 933047 h 1546" name="T11"/>
              <a:gd fmla="*/ 0 w 12294" name="T12"/>
              <a:gd fmla="*/ 622300 h 1546" name="T13"/>
              <a:gd fmla="*/ 210033 w 12294" name="T14"/>
              <a:gd fmla="*/ 311553 h 1546" name="T15"/>
              <a:gd fmla="*/ 420872 w 12294" name="T16"/>
              <a:gd fmla="*/ 0 h 1546" name="T17"/>
              <a:gd fmla="*/ 420872 w 12294" name="T18"/>
              <a:gd fmla="*/ 163424 h 154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546" w="12294">
                <a:moveTo>
                  <a:pt x="523" y="203"/>
                </a:moveTo>
                <a:lnTo>
                  <a:pt x="12294" y="203"/>
                </a:lnTo>
                <a:lnTo>
                  <a:pt x="11153" y="1343"/>
                </a:lnTo>
                <a:lnTo>
                  <a:pt x="523" y="1343"/>
                </a:lnTo>
                <a:lnTo>
                  <a:pt x="523" y="1546"/>
                </a:lnTo>
                <a:lnTo>
                  <a:pt x="261" y="1159"/>
                </a:lnTo>
                <a:lnTo>
                  <a:pt x="0" y="773"/>
                </a:lnTo>
                <a:lnTo>
                  <a:pt x="261" y="387"/>
                </a:lnTo>
                <a:lnTo>
                  <a:pt x="523" y="0"/>
                </a:lnTo>
                <a:lnTo>
                  <a:pt x="523" y="203"/>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2" name="Freeform 15"/>
          <p:cNvSpPr/>
          <p:nvPr/>
        </p:nvSpPr>
        <p:spPr bwMode="auto">
          <a:xfrm>
            <a:off x="974725" y="2349500"/>
            <a:ext cx="9883775" cy="915988"/>
          </a:xfrm>
          <a:custGeom>
            <a:gdLst>
              <a:gd fmla="*/ 0 w 12281" name="T0"/>
              <a:gd fmla="*/ 0 h 1140" name="T1"/>
              <a:gd fmla="*/ 8965496 w 12281" name="T2"/>
              <a:gd fmla="*/ 0 h 1140" name="T3"/>
              <a:gd fmla="*/ 9883775 w 12281" name="T4"/>
              <a:gd fmla="*/ 915988 h 1140" name="T5"/>
              <a:gd fmla="*/ 0 w 12281" name="T6"/>
              <a:gd fmla="*/ 915988 h 1140" name="T7"/>
              <a:gd fmla="*/ 458737 w 12281" name="T8"/>
              <a:gd fmla="*/ 457994 h 1140" name="T9"/>
              <a:gd fmla="*/ 0 w 12281" name="T10"/>
              <a:gd fmla="*/ 0 h 114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40" w="12281">
                <a:moveTo>
                  <a:pt x="0" y="0"/>
                </a:moveTo>
                <a:lnTo>
                  <a:pt x="11140" y="0"/>
                </a:lnTo>
                <a:lnTo>
                  <a:pt x="12281" y="1140"/>
                </a:lnTo>
                <a:lnTo>
                  <a:pt x="0" y="1140"/>
                </a:lnTo>
                <a:lnTo>
                  <a:pt x="570" y="570"/>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463" name="Oval 17"/>
          <p:cNvSpPr>
            <a:spLocks noChangeArrowheads="1"/>
          </p:cNvSpPr>
          <p:nvPr/>
        </p:nvSpPr>
        <p:spPr bwMode="auto">
          <a:xfrm>
            <a:off x="2287588" y="2552700"/>
            <a:ext cx="509587" cy="5080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000">
                <a:solidFill>
                  <a:schemeClr val="bg1"/>
                </a:solidFill>
              </a:rPr>
              <a:t>1</a:t>
            </a:r>
          </a:p>
        </p:txBody>
      </p:sp>
      <p:sp>
        <p:nvSpPr>
          <p:cNvPr id="19464" name="TextBox 7"/>
          <p:cNvSpPr txBox="1">
            <a:spLocks noChangeArrowheads="1"/>
          </p:cNvSpPr>
          <p:nvPr/>
        </p:nvSpPr>
        <p:spPr bwMode="auto">
          <a:xfrm>
            <a:off x="1635125" y="1025525"/>
            <a:ext cx="192087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sz="1600">
                <a:solidFill>
                  <a:schemeClr val="accent1"/>
                </a:solidFill>
                <a:latin charset="-122" panose="020b0503020204020204" pitchFamily="34" typeface="微软雅黑"/>
                <a:ea charset="-122" pitchFamily="34" typeface="微软雅黑"/>
              </a:rPr>
              <a:t>请输入您的文字请输入您的文字请输入您的文字请输入您的文字请输入您的文字</a:t>
            </a:r>
          </a:p>
        </p:txBody>
      </p:sp>
      <p:sp>
        <p:nvSpPr>
          <p:cNvPr id="19465" name="Oval 17"/>
          <p:cNvSpPr>
            <a:spLocks noChangeArrowheads="1"/>
          </p:cNvSpPr>
          <p:nvPr/>
        </p:nvSpPr>
        <p:spPr bwMode="auto">
          <a:xfrm>
            <a:off x="5187950" y="2552700"/>
            <a:ext cx="509588" cy="5080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000">
                <a:solidFill>
                  <a:schemeClr val="bg1"/>
                </a:solidFill>
              </a:rPr>
              <a:t>2</a:t>
            </a:r>
          </a:p>
        </p:txBody>
      </p:sp>
      <p:sp>
        <p:nvSpPr>
          <p:cNvPr id="19466" name="Oval 17"/>
          <p:cNvSpPr>
            <a:spLocks noChangeArrowheads="1"/>
          </p:cNvSpPr>
          <p:nvPr/>
        </p:nvSpPr>
        <p:spPr bwMode="auto">
          <a:xfrm>
            <a:off x="8172450" y="2552700"/>
            <a:ext cx="509588" cy="5080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000">
                <a:solidFill>
                  <a:schemeClr val="bg1"/>
                </a:solidFill>
              </a:rPr>
              <a:t>3</a:t>
            </a:r>
          </a:p>
        </p:txBody>
      </p:sp>
      <p:sp>
        <p:nvSpPr>
          <p:cNvPr id="19467" name="Oval 17"/>
          <p:cNvSpPr>
            <a:spLocks noChangeArrowheads="1"/>
          </p:cNvSpPr>
          <p:nvPr/>
        </p:nvSpPr>
        <p:spPr bwMode="auto">
          <a:xfrm>
            <a:off x="2287588" y="4275138"/>
            <a:ext cx="509587" cy="5080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000">
                <a:solidFill>
                  <a:schemeClr val="bg1"/>
                </a:solidFill>
              </a:rPr>
              <a:t>6</a:t>
            </a:r>
          </a:p>
        </p:txBody>
      </p:sp>
      <p:sp>
        <p:nvSpPr>
          <p:cNvPr id="19468" name="Oval 17"/>
          <p:cNvSpPr>
            <a:spLocks noChangeArrowheads="1"/>
          </p:cNvSpPr>
          <p:nvPr/>
        </p:nvSpPr>
        <p:spPr bwMode="auto">
          <a:xfrm>
            <a:off x="5187950" y="4275138"/>
            <a:ext cx="509588" cy="5080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000">
                <a:solidFill>
                  <a:schemeClr val="bg1"/>
                </a:solidFill>
              </a:rPr>
              <a:t>5</a:t>
            </a:r>
          </a:p>
        </p:txBody>
      </p:sp>
      <p:sp>
        <p:nvSpPr>
          <p:cNvPr id="19469" name="Oval 17"/>
          <p:cNvSpPr>
            <a:spLocks noChangeArrowheads="1"/>
          </p:cNvSpPr>
          <p:nvPr/>
        </p:nvSpPr>
        <p:spPr bwMode="auto">
          <a:xfrm>
            <a:off x="8172450" y="4275138"/>
            <a:ext cx="509588" cy="508000"/>
          </a:xfrm>
          <a:prstGeom prst="ellipse">
            <a:avLst/>
          </a:prstGeom>
          <a:solidFill>
            <a:schemeClr val="accent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000">
                <a:solidFill>
                  <a:schemeClr val="bg1"/>
                </a:solidFill>
              </a:rPr>
              <a:t>4</a:t>
            </a:r>
          </a:p>
        </p:txBody>
      </p:sp>
      <p:sp>
        <p:nvSpPr>
          <p:cNvPr id="19470" name="TextBox 14"/>
          <p:cNvSpPr txBox="1">
            <a:spLocks noChangeArrowheads="1"/>
          </p:cNvSpPr>
          <p:nvPr/>
        </p:nvSpPr>
        <p:spPr bwMode="auto">
          <a:xfrm>
            <a:off x="4483100" y="1025525"/>
            <a:ext cx="1919288"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sz="1600">
                <a:solidFill>
                  <a:schemeClr val="accent1"/>
                </a:solidFill>
                <a:latin charset="-122" panose="020b0503020204020204" pitchFamily="34" typeface="微软雅黑"/>
                <a:ea charset="-122" pitchFamily="34" typeface="微软雅黑"/>
              </a:rPr>
              <a:t>请输入您的文字请输入您的文字请输入您的文字请输入您的文字请输入您的文字</a:t>
            </a:r>
          </a:p>
        </p:txBody>
      </p:sp>
      <p:sp>
        <p:nvSpPr>
          <p:cNvPr id="19471" name="TextBox 15"/>
          <p:cNvSpPr txBox="1">
            <a:spLocks noChangeArrowheads="1"/>
          </p:cNvSpPr>
          <p:nvPr/>
        </p:nvSpPr>
        <p:spPr bwMode="auto">
          <a:xfrm>
            <a:off x="7466014" y="1025525"/>
            <a:ext cx="192087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sz="1600">
                <a:solidFill>
                  <a:schemeClr val="accent1"/>
                </a:solidFill>
                <a:latin charset="-122" panose="020b0503020204020204" pitchFamily="34" typeface="微软雅黑"/>
                <a:ea charset="-122" pitchFamily="34" typeface="微软雅黑"/>
              </a:rPr>
              <a:t>请输入您的文字请输入您的文字请输入您的文字请输入您的文字请输入您的文字</a:t>
            </a:r>
          </a:p>
        </p:txBody>
      </p:sp>
      <p:sp>
        <p:nvSpPr>
          <p:cNvPr id="19472" name="TextBox 16"/>
          <p:cNvSpPr txBox="1">
            <a:spLocks noChangeArrowheads="1"/>
          </p:cNvSpPr>
          <p:nvPr/>
        </p:nvSpPr>
        <p:spPr bwMode="auto">
          <a:xfrm>
            <a:off x="1635125" y="5151438"/>
            <a:ext cx="192087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sz="1600">
                <a:solidFill>
                  <a:schemeClr val="accent1"/>
                </a:solidFill>
                <a:latin charset="-122" panose="020b0503020204020204" pitchFamily="34" typeface="微软雅黑"/>
                <a:ea charset="-122" pitchFamily="34" typeface="微软雅黑"/>
              </a:rPr>
              <a:t>请输入您的文字请输入您的文字请输入您的文字请输入您的文字请输入您的文字</a:t>
            </a:r>
          </a:p>
        </p:txBody>
      </p:sp>
      <p:sp>
        <p:nvSpPr>
          <p:cNvPr id="19473" name="TextBox 17"/>
          <p:cNvSpPr txBox="1">
            <a:spLocks noChangeArrowheads="1"/>
          </p:cNvSpPr>
          <p:nvPr/>
        </p:nvSpPr>
        <p:spPr bwMode="auto">
          <a:xfrm>
            <a:off x="4483100" y="5151438"/>
            <a:ext cx="1919288"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sz="1600">
                <a:solidFill>
                  <a:schemeClr val="accent1"/>
                </a:solidFill>
                <a:latin charset="-122" panose="020b0503020204020204" pitchFamily="34" typeface="微软雅黑"/>
                <a:ea charset="-122" pitchFamily="34" typeface="微软雅黑"/>
              </a:rPr>
              <a:t>请输入您的文字请输入您的文字请输入您的文字请输入您的文字请输入您的文字</a:t>
            </a:r>
          </a:p>
        </p:txBody>
      </p:sp>
      <p:sp>
        <p:nvSpPr>
          <p:cNvPr id="19474" name="TextBox 18"/>
          <p:cNvSpPr txBox="1">
            <a:spLocks noChangeArrowheads="1"/>
          </p:cNvSpPr>
          <p:nvPr/>
        </p:nvSpPr>
        <p:spPr bwMode="auto">
          <a:xfrm>
            <a:off x="7466014" y="5151438"/>
            <a:ext cx="192087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sz="1600">
                <a:solidFill>
                  <a:schemeClr val="accent1"/>
                </a:solidFill>
                <a:latin charset="-122" panose="020b0503020204020204" pitchFamily="34" typeface="微软雅黑"/>
                <a:ea charset="-122" pitchFamily="34" typeface="微软雅黑"/>
              </a:rPr>
              <a:t>请输入您的文字请输入您的文字请输入您的文字请输入您的文字请输入您的文字</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9459"/>
                                        </p:tgtEl>
                                        <p:attrNameLst>
                                          <p:attrName>style.visibility</p:attrName>
                                        </p:attrNameLst>
                                      </p:cBhvr>
                                      <p:to>
                                        <p:strVal val="visible"/>
                                      </p:to>
                                    </p:set>
                                    <p:anim calcmode="lin" valueType="num">
                                      <p:cBhvr>
                                        <p:cTn dur="300" fill="hold" id="7"/>
                                        <p:tgtEl>
                                          <p:spTgt spid="19459"/>
                                        </p:tgtEl>
                                        <p:attrNameLst>
                                          <p:attrName>ppt_w</p:attrName>
                                        </p:attrNameLst>
                                      </p:cBhvr>
                                      <p:tavLst>
                                        <p:tav tm="0">
                                          <p:val>
                                            <p:fltVal val="0"/>
                                          </p:val>
                                        </p:tav>
                                        <p:tav tm="100000">
                                          <p:val>
                                            <p:strVal val="#ppt_w"/>
                                          </p:val>
                                        </p:tav>
                                      </p:tavLst>
                                    </p:anim>
                                    <p:anim calcmode="lin" valueType="num">
                                      <p:cBhvr>
                                        <p:cTn dur="300" fill="hold" id="8"/>
                                        <p:tgtEl>
                                          <p:spTgt spid="19459"/>
                                        </p:tgtEl>
                                        <p:attrNameLst>
                                          <p:attrName>ppt_h</p:attrName>
                                        </p:attrNameLst>
                                      </p:cBhvr>
                                      <p:tavLst>
                                        <p:tav tm="0">
                                          <p:val>
                                            <p:fltVal val="0"/>
                                          </p:val>
                                        </p:tav>
                                        <p:tav tm="100000">
                                          <p:val>
                                            <p:strVal val="#ppt_h"/>
                                          </p:val>
                                        </p:tav>
                                      </p:tavLst>
                                    </p:anim>
                                    <p:anim calcmode="lin" valueType="num">
                                      <p:cBhvr>
                                        <p:cTn dur="300" fill="hold" id="9"/>
                                        <p:tgtEl>
                                          <p:spTgt spid="19459"/>
                                        </p:tgtEl>
                                        <p:attrNameLst>
                                          <p:attrName>style.rotation</p:attrName>
                                        </p:attrNameLst>
                                      </p:cBhvr>
                                      <p:tavLst>
                                        <p:tav tm="0">
                                          <p:val>
                                            <p:fltVal val="90"/>
                                          </p:val>
                                        </p:tav>
                                        <p:tav tm="100000">
                                          <p:val>
                                            <p:fltVal val="0"/>
                                          </p:val>
                                        </p:tav>
                                      </p:tavLst>
                                    </p:anim>
                                    <p:animEffect filter="fade" transition="in">
                                      <p:cBhvr>
                                        <p:cTn dur="300" id="10"/>
                                        <p:tgtEl>
                                          <p:spTgt spid="19459"/>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9458"/>
                                        </p:tgtEl>
                                        <p:attrNameLst>
                                          <p:attrName>style.visibility</p:attrName>
                                        </p:attrNameLst>
                                      </p:cBhvr>
                                      <p:to>
                                        <p:strVal val="visible"/>
                                      </p:to>
                                    </p:set>
                                    <p:anim calcmode="lin" valueType="num">
                                      <p:cBhvr>
                                        <p:cTn dur="400" fill="hold" id="14"/>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9458"/>
                                        </p:tgtEl>
                                        <p:attrNameLst>
                                          <p:attrName>ppt_y</p:attrName>
                                        </p:attrNameLst>
                                      </p:cBhvr>
                                      <p:tavLst>
                                        <p:tav tm="0">
                                          <p:val>
                                            <p:strVal val="#ppt_y"/>
                                          </p:val>
                                        </p:tav>
                                        <p:tav tm="100000">
                                          <p:val>
                                            <p:strVal val="#ppt_y"/>
                                          </p:val>
                                        </p:tav>
                                      </p:tavLst>
                                    </p:anim>
                                    <p:anim calcmode="lin" valueType="num">
                                      <p:cBhvr>
                                        <p:cTn dur="400" fill="hold" id="16"/>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945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9458"/>
                                        </p:tgtEl>
                                      </p:cBhvr>
                                    </p:animEffect>
                                  </p:childTnLst>
                                </p:cTn>
                              </p:par>
                            </p:childTnLst>
                          </p:cTn>
                        </p:par>
                        <p:par>
                          <p:cTn fill="hold" id="19" nodeType="afterGroup">
                            <p:stCondLst>
                              <p:cond delay="700"/>
                            </p:stCondLst>
                            <p:childTnLst>
                              <p:par>
                                <p:cTn fill="hold" grpId="0" id="20" nodeType="afterEffect" presetClass="entr" presetID="22" presetSubtype="8">
                                  <p:stCondLst>
                                    <p:cond delay="0"/>
                                  </p:stCondLst>
                                  <p:childTnLst>
                                    <p:set>
                                      <p:cBhvr>
                                        <p:cTn dur="1" fill="hold" id="21">
                                          <p:stCondLst>
                                            <p:cond delay="0"/>
                                          </p:stCondLst>
                                        </p:cTn>
                                        <p:tgtEl>
                                          <p:spTgt spid="19462"/>
                                        </p:tgtEl>
                                        <p:attrNameLst>
                                          <p:attrName>style.visibility</p:attrName>
                                        </p:attrNameLst>
                                      </p:cBhvr>
                                      <p:to>
                                        <p:strVal val="visible"/>
                                      </p:to>
                                    </p:set>
                                    <p:animEffect filter="wipe(left)" transition="in">
                                      <p:cBhvr>
                                        <p:cTn dur="1000" id="22"/>
                                        <p:tgtEl>
                                          <p:spTgt spid="19462"/>
                                        </p:tgtEl>
                                      </p:cBhvr>
                                    </p:animEffect>
                                  </p:childTnLst>
                                </p:cTn>
                              </p:par>
                            </p:childTnLst>
                          </p:cTn>
                        </p:par>
                        <p:par>
                          <p:cTn fill="hold" id="23" nodeType="afterGroup">
                            <p:stCondLst>
                              <p:cond delay="1700"/>
                            </p:stCondLst>
                            <p:childTnLst>
                              <p:par>
                                <p:cTn fill="hold" grpId="0" id="24" nodeType="afterEffect" presetClass="entr" presetID="22" presetSubtype="1">
                                  <p:stCondLst>
                                    <p:cond delay="0"/>
                                  </p:stCondLst>
                                  <p:childTnLst>
                                    <p:set>
                                      <p:cBhvr>
                                        <p:cTn dur="1" fill="hold" id="25">
                                          <p:stCondLst>
                                            <p:cond delay="0"/>
                                          </p:stCondLst>
                                        </p:cTn>
                                        <p:tgtEl>
                                          <p:spTgt spid="19460"/>
                                        </p:tgtEl>
                                        <p:attrNameLst>
                                          <p:attrName>style.visibility</p:attrName>
                                        </p:attrNameLst>
                                      </p:cBhvr>
                                      <p:to>
                                        <p:strVal val="visible"/>
                                      </p:to>
                                    </p:set>
                                    <p:animEffect filter="wipe(up)" transition="in">
                                      <p:cBhvr>
                                        <p:cTn dur="500" id="26"/>
                                        <p:tgtEl>
                                          <p:spTgt spid="19460"/>
                                        </p:tgtEl>
                                      </p:cBhvr>
                                    </p:animEffect>
                                  </p:childTnLst>
                                </p:cTn>
                              </p:par>
                            </p:childTnLst>
                          </p:cTn>
                        </p:par>
                        <p:par>
                          <p:cTn fill="hold" id="27" nodeType="afterGroup">
                            <p:stCondLst>
                              <p:cond delay="2200"/>
                            </p:stCondLst>
                            <p:childTnLst>
                              <p:par>
                                <p:cTn fill="hold" grpId="0" id="28" nodeType="afterEffect" presetClass="entr" presetID="22" presetSubtype="2">
                                  <p:stCondLst>
                                    <p:cond delay="0"/>
                                  </p:stCondLst>
                                  <p:childTnLst>
                                    <p:set>
                                      <p:cBhvr>
                                        <p:cTn dur="1" fill="hold" id="29">
                                          <p:stCondLst>
                                            <p:cond delay="0"/>
                                          </p:stCondLst>
                                        </p:cTn>
                                        <p:tgtEl>
                                          <p:spTgt spid="19461"/>
                                        </p:tgtEl>
                                        <p:attrNameLst>
                                          <p:attrName>style.visibility</p:attrName>
                                        </p:attrNameLst>
                                      </p:cBhvr>
                                      <p:to>
                                        <p:strVal val="visible"/>
                                      </p:to>
                                    </p:set>
                                    <p:animEffect filter="wipe(right)" transition="in">
                                      <p:cBhvr>
                                        <p:cTn dur="1000" id="30"/>
                                        <p:tgtEl>
                                          <p:spTgt spid="19461"/>
                                        </p:tgtEl>
                                      </p:cBhvr>
                                    </p:animEffect>
                                  </p:childTnLst>
                                </p:cTn>
                              </p:par>
                            </p:childTnLst>
                          </p:cTn>
                        </p:par>
                        <p:par>
                          <p:cTn fill="hold" id="31" nodeType="afterGroup">
                            <p:stCondLst>
                              <p:cond delay="3200"/>
                            </p:stCondLst>
                            <p:childTnLst>
                              <p:par>
                                <p:cTn fill="hold" grpId="0" id="32" nodeType="afterEffect" presetClass="entr" presetID="2" presetSubtype="6">
                                  <p:stCondLst>
                                    <p:cond delay="0"/>
                                  </p:stCondLst>
                                  <p:childTnLst>
                                    <p:set>
                                      <p:cBhvr>
                                        <p:cTn dur="1" fill="hold" id="33">
                                          <p:stCondLst>
                                            <p:cond delay="0"/>
                                          </p:stCondLst>
                                        </p:cTn>
                                        <p:tgtEl>
                                          <p:spTgt spid="19463"/>
                                        </p:tgtEl>
                                        <p:attrNameLst>
                                          <p:attrName>style.visibility</p:attrName>
                                        </p:attrNameLst>
                                      </p:cBhvr>
                                      <p:to>
                                        <p:strVal val="visible"/>
                                      </p:to>
                                    </p:set>
                                    <p:anim calcmode="lin" valueType="num">
                                      <p:cBhvr additive="base">
                                        <p:cTn dur="500" fill="hold" id="34"/>
                                        <p:tgtEl>
                                          <p:spTgt spid="19463"/>
                                        </p:tgtEl>
                                        <p:attrNameLst>
                                          <p:attrName>ppt_x</p:attrName>
                                        </p:attrNameLst>
                                      </p:cBhvr>
                                      <p:tavLst>
                                        <p:tav tm="0">
                                          <p:val>
                                            <p:strVal val="1+#ppt_w/2"/>
                                          </p:val>
                                        </p:tav>
                                        <p:tav tm="100000">
                                          <p:val>
                                            <p:strVal val="#ppt_x"/>
                                          </p:val>
                                        </p:tav>
                                      </p:tavLst>
                                    </p:anim>
                                    <p:anim calcmode="lin" valueType="num">
                                      <p:cBhvr additive="base">
                                        <p:cTn dur="500" fill="hold" id="35"/>
                                        <p:tgtEl>
                                          <p:spTgt spid="19463"/>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6">
                                  <p:stCondLst>
                                    <p:cond delay="200"/>
                                  </p:stCondLst>
                                  <p:childTnLst>
                                    <p:set>
                                      <p:cBhvr>
                                        <p:cTn dur="1" fill="hold" id="37">
                                          <p:stCondLst>
                                            <p:cond delay="0"/>
                                          </p:stCondLst>
                                        </p:cTn>
                                        <p:tgtEl>
                                          <p:spTgt spid="19465"/>
                                        </p:tgtEl>
                                        <p:attrNameLst>
                                          <p:attrName>style.visibility</p:attrName>
                                        </p:attrNameLst>
                                      </p:cBhvr>
                                      <p:to>
                                        <p:strVal val="visible"/>
                                      </p:to>
                                    </p:set>
                                    <p:anim calcmode="lin" valueType="num">
                                      <p:cBhvr additive="base">
                                        <p:cTn dur="500" fill="hold" id="38"/>
                                        <p:tgtEl>
                                          <p:spTgt spid="19465"/>
                                        </p:tgtEl>
                                        <p:attrNameLst>
                                          <p:attrName>ppt_x</p:attrName>
                                        </p:attrNameLst>
                                      </p:cBhvr>
                                      <p:tavLst>
                                        <p:tav tm="0">
                                          <p:val>
                                            <p:strVal val="1+#ppt_w/2"/>
                                          </p:val>
                                        </p:tav>
                                        <p:tav tm="100000">
                                          <p:val>
                                            <p:strVal val="#ppt_x"/>
                                          </p:val>
                                        </p:tav>
                                      </p:tavLst>
                                    </p:anim>
                                    <p:anim calcmode="lin" valueType="num">
                                      <p:cBhvr additive="base">
                                        <p:cTn dur="500" fill="hold" id="39"/>
                                        <p:tgtEl>
                                          <p:spTgt spid="19465"/>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6">
                                  <p:stCondLst>
                                    <p:cond delay="400"/>
                                  </p:stCondLst>
                                  <p:childTnLst>
                                    <p:set>
                                      <p:cBhvr>
                                        <p:cTn dur="1" fill="hold" id="41">
                                          <p:stCondLst>
                                            <p:cond delay="0"/>
                                          </p:stCondLst>
                                        </p:cTn>
                                        <p:tgtEl>
                                          <p:spTgt spid="19466"/>
                                        </p:tgtEl>
                                        <p:attrNameLst>
                                          <p:attrName>style.visibility</p:attrName>
                                        </p:attrNameLst>
                                      </p:cBhvr>
                                      <p:to>
                                        <p:strVal val="visible"/>
                                      </p:to>
                                    </p:set>
                                    <p:anim calcmode="lin" valueType="num">
                                      <p:cBhvr additive="base">
                                        <p:cTn dur="500" fill="hold" id="42"/>
                                        <p:tgtEl>
                                          <p:spTgt spid="19466"/>
                                        </p:tgtEl>
                                        <p:attrNameLst>
                                          <p:attrName>ppt_x</p:attrName>
                                        </p:attrNameLst>
                                      </p:cBhvr>
                                      <p:tavLst>
                                        <p:tav tm="0">
                                          <p:val>
                                            <p:strVal val="1+#ppt_w/2"/>
                                          </p:val>
                                        </p:tav>
                                        <p:tav tm="100000">
                                          <p:val>
                                            <p:strVal val="#ppt_x"/>
                                          </p:val>
                                        </p:tav>
                                      </p:tavLst>
                                    </p:anim>
                                    <p:anim calcmode="lin" valueType="num">
                                      <p:cBhvr additive="base">
                                        <p:cTn dur="500" fill="hold" id="43"/>
                                        <p:tgtEl>
                                          <p:spTgt spid="19466"/>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100"/>
                            </p:stCondLst>
                            <p:childTnLst>
                              <p:par>
                                <p:cTn fill="hold" grpId="0" id="45" nodeType="afterEffect" presetClass="entr" presetID="22" presetSubtype="4">
                                  <p:stCondLst>
                                    <p:cond delay="0"/>
                                  </p:stCondLst>
                                  <p:childTnLst>
                                    <p:set>
                                      <p:cBhvr>
                                        <p:cTn dur="1" fill="hold" id="46">
                                          <p:stCondLst>
                                            <p:cond delay="0"/>
                                          </p:stCondLst>
                                        </p:cTn>
                                        <p:tgtEl>
                                          <p:spTgt spid="19464"/>
                                        </p:tgtEl>
                                        <p:attrNameLst>
                                          <p:attrName>style.visibility</p:attrName>
                                        </p:attrNameLst>
                                      </p:cBhvr>
                                      <p:to>
                                        <p:strVal val="visible"/>
                                      </p:to>
                                    </p:set>
                                    <p:animEffect filter="wipe(down)" transition="in">
                                      <p:cBhvr>
                                        <p:cTn dur="500" id="47"/>
                                        <p:tgtEl>
                                          <p:spTgt spid="19464"/>
                                        </p:tgtEl>
                                      </p:cBhvr>
                                    </p:animEffect>
                                  </p:childTnLst>
                                </p:cTn>
                              </p:par>
                              <p:par>
                                <p:cTn fill="hold" grpId="0" id="48" nodeType="withEffect" presetClass="entr" presetID="22" presetSubtype="4">
                                  <p:stCondLst>
                                    <p:cond delay="200"/>
                                  </p:stCondLst>
                                  <p:childTnLst>
                                    <p:set>
                                      <p:cBhvr>
                                        <p:cTn dur="1" fill="hold" id="49">
                                          <p:stCondLst>
                                            <p:cond delay="0"/>
                                          </p:stCondLst>
                                        </p:cTn>
                                        <p:tgtEl>
                                          <p:spTgt spid="19470"/>
                                        </p:tgtEl>
                                        <p:attrNameLst>
                                          <p:attrName>style.visibility</p:attrName>
                                        </p:attrNameLst>
                                      </p:cBhvr>
                                      <p:to>
                                        <p:strVal val="visible"/>
                                      </p:to>
                                    </p:set>
                                    <p:animEffect filter="wipe(down)" transition="in">
                                      <p:cBhvr>
                                        <p:cTn dur="500" id="50"/>
                                        <p:tgtEl>
                                          <p:spTgt spid="19470"/>
                                        </p:tgtEl>
                                      </p:cBhvr>
                                    </p:animEffect>
                                  </p:childTnLst>
                                </p:cTn>
                              </p:par>
                              <p:par>
                                <p:cTn fill="hold" grpId="0" id="51" nodeType="withEffect" presetClass="entr" presetID="22" presetSubtype="4">
                                  <p:stCondLst>
                                    <p:cond delay="400"/>
                                  </p:stCondLst>
                                  <p:childTnLst>
                                    <p:set>
                                      <p:cBhvr>
                                        <p:cTn dur="1" fill="hold" id="52">
                                          <p:stCondLst>
                                            <p:cond delay="0"/>
                                          </p:stCondLst>
                                        </p:cTn>
                                        <p:tgtEl>
                                          <p:spTgt spid="19471"/>
                                        </p:tgtEl>
                                        <p:attrNameLst>
                                          <p:attrName>style.visibility</p:attrName>
                                        </p:attrNameLst>
                                      </p:cBhvr>
                                      <p:to>
                                        <p:strVal val="visible"/>
                                      </p:to>
                                    </p:set>
                                    <p:animEffect filter="wipe(down)" transition="in">
                                      <p:cBhvr>
                                        <p:cTn dur="500" id="53"/>
                                        <p:tgtEl>
                                          <p:spTgt spid="19471"/>
                                        </p:tgtEl>
                                      </p:cBhvr>
                                    </p:animEffect>
                                  </p:childTnLst>
                                </p:cTn>
                              </p:par>
                            </p:childTnLst>
                          </p:cTn>
                        </p:par>
                        <p:par>
                          <p:cTn fill="hold" id="54" nodeType="afterGroup">
                            <p:stCondLst>
                              <p:cond delay="5000"/>
                            </p:stCondLst>
                            <p:childTnLst>
                              <p:par>
                                <p:cTn fill="hold" grpId="0" id="55" nodeType="afterEffect" presetClass="entr" presetID="2" presetSubtype="3">
                                  <p:stCondLst>
                                    <p:cond delay="0"/>
                                  </p:stCondLst>
                                  <p:childTnLst>
                                    <p:set>
                                      <p:cBhvr>
                                        <p:cTn dur="1" fill="hold" id="56">
                                          <p:stCondLst>
                                            <p:cond delay="0"/>
                                          </p:stCondLst>
                                        </p:cTn>
                                        <p:tgtEl>
                                          <p:spTgt spid="19467"/>
                                        </p:tgtEl>
                                        <p:attrNameLst>
                                          <p:attrName>style.visibility</p:attrName>
                                        </p:attrNameLst>
                                      </p:cBhvr>
                                      <p:to>
                                        <p:strVal val="visible"/>
                                      </p:to>
                                    </p:set>
                                    <p:anim calcmode="lin" valueType="num">
                                      <p:cBhvr additive="base">
                                        <p:cTn dur="500" fill="hold" id="57"/>
                                        <p:tgtEl>
                                          <p:spTgt spid="19467"/>
                                        </p:tgtEl>
                                        <p:attrNameLst>
                                          <p:attrName>ppt_x</p:attrName>
                                        </p:attrNameLst>
                                      </p:cBhvr>
                                      <p:tavLst>
                                        <p:tav tm="0">
                                          <p:val>
                                            <p:strVal val="1+#ppt_w/2"/>
                                          </p:val>
                                        </p:tav>
                                        <p:tav tm="100000">
                                          <p:val>
                                            <p:strVal val="#ppt_x"/>
                                          </p:val>
                                        </p:tav>
                                      </p:tavLst>
                                    </p:anim>
                                    <p:anim calcmode="lin" valueType="num">
                                      <p:cBhvr additive="base">
                                        <p:cTn dur="500" fill="hold" id="58"/>
                                        <p:tgtEl>
                                          <p:spTgt spid="19467"/>
                                        </p:tgtEl>
                                        <p:attrNameLst>
                                          <p:attrName>ppt_y</p:attrName>
                                        </p:attrNameLst>
                                      </p:cBhvr>
                                      <p:tavLst>
                                        <p:tav tm="0">
                                          <p:val>
                                            <p:strVal val="0-#ppt_h/2"/>
                                          </p:val>
                                        </p:tav>
                                        <p:tav tm="100000">
                                          <p:val>
                                            <p:strVal val="#ppt_y"/>
                                          </p:val>
                                        </p:tav>
                                      </p:tavLst>
                                    </p:anim>
                                  </p:childTnLst>
                                </p:cTn>
                              </p:par>
                              <p:par>
                                <p:cTn fill="hold" grpId="0" id="59" nodeType="withEffect" presetClass="entr" presetID="2" presetSubtype="3">
                                  <p:stCondLst>
                                    <p:cond delay="200"/>
                                  </p:stCondLst>
                                  <p:childTnLst>
                                    <p:set>
                                      <p:cBhvr>
                                        <p:cTn dur="1" fill="hold" id="60">
                                          <p:stCondLst>
                                            <p:cond delay="0"/>
                                          </p:stCondLst>
                                        </p:cTn>
                                        <p:tgtEl>
                                          <p:spTgt spid="19468"/>
                                        </p:tgtEl>
                                        <p:attrNameLst>
                                          <p:attrName>style.visibility</p:attrName>
                                        </p:attrNameLst>
                                      </p:cBhvr>
                                      <p:to>
                                        <p:strVal val="visible"/>
                                      </p:to>
                                    </p:set>
                                    <p:anim calcmode="lin" valueType="num">
                                      <p:cBhvr additive="base">
                                        <p:cTn dur="500" fill="hold" id="61"/>
                                        <p:tgtEl>
                                          <p:spTgt spid="19468"/>
                                        </p:tgtEl>
                                        <p:attrNameLst>
                                          <p:attrName>ppt_x</p:attrName>
                                        </p:attrNameLst>
                                      </p:cBhvr>
                                      <p:tavLst>
                                        <p:tav tm="0">
                                          <p:val>
                                            <p:strVal val="1+#ppt_w/2"/>
                                          </p:val>
                                        </p:tav>
                                        <p:tav tm="100000">
                                          <p:val>
                                            <p:strVal val="#ppt_x"/>
                                          </p:val>
                                        </p:tav>
                                      </p:tavLst>
                                    </p:anim>
                                    <p:anim calcmode="lin" valueType="num">
                                      <p:cBhvr additive="base">
                                        <p:cTn dur="500" fill="hold" id="62"/>
                                        <p:tgtEl>
                                          <p:spTgt spid="19468"/>
                                        </p:tgtEl>
                                        <p:attrNameLst>
                                          <p:attrName>ppt_y</p:attrName>
                                        </p:attrNameLst>
                                      </p:cBhvr>
                                      <p:tavLst>
                                        <p:tav tm="0">
                                          <p:val>
                                            <p:strVal val="0-#ppt_h/2"/>
                                          </p:val>
                                        </p:tav>
                                        <p:tav tm="100000">
                                          <p:val>
                                            <p:strVal val="#ppt_y"/>
                                          </p:val>
                                        </p:tav>
                                      </p:tavLst>
                                    </p:anim>
                                  </p:childTnLst>
                                </p:cTn>
                              </p:par>
                              <p:par>
                                <p:cTn fill="hold" grpId="0" id="63" nodeType="withEffect" presetClass="entr" presetID="2" presetSubtype="3">
                                  <p:stCondLst>
                                    <p:cond delay="400"/>
                                  </p:stCondLst>
                                  <p:childTnLst>
                                    <p:set>
                                      <p:cBhvr>
                                        <p:cTn dur="1" fill="hold" id="64">
                                          <p:stCondLst>
                                            <p:cond delay="0"/>
                                          </p:stCondLst>
                                        </p:cTn>
                                        <p:tgtEl>
                                          <p:spTgt spid="19469"/>
                                        </p:tgtEl>
                                        <p:attrNameLst>
                                          <p:attrName>style.visibility</p:attrName>
                                        </p:attrNameLst>
                                      </p:cBhvr>
                                      <p:to>
                                        <p:strVal val="visible"/>
                                      </p:to>
                                    </p:set>
                                    <p:anim calcmode="lin" valueType="num">
                                      <p:cBhvr additive="base">
                                        <p:cTn dur="500" fill="hold" id="65"/>
                                        <p:tgtEl>
                                          <p:spTgt spid="19469"/>
                                        </p:tgtEl>
                                        <p:attrNameLst>
                                          <p:attrName>ppt_x</p:attrName>
                                        </p:attrNameLst>
                                      </p:cBhvr>
                                      <p:tavLst>
                                        <p:tav tm="0">
                                          <p:val>
                                            <p:strVal val="1+#ppt_w/2"/>
                                          </p:val>
                                        </p:tav>
                                        <p:tav tm="100000">
                                          <p:val>
                                            <p:strVal val="#ppt_x"/>
                                          </p:val>
                                        </p:tav>
                                      </p:tavLst>
                                    </p:anim>
                                    <p:anim calcmode="lin" valueType="num">
                                      <p:cBhvr additive="base">
                                        <p:cTn dur="500" fill="hold" id="66"/>
                                        <p:tgtEl>
                                          <p:spTgt spid="19469"/>
                                        </p:tgtEl>
                                        <p:attrNameLst>
                                          <p:attrName>ppt_y</p:attrName>
                                        </p:attrNameLst>
                                      </p:cBhvr>
                                      <p:tavLst>
                                        <p:tav tm="0">
                                          <p:val>
                                            <p:strVal val="0-#ppt_h/2"/>
                                          </p:val>
                                        </p:tav>
                                        <p:tav tm="100000">
                                          <p:val>
                                            <p:strVal val="#ppt_y"/>
                                          </p:val>
                                        </p:tav>
                                      </p:tavLst>
                                    </p:anim>
                                  </p:childTnLst>
                                </p:cTn>
                              </p:par>
                            </p:childTnLst>
                          </p:cTn>
                        </p:par>
                        <p:par>
                          <p:cTn fill="hold" id="67" nodeType="afterGroup">
                            <p:stCondLst>
                              <p:cond delay="5900"/>
                            </p:stCondLst>
                            <p:childTnLst>
                              <p:par>
                                <p:cTn fill="hold" grpId="0" id="68" nodeType="afterEffect" presetClass="entr" presetID="22" presetSubtype="1">
                                  <p:stCondLst>
                                    <p:cond delay="0"/>
                                  </p:stCondLst>
                                  <p:childTnLst>
                                    <p:set>
                                      <p:cBhvr>
                                        <p:cTn dur="1" fill="hold" id="69">
                                          <p:stCondLst>
                                            <p:cond delay="0"/>
                                          </p:stCondLst>
                                        </p:cTn>
                                        <p:tgtEl>
                                          <p:spTgt spid="19472"/>
                                        </p:tgtEl>
                                        <p:attrNameLst>
                                          <p:attrName>style.visibility</p:attrName>
                                        </p:attrNameLst>
                                      </p:cBhvr>
                                      <p:to>
                                        <p:strVal val="visible"/>
                                      </p:to>
                                    </p:set>
                                    <p:animEffect filter="wipe(up)" transition="in">
                                      <p:cBhvr>
                                        <p:cTn dur="500" id="70"/>
                                        <p:tgtEl>
                                          <p:spTgt spid="19472"/>
                                        </p:tgtEl>
                                      </p:cBhvr>
                                    </p:animEffect>
                                  </p:childTnLst>
                                </p:cTn>
                              </p:par>
                              <p:par>
                                <p:cTn fill="hold" grpId="0" id="71" nodeType="withEffect" presetClass="entr" presetID="22" presetSubtype="1">
                                  <p:stCondLst>
                                    <p:cond delay="200"/>
                                  </p:stCondLst>
                                  <p:childTnLst>
                                    <p:set>
                                      <p:cBhvr>
                                        <p:cTn dur="1" fill="hold" id="72">
                                          <p:stCondLst>
                                            <p:cond delay="0"/>
                                          </p:stCondLst>
                                        </p:cTn>
                                        <p:tgtEl>
                                          <p:spTgt spid="19473"/>
                                        </p:tgtEl>
                                        <p:attrNameLst>
                                          <p:attrName>style.visibility</p:attrName>
                                        </p:attrNameLst>
                                      </p:cBhvr>
                                      <p:to>
                                        <p:strVal val="visible"/>
                                      </p:to>
                                    </p:set>
                                    <p:animEffect filter="wipe(up)" transition="in">
                                      <p:cBhvr>
                                        <p:cTn dur="500" id="73"/>
                                        <p:tgtEl>
                                          <p:spTgt spid="19473"/>
                                        </p:tgtEl>
                                      </p:cBhvr>
                                    </p:animEffect>
                                  </p:childTnLst>
                                </p:cTn>
                              </p:par>
                              <p:par>
                                <p:cTn fill="hold" grpId="0" id="74" nodeType="withEffect" presetClass="entr" presetID="22" presetSubtype="1">
                                  <p:stCondLst>
                                    <p:cond delay="400"/>
                                  </p:stCondLst>
                                  <p:childTnLst>
                                    <p:set>
                                      <p:cBhvr>
                                        <p:cTn dur="1" fill="hold" id="75">
                                          <p:stCondLst>
                                            <p:cond delay="0"/>
                                          </p:stCondLst>
                                        </p:cTn>
                                        <p:tgtEl>
                                          <p:spTgt spid="19474"/>
                                        </p:tgtEl>
                                        <p:attrNameLst>
                                          <p:attrName>style.visibility</p:attrName>
                                        </p:attrNameLst>
                                      </p:cBhvr>
                                      <p:to>
                                        <p:strVal val="visible"/>
                                      </p:to>
                                    </p:set>
                                    <p:animEffect filter="wipe(up)" transition="in">
                                      <p:cBhvr>
                                        <p:cTn dur="500" id="76"/>
                                        <p:tgtEl>
                                          <p:spTgt spid="194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458"/>
      <p:bldP grpId="0" spid="19459"/>
      <p:bldP grpId="0" spid="19460"/>
      <p:bldP grpId="0" spid="19461"/>
      <p:bldP grpId="0" spid="19462"/>
      <p:bldP grpId="0" spid="19463"/>
      <p:bldP grpId="0" spid="19464"/>
      <p:bldP grpId="0" spid="19465"/>
      <p:bldP grpId="0" spid="19466"/>
      <p:bldP grpId="0" spid="19467"/>
      <p:bldP grpId="0" spid="19468"/>
      <p:bldP grpId="0" spid="19469"/>
      <p:bldP grpId="0" spid="19470"/>
      <p:bldP grpId="0" spid="19471"/>
      <p:bldP grpId="0" spid="19472"/>
      <p:bldP grpId="0" spid="19473"/>
      <p:bldP grpId="0" spid="1947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TextBox 27"/>
          <p:cNvSpPr txBox="1">
            <a:spLocks noChangeArrowheads="1"/>
          </p:cNvSpPr>
          <p:nvPr/>
        </p:nvSpPr>
        <p:spPr bwMode="auto">
          <a:xfrm>
            <a:off x="1012825" y="176213"/>
            <a:ext cx="342931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2.3某某某可行方案</a:t>
            </a:r>
          </a:p>
        </p:txBody>
      </p:sp>
      <p:sp>
        <p:nvSpPr>
          <p:cNvPr id="20483"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36" name="AutoShape 4"/>
          <p:cNvSpPr>
            <a:spLocks noChangeArrowheads="1" noChangeAspect="1" noTextEdit="1"/>
          </p:cNvSpPr>
          <p:nvPr/>
        </p:nvSpPr>
        <p:spPr bwMode="auto">
          <a:xfrm>
            <a:off x="760413" y="1773238"/>
            <a:ext cx="10542587" cy="3671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20485" name="Freeform 6"/>
          <p:cNvSpPr/>
          <p:nvPr/>
        </p:nvSpPr>
        <p:spPr bwMode="auto">
          <a:xfrm>
            <a:off x="760413" y="1555750"/>
            <a:ext cx="2270125" cy="661988"/>
          </a:xfrm>
          <a:custGeom>
            <a:gdLst>
              <a:gd fmla="*/ 0 w 2965" name="T0"/>
              <a:gd fmla="*/ 0 h 581" name="T1"/>
              <a:gd fmla="*/ 2021292 w 2965" name="T2"/>
              <a:gd fmla="*/ 0 h 581" name="T3"/>
              <a:gd fmla="*/ 2270125 w 2965" name="T4"/>
              <a:gd fmla="*/ 331564 h 581" name="T5"/>
              <a:gd fmla="*/ 2021292 w 2965" name="T6"/>
              <a:gd fmla="*/ 661988 h 581" name="T7"/>
              <a:gd fmla="*/ 0 w 2965" name="T8"/>
              <a:gd fmla="*/ 661988 h 581" name="T9"/>
              <a:gd fmla="*/ 0 w 2965" name="T10"/>
              <a:gd fmla="*/ 0 h 58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81" w="2965">
                <a:moveTo>
                  <a:pt x="0" y="0"/>
                </a:moveTo>
                <a:lnTo>
                  <a:pt x="2640" y="0"/>
                </a:lnTo>
                <a:lnTo>
                  <a:pt x="2965" y="291"/>
                </a:lnTo>
                <a:lnTo>
                  <a:pt x="2640" y="581"/>
                </a:lnTo>
                <a:lnTo>
                  <a:pt x="0" y="581"/>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6" name="Freeform 7"/>
          <p:cNvSpPr/>
          <p:nvPr/>
        </p:nvSpPr>
        <p:spPr bwMode="auto">
          <a:xfrm>
            <a:off x="2911475" y="1555750"/>
            <a:ext cx="2219325" cy="661988"/>
          </a:xfrm>
          <a:custGeom>
            <a:gdLst>
              <a:gd fmla="*/ 0 w 2899" name="T0"/>
              <a:gd fmla="*/ 0 h 581" name="T1"/>
              <a:gd fmla="*/ 1970522 w 2899" name="T2"/>
              <a:gd fmla="*/ 0 h 581" name="T3"/>
              <a:gd fmla="*/ 2219325 w 2899" name="T4"/>
              <a:gd fmla="*/ 331564 h 581" name="T5"/>
              <a:gd fmla="*/ 1970522 w 2899" name="T6"/>
              <a:gd fmla="*/ 661988 h 581" name="T7"/>
              <a:gd fmla="*/ 0 w 2899" name="T8"/>
              <a:gd fmla="*/ 661988 h 581" name="T9"/>
              <a:gd fmla="*/ 248803 w 2899" name="T10"/>
              <a:gd fmla="*/ 331564 h 581" name="T11"/>
              <a:gd fmla="*/ 0 w 2899" name="T12"/>
              <a:gd fmla="*/ 0 h 58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81" w="2899">
                <a:moveTo>
                  <a:pt x="0" y="0"/>
                </a:moveTo>
                <a:lnTo>
                  <a:pt x="2574" y="0"/>
                </a:lnTo>
                <a:lnTo>
                  <a:pt x="2899" y="291"/>
                </a:lnTo>
                <a:lnTo>
                  <a:pt x="2574" y="581"/>
                </a:lnTo>
                <a:lnTo>
                  <a:pt x="0" y="581"/>
                </a:lnTo>
                <a:lnTo>
                  <a:pt x="325" y="291"/>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7" name="Freeform 8"/>
          <p:cNvSpPr/>
          <p:nvPr/>
        </p:nvSpPr>
        <p:spPr bwMode="auto">
          <a:xfrm>
            <a:off x="5013325" y="1555750"/>
            <a:ext cx="2219325" cy="661988"/>
          </a:xfrm>
          <a:custGeom>
            <a:gdLst>
              <a:gd fmla="*/ 0 w 2900" name="T0"/>
              <a:gd fmla="*/ 0 h 581" name="T1"/>
              <a:gd fmla="*/ 1970608 w 2900" name="T2"/>
              <a:gd fmla="*/ 0 h 581" name="T3"/>
              <a:gd fmla="*/ 2219325 w 2900" name="T4"/>
              <a:gd fmla="*/ 331564 h 581" name="T5"/>
              <a:gd fmla="*/ 1970608 w 2900" name="T6"/>
              <a:gd fmla="*/ 661988 h 581" name="T7"/>
              <a:gd fmla="*/ 0 w 2900" name="T8"/>
              <a:gd fmla="*/ 661988 h 581" name="T9"/>
              <a:gd fmla="*/ 248717 w 2900" name="T10"/>
              <a:gd fmla="*/ 331564 h 581" name="T11"/>
              <a:gd fmla="*/ 0 w 2900" name="T12"/>
              <a:gd fmla="*/ 0 h 58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81" w="2900">
                <a:moveTo>
                  <a:pt x="0" y="0"/>
                </a:moveTo>
                <a:lnTo>
                  <a:pt x="2575" y="0"/>
                </a:lnTo>
                <a:lnTo>
                  <a:pt x="2900" y="291"/>
                </a:lnTo>
                <a:lnTo>
                  <a:pt x="2575" y="581"/>
                </a:lnTo>
                <a:lnTo>
                  <a:pt x="0" y="581"/>
                </a:lnTo>
                <a:lnTo>
                  <a:pt x="325" y="291"/>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8" name="Freeform 9"/>
          <p:cNvSpPr/>
          <p:nvPr/>
        </p:nvSpPr>
        <p:spPr bwMode="auto">
          <a:xfrm>
            <a:off x="7113588" y="1555750"/>
            <a:ext cx="2220912" cy="661988"/>
          </a:xfrm>
          <a:custGeom>
            <a:gdLst>
              <a:gd fmla="*/ 0 w 2900" name="T0"/>
              <a:gd fmla="*/ 0 h 581" name="T1"/>
              <a:gd fmla="*/ 1972017 w 2900" name="T2"/>
              <a:gd fmla="*/ 0 h 581" name="T3"/>
              <a:gd fmla="*/ 2220912 w 2900" name="T4"/>
              <a:gd fmla="*/ 331564 h 581" name="T5"/>
              <a:gd fmla="*/ 1972017 w 2900" name="T6"/>
              <a:gd fmla="*/ 661988 h 581" name="T7"/>
              <a:gd fmla="*/ 0 w 2900" name="T8"/>
              <a:gd fmla="*/ 661988 h 581" name="T9"/>
              <a:gd fmla="*/ 248895 w 2900" name="T10"/>
              <a:gd fmla="*/ 331564 h 581" name="T11"/>
              <a:gd fmla="*/ 0 w 2900" name="T12"/>
              <a:gd fmla="*/ 0 h 58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81" w="2900">
                <a:moveTo>
                  <a:pt x="0" y="0"/>
                </a:moveTo>
                <a:lnTo>
                  <a:pt x="2575" y="0"/>
                </a:lnTo>
                <a:lnTo>
                  <a:pt x="2900" y="291"/>
                </a:lnTo>
                <a:lnTo>
                  <a:pt x="2575" y="581"/>
                </a:lnTo>
                <a:lnTo>
                  <a:pt x="0" y="581"/>
                </a:lnTo>
                <a:lnTo>
                  <a:pt x="325" y="291"/>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89" name="Freeform 10"/>
          <p:cNvSpPr/>
          <p:nvPr/>
        </p:nvSpPr>
        <p:spPr bwMode="auto">
          <a:xfrm>
            <a:off x="9215438" y="1555750"/>
            <a:ext cx="2220912" cy="661988"/>
          </a:xfrm>
          <a:custGeom>
            <a:gdLst>
              <a:gd fmla="*/ 0 w 2900" name="T0"/>
              <a:gd fmla="*/ 0 h 581" name="T1"/>
              <a:gd fmla="*/ 1972017 w 2900" name="T2"/>
              <a:gd fmla="*/ 0 h 581" name="T3"/>
              <a:gd fmla="*/ 2220912 w 2900" name="T4"/>
              <a:gd fmla="*/ 331564 h 581" name="T5"/>
              <a:gd fmla="*/ 1972017 w 2900" name="T6"/>
              <a:gd fmla="*/ 661988 h 581" name="T7"/>
              <a:gd fmla="*/ 0 w 2900" name="T8"/>
              <a:gd fmla="*/ 661988 h 581" name="T9"/>
              <a:gd fmla="*/ 248895 w 2900" name="T10"/>
              <a:gd fmla="*/ 331564 h 581" name="T11"/>
              <a:gd fmla="*/ 0 w 2900" name="T12"/>
              <a:gd fmla="*/ 0 h 58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81" w="2900">
                <a:moveTo>
                  <a:pt x="0" y="0"/>
                </a:moveTo>
                <a:lnTo>
                  <a:pt x="2575" y="0"/>
                </a:lnTo>
                <a:lnTo>
                  <a:pt x="2900" y="291"/>
                </a:lnTo>
                <a:lnTo>
                  <a:pt x="2575" y="581"/>
                </a:lnTo>
                <a:lnTo>
                  <a:pt x="0" y="581"/>
                </a:lnTo>
                <a:lnTo>
                  <a:pt x="325" y="291"/>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490" name="Rectangle 11"/>
          <p:cNvSpPr>
            <a:spLocks noChangeArrowheads="1"/>
          </p:cNvSpPr>
          <p:nvPr/>
        </p:nvSpPr>
        <p:spPr bwMode="auto">
          <a:xfrm>
            <a:off x="868363" y="2413000"/>
            <a:ext cx="1857375" cy="3536950"/>
          </a:xfrm>
          <a:prstGeom prst="rect">
            <a:avLst/>
          </a:prstGeom>
          <a:solidFill>
            <a:schemeClr val="tx2"/>
          </a:solidFill>
          <a:ln w="9525">
            <a:solidFill>
              <a:schemeClr val="bg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91" name="Rectangle 12"/>
          <p:cNvSpPr>
            <a:spLocks noChangeArrowheads="1"/>
          </p:cNvSpPr>
          <p:nvPr/>
        </p:nvSpPr>
        <p:spPr bwMode="auto">
          <a:xfrm>
            <a:off x="2984500" y="2413000"/>
            <a:ext cx="1857375" cy="3536950"/>
          </a:xfrm>
          <a:prstGeom prst="rect">
            <a:avLst/>
          </a:prstGeom>
          <a:solidFill>
            <a:schemeClr val="tx2"/>
          </a:solidFill>
          <a:ln w="9525">
            <a:solidFill>
              <a:schemeClr val="bg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92" name="Rectangle 13"/>
          <p:cNvSpPr>
            <a:spLocks noChangeArrowheads="1"/>
          </p:cNvSpPr>
          <p:nvPr/>
        </p:nvSpPr>
        <p:spPr bwMode="auto">
          <a:xfrm>
            <a:off x="5087938" y="2413000"/>
            <a:ext cx="1858962" cy="3536950"/>
          </a:xfrm>
          <a:prstGeom prst="rect">
            <a:avLst/>
          </a:prstGeom>
          <a:solidFill>
            <a:schemeClr val="tx2"/>
          </a:solidFill>
          <a:ln w="9525">
            <a:solidFill>
              <a:schemeClr val="bg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93" name="Rectangle 14"/>
          <p:cNvSpPr>
            <a:spLocks noChangeArrowheads="1"/>
          </p:cNvSpPr>
          <p:nvPr/>
        </p:nvSpPr>
        <p:spPr bwMode="auto">
          <a:xfrm>
            <a:off x="7192963" y="2413000"/>
            <a:ext cx="1858962" cy="3536950"/>
          </a:xfrm>
          <a:prstGeom prst="rect">
            <a:avLst/>
          </a:prstGeom>
          <a:solidFill>
            <a:schemeClr val="tx2"/>
          </a:solidFill>
          <a:ln w="9525">
            <a:solidFill>
              <a:schemeClr val="bg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94" name="Rectangle 15"/>
          <p:cNvSpPr>
            <a:spLocks noChangeArrowheads="1"/>
          </p:cNvSpPr>
          <p:nvPr/>
        </p:nvSpPr>
        <p:spPr bwMode="auto">
          <a:xfrm>
            <a:off x="9296400" y="2413000"/>
            <a:ext cx="1858963" cy="3536950"/>
          </a:xfrm>
          <a:prstGeom prst="rect">
            <a:avLst/>
          </a:prstGeom>
          <a:solidFill>
            <a:schemeClr val="tx2"/>
          </a:solidFill>
          <a:ln w="9525">
            <a:solidFill>
              <a:schemeClr val="bg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95" name="Rectangle 16"/>
          <p:cNvSpPr>
            <a:spLocks noChangeArrowheads="1"/>
          </p:cNvSpPr>
          <p:nvPr/>
        </p:nvSpPr>
        <p:spPr bwMode="auto">
          <a:xfrm>
            <a:off x="928688" y="2466975"/>
            <a:ext cx="1736725" cy="1452563"/>
          </a:xfrm>
          <a:prstGeom prst="rect">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96" name="Rectangle 17"/>
          <p:cNvSpPr>
            <a:spLocks noChangeArrowheads="1"/>
          </p:cNvSpPr>
          <p:nvPr/>
        </p:nvSpPr>
        <p:spPr bwMode="auto">
          <a:xfrm>
            <a:off x="3043238" y="2466975"/>
            <a:ext cx="1738312" cy="1452563"/>
          </a:xfrm>
          <a:prstGeom prst="rect">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97" name="Rectangle 18"/>
          <p:cNvSpPr>
            <a:spLocks noChangeArrowheads="1"/>
          </p:cNvSpPr>
          <p:nvPr/>
        </p:nvSpPr>
        <p:spPr bwMode="auto">
          <a:xfrm>
            <a:off x="5148263" y="2466975"/>
            <a:ext cx="1738312" cy="1452563"/>
          </a:xfrm>
          <a:prstGeom prst="rect">
            <a:avLst/>
          </a:prstGeom>
          <a:blipFill dpi="0" rotWithShape="1">
            <a:blip r:embed="rId4"/>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98" name="Rectangle 19"/>
          <p:cNvSpPr>
            <a:spLocks noChangeArrowheads="1"/>
          </p:cNvSpPr>
          <p:nvPr/>
        </p:nvSpPr>
        <p:spPr bwMode="auto">
          <a:xfrm>
            <a:off x="7253288" y="2466975"/>
            <a:ext cx="1736725" cy="1452563"/>
          </a:xfrm>
          <a:prstGeom prst="rect">
            <a:avLst/>
          </a:prstGeom>
          <a:blipFill dpi="0" rotWithShape="1">
            <a:blip r:embed="rId5"/>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499" name="Rectangle 20"/>
          <p:cNvSpPr>
            <a:spLocks noChangeArrowheads="1"/>
          </p:cNvSpPr>
          <p:nvPr/>
        </p:nvSpPr>
        <p:spPr bwMode="auto">
          <a:xfrm>
            <a:off x="9356725" y="2466975"/>
            <a:ext cx="1738313" cy="1452563"/>
          </a:xfrm>
          <a:prstGeom prst="rect">
            <a:avLst/>
          </a:prstGeom>
          <a:blipFill dpi="0" rotWithShape="1">
            <a:blip r:embed="rId6"/>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0500" name="TextBox 21"/>
          <p:cNvSpPr txBox="1">
            <a:spLocks noChangeArrowheads="1"/>
          </p:cNvSpPr>
          <p:nvPr/>
        </p:nvSpPr>
        <p:spPr bwMode="auto">
          <a:xfrm>
            <a:off x="950913" y="4070350"/>
            <a:ext cx="1649412"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20501" name="TextBox 22"/>
          <p:cNvSpPr txBox="1">
            <a:spLocks noChangeArrowheads="1"/>
          </p:cNvSpPr>
          <p:nvPr/>
        </p:nvSpPr>
        <p:spPr bwMode="auto">
          <a:xfrm>
            <a:off x="3067050" y="4070350"/>
            <a:ext cx="1649413"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20502" name="TextBox 23"/>
          <p:cNvSpPr txBox="1">
            <a:spLocks noChangeArrowheads="1"/>
          </p:cNvSpPr>
          <p:nvPr/>
        </p:nvSpPr>
        <p:spPr bwMode="auto">
          <a:xfrm>
            <a:off x="5168900" y="4070350"/>
            <a:ext cx="1649413"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20503" name="TextBox 24"/>
          <p:cNvSpPr txBox="1">
            <a:spLocks noChangeArrowheads="1"/>
          </p:cNvSpPr>
          <p:nvPr/>
        </p:nvSpPr>
        <p:spPr bwMode="auto">
          <a:xfrm>
            <a:off x="7297739" y="4070350"/>
            <a:ext cx="1649412"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20504" name="TextBox 25"/>
          <p:cNvSpPr txBox="1">
            <a:spLocks noChangeArrowheads="1"/>
          </p:cNvSpPr>
          <p:nvPr/>
        </p:nvSpPr>
        <p:spPr bwMode="auto">
          <a:xfrm>
            <a:off x="9399589" y="4070350"/>
            <a:ext cx="1649412"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20505" name="TextBox 26"/>
          <p:cNvSpPr txBox="1">
            <a:spLocks noChangeArrowheads="1"/>
          </p:cNvSpPr>
          <p:nvPr/>
        </p:nvSpPr>
        <p:spPr bwMode="auto">
          <a:xfrm>
            <a:off x="958850" y="1720850"/>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anose="020b0503020204020204" pitchFamily="34" typeface="微软雅黑"/>
                <a:ea charset="-122" pitchFamily="34" typeface="微软雅黑"/>
              </a:rPr>
              <a:t>一、项目论证</a:t>
            </a:r>
          </a:p>
        </p:txBody>
      </p:sp>
      <p:sp>
        <p:nvSpPr>
          <p:cNvPr id="20506" name="TextBox 28"/>
          <p:cNvSpPr txBox="1">
            <a:spLocks noChangeArrowheads="1"/>
          </p:cNvSpPr>
          <p:nvPr/>
        </p:nvSpPr>
        <p:spPr bwMode="auto">
          <a:xfrm>
            <a:off x="3232150" y="1739900"/>
            <a:ext cx="16097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rgbClr val="F8F8F8"/>
                </a:solidFill>
                <a:latin charset="-122" panose="020b0503020204020204" pitchFamily="34" typeface="微软雅黑"/>
                <a:ea charset="-122" pitchFamily="34" typeface="微软雅黑"/>
              </a:rPr>
              <a:t>二、资料收集</a:t>
            </a:r>
          </a:p>
        </p:txBody>
      </p:sp>
      <p:sp>
        <p:nvSpPr>
          <p:cNvPr id="20507" name="TextBox 29"/>
          <p:cNvSpPr txBox="1">
            <a:spLocks noChangeArrowheads="1"/>
          </p:cNvSpPr>
          <p:nvPr/>
        </p:nvSpPr>
        <p:spPr bwMode="auto">
          <a:xfrm>
            <a:off x="5321300" y="1601788"/>
            <a:ext cx="16256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rgbClr val="F8F8F8"/>
                </a:solidFill>
                <a:latin charset="-122" panose="020b0503020204020204" pitchFamily="34" typeface="微软雅黑"/>
                <a:ea charset="-122" pitchFamily="34" typeface="微软雅黑"/>
              </a:rPr>
              <a:t>三、数据调查分析</a:t>
            </a:r>
          </a:p>
        </p:txBody>
      </p:sp>
      <p:sp>
        <p:nvSpPr>
          <p:cNvPr id="20508" name="TextBox 30"/>
          <p:cNvSpPr txBox="1">
            <a:spLocks noChangeArrowheads="1"/>
          </p:cNvSpPr>
          <p:nvPr/>
        </p:nvSpPr>
        <p:spPr bwMode="auto">
          <a:xfrm>
            <a:off x="7377114" y="1562100"/>
            <a:ext cx="167481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rgbClr val="F8F8F8"/>
                </a:solidFill>
                <a:latin charset="-122" panose="020b0503020204020204" pitchFamily="34" typeface="微软雅黑"/>
                <a:ea charset="-122" pitchFamily="34" typeface="微软雅黑"/>
              </a:rPr>
              <a:t>四、按计划实施</a:t>
            </a:r>
          </a:p>
        </p:txBody>
      </p:sp>
      <p:sp>
        <p:nvSpPr>
          <p:cNvPr id="20509" name="TextBox 31"/>
          <p:cNvSpPr txBox="1">
            <a:spLocks noChangeArrowheads="1"/>
          </p:cNvSpPr>
          <p:nvPr/>
        </p:nvSpPr>
        <p:spPr bwMode="auto">
          <a:xfrm>
            <a:off x="9529764" y="1562100"/>
            <a:ext cx="15271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rgbClr val="F8F8F8"/>
                </a:solidFill>
                <a:latin charset="-122" panose="020b0503020204020204" pitchFamily="34" typeface="微软雅黑"/>
                <a:ea charset="-122" pitchFamily="34" typeface="微软雅黑"/>
              </a:rPr>
              <a:t>五、完成数据表，总结</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0483"/>
                                        </p:tgtEl>
                                        <p:attrNameLst>
                                          <p:attrName>style.visibility</p:attrName>
                                        </p:attrNameLst>
                                      </p:cBhvr>
                                      <p:to>
                                        <p:strVal val="visible"/>
                                      </p:to>
                                    </p:set>
                                    <p:anim calcmode="lin" valueType="num">
                                      <p:cBhvr>
                                        <p:cTn dur="300" fill="hold" id="7"/>
                                        <p:tgtEl>
                                          <p:spTgt spid="20483"/>
                                        </p:tgtEl>
                                        <p:attrNameLst>
                                          <p:attrName>ppt_w</p:attrName>
                                        </p:attrNameLst>
                                      </p:cBhvr>
                                      <p:tavLst>
                                        <p:tav tm="0">
                                          <p:val>
                                            <p:fltVal val="0"/>
                                          </p:val>
                                        </p:tav>
                                        <p:tav tm="100000">
                                          <p:val>
                                            <p:strVal val="#ppt_w"/>
                                          </p:val>
                                        </p:tav>
                                      </p:tavLst>
                                    </p:anim>
                                    <p:anim calcmode="lin" valueType="num">
                                      <p:cBhvr>
                                        <p:cTn dur="300" fill="hold" id="8"/>
                                        <p:tgtEl>
                                          <p:spTgt spid="20483"/>
                                        </p:tgtEl>
                                        <p:attrNameLst>
                                          <p:attrName>ppt_h</p:attrName>
                                        </p:attrNameLst>
                                      </p:cBhvr>
                                      <p:tavLst>
                                        <p:tav tm="0">
                                          <p:val>
                                            <p:fltVal val="0"/>
                                          </p:val>
                                        </p:tav>
                                        <p:tav tm="100000">
                                          <p:val>
                                            <p:strVal val="#ppt_h"/>
                                          </p:val>
                                        </p:tav>
                                      </p:tavLst>
                                    </p:anim>
                                    <p:anim calcmode="lin" valueType="num">
                                      <p:cBhvr>
                                        <p:cTn dur="300" fill="hold" id="9"/>
                                        <p:tgtEl>
                                          <p:spTgt spid="20483"/>
                                        </p:tgtEl>
                                        <p:attrNameLst>
                                          <p:attrName>style.rotation</p:attrName>
                                        </p:attrNameLst>
                                      </p:cBhvr>
                                      <p:tavLst>
                                        <p:tav tm="0">
                                          <p:val>
                                            <p:fltVal val="90"/>
                                          </p:val>
                                        </p:tav>
                                        <p:tav tm="100000">
                                          <p:val>
                                            <p:fltVal val="0"/>
                                          </p:val>
                                        </p:tav>
                                      </p:tavLst>
                                    </p:anim>
                                    <p:animEffect filter="fade" transition="in">
                                      <p:cBhvr>
                                        <p:cTn dur="300" id="10"/>
                                        <p:tgtEl>
                                          <p:spTgt spid="20483"/>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0482"/>
                                        </p:tgtEl>
                                        <p:attrNameLst>
                                          <p:attrName>style.visibility</p:attrName>
                                        </p:attrNameLst>
                                      </p:cBhvr>
                                      <p:to>
                                        <p:strVal val="visible"/>
                                      </p:to>
                                    </p:set>
                                    <p:anim calcmode="lin" valueType="num">
                                      <p:cBhvr>
                                        <p:cTn dur="400" fill="hold" id="14"/>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0482"/>
                                        </p:tgtEl>
                                        <p:attrNameLst>
                                          <p:attrName>ppt_y</p:attrName>
                                        </p:attrNameLst>
                                      </p:cBhvr>
                                      <p:tavLst>
                                        <p:tav tm="0">
                                          <p:val>
                                            <p:strVal val="#ppt_y"/>
                                          </p:val>
                                        </p:tav>
                                        <p:tav tm="100000">
                                          <p:val>
                                            <p:strVal val="#ppt_y"/>
                                          </p:val>
                                        </p:tav>
                                      </p:tavLst>
                                    </p:anim>
                                    <p:anim calcmode="lin" valueType="num">
                                      <p:cBhvr>
                                        <p:cTn dur="400" fill="hold" id="16"/>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048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0482"/>
                                        </p:tgtEl>
                                      </p:cBhvr>
                                    </p:animEffect>
                                  </p:childTnLst>
                                </p:cTn>
                              </p:par>
                            </p:childTnLst>
                          </p:cTn>
                        </p:par>
                        <p:par>
                          <p:cTn fill="hold" id="19" nodeType="afterGroup">
                            <p:stCondLst>
                              <p:cond delay="700"/>
                            </p:stCondLst>
                            <p:childTnLst>
                              <p:par>
                                <p:cTn fill="hold" grpId="0" id="20" nodeType="afterEffect" presetClass="entr" presetID="2" presetSubtype="8">
                                  <p:stCondLst>
                                    <p:cond delay="0"/>
                                  </p:stCondLst>
                                  <p:childTnLst>
                                    <p:set>
                                      <p:cBhvr>
                                        <p:cTn dur="1" fill="hold" id="21">
                                          <p:stCondLst>
                                            <p:cond delay="0"/>
                                          </p:stCondLst>
                                        </p:cTn>
                                        <p:tgtEl>
                                          <p:spTgt spid="20485"/>
                                        </p:tgtEl>
                                        <p:attrNameLst>
                                          <p:attrName>style.visibility</p:attrName>
                                        </p:attrNameLst>
                                      </p:cBhvr>
                                      <p:to>
                                        <p:strVal val="visible"/>
                                      </p:to>
                                    </p:set>
                                    <p:anim calcmode="lin" valueType="num">
                                      <p:cBhvr additive="base">
                                        <p:cTn dur="500" fill="hold" id="22"/>
                                        <p:tgtEl>
                                          <p:spTgt spid="20485"/>
                                        </p:tgtEl>
                                        <p:attrNameLst>
                                          <p:attrName>ppt_x</p:attrName>
                                        </p:attrNameLst>
                                      </p:cBhvr>
                                      <p:tavLst>
                                        <p:tav tm="0">
                                          <p:val>
                                            <p:strVal val="0-#ppt_w/2"/>
                                          </p:val>
                                        </p:tav>
                                        <p:tav tm="100000">
                                          <p:val>
                                            <p:strVal val="#ppt_x"/>
                                          </p:val>
                                        </p:tav>
                                      </p:tavLst>
                                    </p:anim>
                                    <p:anim calcmode="lin" valueType="num">
                                      <p:cBhvr additive="base">
                                        <p:cTn dur="500" fill="hold" id="23"/>
                                        <p:tgtEl>
                                          <p:spTgt spid="20485"/>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200"/>
                            </p:stCondLst>
                            <p:childTnLst>
                              <p:par>
                                <p:cTn fill="hold" grpId="0" id="25" nodeType="afterEffect" presetClass="entr" presetID="31" presetSubtype="0">
                                  <p:stCondLst>
                                    <p:cond delay="0"/>
                                  </p:stCondLst>
                                  <p:childTnLst>
                                    <p:set>
                                      <p:cBhvr>
                                        <p:cTn dur="1" fill="hold" id="26">
                                          <p:stCondLst>
                                            <p:cond delay="0"/>
                                          </p:stCondLst>
                                        </p:cTn>
                                        <p:tgtEl>
                                          <p:spTgt spid="20505"/>
                                        </p:tgtEl>
                                        <p:attrNameLst>
                                          <p:attrName>style.visibility</p:attrName>
                                        </p:attrNameLst>
                                      </p:cBhvr>
                                      <p:to>
                                        <p:strVal val="visible"/>
                                      </p:to>
                                    </p:set>
                                    <p:anim calcmode="lin" valueType="num">
                                      <p:cBhvr>
                                        <p:cTn dur="300" fill="hold" id="27"/>
                                        <p:tgtEl>
                                          <p:spTgt spid="20505"/>
                                        </p:tgtEl>
                                        <p:attrNameLst>
                                          <p:attrName>ppt_w</p:attrName>
                                        </p:attrNameLst>
                                      </p:cBhvr>
                                      <p:tavLst>
                                        <p:tav tm="0">
                                          <p:val>
                                            <p:fltVal val="0"/>
                                          </p:val>
                                        </p:tav>
                                        <p:tav tm="100000">
                                          <p:val>
                                            <p:strVal val="#ppt_w"/>
                                          </p:val>
                                        </p:tav>
                                      </p:tavLst>
                                    </p:anim>
                                    <p:anim calcmode="lin" valueType="num">
                                      <p:cBhvr>
                                        <p:cTn dur="300" fill="hold" id="28"/>
                                        <p:tgtEl>
                                          <p:spTgt spid="20505"/>
                                        </p:tgtEl>
                                        <p:attrNameLst>
                                          <p:attrName>ppt_h</p:attrName>
                                        </p:attrNameLst>
                                      </p:cBhvr>
                                      <p:tavLst>
                                        <p:tav tm="0">
                                          <p:val>
                                            <p:fltVal val="0"/>
                                          </p:val>
                                        </p:tav>
                                        <p:tav tm="100000">
                                          <p:val>
                                            <p:strVal val="#ppt_h"/>
                                          </p:val>
                                        </p:tav>
                                      </p:tavLst>
                                    </p:anim>
                                    <p:anim calcmode="lin" valueType="num">
                                      <p:cBhvr>
                                        <p:cTn dur="300" fill="hold" id="29"/>
                                        <p:tgtEl>
                                          <p:spTgt spid="20505"/>
                                        </p:tgtEl>
                                        <p:attrNameLst>
                                          <p:attrName>style.rotation</p:attrName>
                                        </p:attrNameLst>
                                      </p:cBhvr>
                                      <p:tavLst>
                                        <p:tav tm="0">
                                          <p:val>
                                            <p:fltVal val="90"/>
                                          </p:val>
                                        </p:tav>
                                        <p:tav tm="100000">
                                          <p:val>
                                            <p:fltVal val="0"/>
                                          </p:val>
                                        </p:tav>
                                      </p:tavLst>
                                    </p:anim>
                                    <p:animEffect filter="fade" transition="in">
                                      <p:cBhvr>
                                        <p:cTn dur="300" id="30"/>
                                        <p:tgtEl>
                                          <p:spTgt spid="20505"/>
                                        </p:tgtEl>
                                      </p:cBhvr>
                                    </p:animEffect>
                                  </p:childTnLst>
                                </p:cTn>
                              </p:par>
                            </p:childTnLst>
                          </p:cTn>
                        </p:par>
                        <p:par>
                          <p:cTn fill="hold" id="31" nodeType="afterGroup">
                            <p:stCondLst>
                              <p:cond delay="1500"/>
                            </p:stCondLst>
                            <p:childTnLst>
                              <p:par>
                                <p:cTn fill="hold" grpId="0" id="32" nodeType="afterEffect" presetClass="entr" presetID="22" presetSubtype="1">
                                  <p:stCondLst>
                                    <p:cond delay="0"/>
                                  </p:stCondLst>
                                  <p:childTnLst>
                                    <p:set>
                                      <p:cBhvr>
                                        <p:cTn dur="1" fill="hold" id="33">
                                          <p:stCondLst>
                                            <p:cond delay="0"/>
                                          </p:stCondLst>
                                        </p:cTn>
                                        <p:tgtEl>
                                          <p:spTgt spid="20490"/>
                                        </p:tgtEl>
                                        <p:attrNameLst>
                                          <p:attrName>style.visibility</p:attrName>
                                        </p:attrNameLst>
                                      </p:cBhvr>
                                      <p:to>
                                        <p:strVal val="visible"/>
                                      </p:to>
                                    </p:set>
                                    <p:animEffect filter="wipe(up)" transition="in">
                                      <p:cBhvr>
                                        <p:cTn dur="500" id="34"/>
                                        <p:tgtEl>
                                          <p:spTgt spid="20490"/>
                                        </p:tgtEl>
                                      </p:cBhvr>
                                    </p:animEffect>
                                  </p:childTnLst>
                                </p:cTn>
                              </p:par>
                            </p:childTnLst>
                          </p:cTn>
                        </p:par>
                        <p:par>
                          <p:cTn fill="hold" id="35" nodeType="afterGroup">
                            <p:stCondLst>
                              <p:cond delay="2000"/>
                            </p:stCondLst>
                            <p:childTnLst>
                              <p:par>
                                <p:cTn fill="hold" grpId="0" id="36" nodeType="afterEffect" presetClass="entr" presetID="14" presetSubtype="10">
                                  <p:stCondLst>
                                    <p:cond delay="0"/>
                                  </p:stCondLst>
                                  <p:childTnLst>
                                    <p:set>
                                      <p:cBhvr>
                                        <p:cTn dur="1" fill="hold" id="37">
                                          <p:stCondLst>
                                            <p:cond delay="0"/>
                                          </p:stCondLst>
                                        </p:cTn>
                                        <p:tgtEl>
                                          <p:spTgt spid="20495"/>
                                        </p:tgtEl>
                                        <p:attrNameLst>
                                          <p:attrName>style.visibility</p:attrName>
                                        </p:attrNameLst>
                                      </p:cBhvr>
                                      <p:to>
                                        <p:strVal val="visible"/>
                                      </p:to>
                                    </p:set>
                                    <p:animEffect filter="randombar(horizontal)" transition="in">
                                      <p:cBhvr>
                                        <p:cTn dur="500" id="38"/>
                                        <p:tgtEl>
                                          <p:spTgt spid="20495"/>
                                        </p:tgtEl>
                                      </p:cBhvr>
                                    </p:animEffect>
                                  </p:childTnLst>
                                </p:cTn>
                              </p:par>
                            </p:childTnLst>
                          </p:cTn>
                        </p:par>
                        <p:par>
                          <p:cTn fill="hold" id="39" nodeType="afterGroup">
                            <p:stCondLst>
                              <p:cond delay="2500"/>
                            </p:stCondLst>
                            <p:childTnLst>
                              <p:par>
                                <p:cTn fill="hold" grpId="0" id="40" nodeType="afterEffect" presetClass="entr" presetID="22" presetSubtype="1">
                                  <p:stCondLst>
                                    <p:cond delay="0"/>
                                  </p:stCondLst>
                                  <p:childTnLst>
                                    <p:set>
                                      <p:cBhvr>
                                        <p:cTn dur="1" fill="hold" id="41">
                                          <p:stCondLst>
                                            <p:cond delay="0"/>
                                          </p:stCondLst>
                                        </p:cTn>
                                        <p:tgtEl>
                                          <p:spTgt spid="20500"/>
                                        </p:tgtEl>
                                        <p:attrNameLst>
                                          <p:attrName>style.visibility</p:attrName>
                                        </p:attrNameLst>
                                      </p:cBhvr>
                                      <p:to>
                                        <p:strVal val="visible"/>
                                      </p:to>
                                    </p:set>
                                    <p:animEffect filter="wipe(up)" transition="in">
                                      <p:cBhvr>
                                        <p:cTn dur="500" id="42"/>
                                        <p:tgtEl>
                                          <p:spTgt spid="20500"/>
                                        </p:tgtEl>
                                      </p:cBhvr>
                                    </p:animEffect>
                                  </p:childTnLst>
                                </p:cTn>
                              </p:par>
                            </p:childTnLst>
                          </p:cTn>
                        </p:par>
                        <p:par>
                          <p:cTn fill="hold" id="43" nodeType="afterGroup">
                            <p:stCondLst>
                              <p:cond delay="3000"/>
                            </p:stCondLst>
                            <p:childTnLst>
                              <p:par>
                                <p:cTn fill="hold" grpId="0" id="44" nodeType="afterEffect" presetClass="entr" presetID="2" presetSubtype="8">
                                  <p:stCondLst>
                                    <p:cond delay="0"/>
                                  </p:stCondLst>
                                  <p:childTnLst>
                                    <p:set>
                                      <p:cBhvr>
                                        <p:cTn dur="1" fill="hold" id="45">
                                          <p:stCondLst>
                                            <p:cond delay="0"/>
                                          </p:stCondLst>
                                        </p:cTn>
                                        <p:tgtEl>
                                          <p:spTgt spid="20486"/>
                                        </p:tgtEl>
                                        <p:attrNameLst>
                                          <p:attrName>style.visibility</p:attrName>
                                        </p:attrNameLst>
                                      </p:cBhvr>
                                      <p:to>
                                        <p:strVal val="visible"/>
                                      </p:to>
                                    </p:set>
                                    <p:anim calcmode="lin" valueType="num">
                                      <p:cBhvr additive="base">
                                        <p:cTn dur="500" fill="hold" id="46"/>
                                        <p:tgtEl>
                                          <p:spTgt spid="20486"/>
                                        </p:tgtEl>
                                        <p:attrNameLst>
                                          <p:attrName>ppt_x</p:attrName>
                                        </p:attrNameLst>
                                      </p:cBhvr>
                                      <p:tavLst>
                                        <p:tav tm="0">
                                          <p:val>
                                            <p:strVal val="0-#ppt_w/2"/>
                                          </p:val>
                                        </p:tav>
                                        <p:tav tm="100000">
                                          <p:val>
                                            <p:strVal val="#ppt_x"/>
                                          </p:val>
                                        </p:tav>
                                      </p:tavLst>
                                    </p:anim>
                                    <p:anim calcmode="lin" valueType="num">
                                      <p:cBhvr additive="base">
                                        <p:cTn dur="500" fill="hold" id="47"/>
                                        <p:tgtEl>
                                          <p:spTgt spid="20486"/>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3500"/>
                            </p:stCondLst>
                            <p:childTnLst>
                              <p:par>
                                <p:cTn fill="hold" grpId="0" id="49" nodeType="afterEffect" presetClass="entr" presetID="31" presetSubtype="0">
                                  <p:stCondLst>
                                    <p:cond delay="0"/>
                                  </p:stCondLst>
                                  <p:childTnLst>
                                    <p:set>
                                      <p:cBhvr>
                                        <p:cTn dur="1" fill="hold" id="50">
                                          <p:stCondLst>
                                            <p:cond delay="0"/>
                                          </p:stCondLst>
                                        </p:cTn>
                                        <p:tgtEl>
                                          <p:spTgt spid="20506"/>
                                        </p:tgtEl>
                                        <p:attrNameLst>
                                          <p:attrName>style.visibility</p:attrName>
                                        </p:attrNameLst>
                                      </p:cBhvr>
                                      <p:to>
                                        <p:strVal val="visible"/>
                                      </p:to>
                                    </p:set>
                                    <p:anim calcmode="lin" valueType="num">
                                      <p:cBhvr>
                                        <p:cTn dur="300" fill="hold" id="51"/>
                                        <p:tgtEl>
                                          <p:spTgt spid="20506"/>
                                        </p:tgtEl>
                                        <p:attrNameLst>
                                          <p:attrName>ppt_w</p:attrName>
                                        </p:attrNameLst>
                                      </p:cBhvr>
                                      <p:tavLst>
                                        <p:tav tm="0">
                                          <p:val>
                                            <p:fltVal val="0"/>
                                          </p:val>
                                        </p:tav>
                                        <p:tav tm="100000">
                                          <p:val>
                                            <p:strVal val="#ppt_w"/>
                                          </p:val>
                                        </p:tav>
                                      </p:tavLst>
                                    </p:anim>
                                    <p:anim calcmode="lin" valueType="num">
                                      <p:cBhvr>
                                        <p:cTn dur="300" fill="hold" id="52"/>
                                        <p:tgtEl>
                                          <p:spTgt spid="20506"/>
                                        </p:tgtEl>
                                        <p:attrNameLst>
                                          <p:attrName>ppt_h</p:attrName>
                                        </p:attrNameLst>
                                      </p:cBhvr>
                                      <p:tavLst>
                                        <p:tav tm="0">
                                          <p:val>
                                            <p:fltVal val="0"/>
                                          </p:val>
                                        </p:tav>
                                        <p:tav tm="100000">
                                          <p:val>
                                            <p:strVal val="#ppt_h"/>
                                          </p:val>
                                        </p:tav>
                                      </p:tavLst>
                                    </p:anim>
                                    <p:anim calcmode="lin" valueType="num">
                                      <p:cBhvr>
                                        <p:cTn dur="300" fill="hold" id="53"/>
                                        <p:tgtEl>
                                          <p:spTgt spid="20506"/>
                                        </p:tgtEl>
                                        <p:attrNameLst>
                                          <p:attrName>style.rotation</p:attrName>
                                        </p:attrNameLst>
                                      </p:cBhvr>
                                      <p:tavLst>
                                        <p:tav tm="0">
                                          <p:val>
                                            <p:fltVal val="90"/>
                                          </p:val>
                                        </p:tav>
                                        <p:tav tm="100000">
                                          <p:val>
                                            <p:fltVal val="0"/>
                                          </p:val>
                                        </p:tav>
                                      </p:tavLst>
                                    </p:anim>
                                    <p:animEffect filter="fade" transition="in">
                                      <p:cBhvr>
                                        <p:cTn dur="300" id="54"/>
                                        <p:tgtEl>
                                          <p:spTgt spid="20506"/>
                                        </p:tgtEl>
                                      </p:cBhvr>
                                    </p:animEffect>
                                  </p:childTnLst>
                                </p:cTn>
                              </p:par>
                            </p:childTnLst>
                          </p:cTn>
                        </p:par>
                        <p:par>
                          <p:cTn fill="hold" id="55" nodeType="afterGroup">
                            <p:stCondLst>
                              <p:cond delay="3800"/>
                            </p:stCondLst>
                            <p:childTnLst>
                              <p:par>
                                <p:cTn fill="hold" grpId="0" id="56" nodeType="afterEffect" presetClass="entr" presetID="22" presetSubtype="1">
                                  <p:stCondLst>
                                    <p:cond delay="0"/>
                                  </p:stCondLst>
                                  <p:childTnLst>
                                    <p:set>
                                      <p:cBhvr>
                                        <p:cTn dur="1" fill="hold" id="57">
                                          <p:stCondLst>
                                            <p:cond delay="0"/>
                                          </p:stCondLst>
                                        </p:cTn>
                                        <p:tgtEl>
                                          <p:spTgt spid="20491"/>
                                        </p:tgtEl>
                                        <p:attrNameLst>
                                          <p:attrName>style.visibility</p:attrName>
                                        </p:attrNameLst>
                                      </p:cBhvr>
                                      <p:to>
                                        <p:strVal val="visible"/>
                                      </p:to>
                                    </p:set>
                                    <p:animEffect filter="wipe(up)" transition="in">
                                      <p:cBhvr>
                                        <p:cTn dur="500" id="58"/>
                                        <p:tgtEl>
                                          <p:spTgt spid="20491"/>
                                        </p:tgtEl>
                                      </p:cBhvr>
                                    </p:animEffect>
                                  </p:childTnLst>
                                </p:cTn>
                              </p:par>
                            </p:childTnLst>
                          </p:cTn>
                        </p:par>
                        <p:par>
                          <p:cTn fill="hold" id="59" nodeType="afterGroup">
                            <p:stCondLst>
                              <p:cond delay="4300"/>
                            </p:stCondLst>
                            <p:childTnLst>
                              <p:par>
                                <p:cTn fill="hold" grpId="0" id="60" nodeType="afterEffect" presetClass="entr" presetID="14" presetSubtype="10">
                                  <p:stCondLst>
                                    <p:cond delay="0"/>
                                  </p:stCondLst>
                                  <p:childTnLst>
                                    <p:set>
                                      <p:cBhvr>
                                        <p:cTn dur="1" fill="hold" id="61">
                                          <p:stCondLst>
                                            <p:cond delay="0"/>
                                          </p:stCondLst>
                                        </p:cTn>
                                        <p:tgtEl>
                                          <p:spTgt spid="20496"/>
                                        </p:tgtEl>
                                        <p:attrNameLst>
                                          <p:attrName>style.visibility</p:attrName>
                                        </p:attrNameLst>
                                      </p:cBhvr>
                                      <p:to>
                                        <p:strVal val="visible"/>
                                      </p:to>
                                    </p:set>
                                    <p:animEffect filter="randombar(horizontal)" transition="in">
                                      <p:cBhvr>
                                        <p:cTn dur="500" id="62"/>
                                        <p:tgtEl>
                                          <p:spTgt spid="20496"/>
                                        </p:tgtEl>
                                      </p:cBhvr>
                                    </p:animEffect>
                                  </p:childTnLst>
                                </p:cTn>
                              </p:par>
                            </p:childTnLst>
                          </p:cTn>
                        </p:par>
                        <p:par>
                          <p:cTn fill="hold" id="63" nodeType="afterGroup">
                            <p:stCondLst>
                              <p:cond delay="4800"/>
                            </p:stCondLst>
                            <p:childTnLst>
                              <p:par>
                                <p:cTn fill="hold" grpId="0" id="64" nodeType="afterEffect" presetClass="entr" presetID="22" presetSubtype="1">
                                  <p:stCondLst>
                                    <p:cond delay="0"/>
                                  </p:stCondLst>
                                  <p:childTnLst>
                                    <p:set>
                                      <p:cBhvr>
                                        <p:cTn dur="1" fill="hold" id="65">
                                          <p:stCondLst>
                                            <p:cond delay="0"/>
                                          </p:stCondLst>
                                        </p:cTn>
                                        <p:tgtEl>
                                          <p:spTgt spid="20501"/>
                                        </p:tgtEl>
                                        <p:attrNameLst>
                                          <p:attrName>style.visibility</p:attrName>
                                        </p:attrNameLst>
                                      </p:cBhvr>
                                      <p:to>
                                        <p:strVal val="visible"/>
                                      </p:to>
                                    </p:set>
                                    <p:animEffect filter="wipe(up)" transition="in">
                                      <p:cBhvr>
                                        <p:cTn dur="500" id="66"/>
                                        <p:tgtEl>
                                          <p:spTgt spid="20501"/>
                                        </p:tgtEl>
                                      </p:cBhvr>
                                    </p:animEffect>
                                  </p:childTnLst>
                                </p:cTn>
                              </p:par>
                            </p:childTnLst>
                          </p:cTn>
                        </p:par>
                        <p:par>
                          <p:cTn fill="hold" id="67" nodeType="afterGroup">
                            <p:stCondLst>
                              <p:cond delay="5300"/>
                            </p:stCondLst>
                            <p:childTnLst>
                              <p:par>
                                <p:cTn fill="hold" grpId="0" id="68" nodeType="afterEffect" presetClass="entr" presetID="2" presetSubtype="8">
                                  <p:stCondLst>
                                    <p:cond delay="0"/>
                                  </p:stCondLst>
                                  <p:childTnLst>
                                    <p:set>
                                      <p:cBhvr>
                                        <p:cTn dur="1" fill="hold" id="69">
                                          <p:stCondLst>
                                            <p:cond delay="0"/>
                                          </p:stCondLst>
                                        </p:cTn>
                                        <p:tgtEl>
                                          <p:spTgt spid="20487"/>
                                        </p:tgtEl>
                                        <p:attrNameLst>
                                          <p:attrName>style.visibility</p:attrName>
                                        </p:attrNameLst>
                                      </p:cBhvr>
                                      <p:to>
                                        <p:strVal val="visible"/>
                                      </p:to>
                                    </p:set>
                                    <p:anim calcmode="lin" valueType="num">
                                      <p:cBhvr additive="base">
                                        <p:cTn dur="500" fill="hold" id="70"/>
                                        <p:tgtEl>
                                          <p:spTgt spid="20487"/>
                                        </p:tgtEl>
                                        <p:attrNameLst>
                                          <p:attrName>ppt_x</p:attrName>
                                        </p:attrNameLst>
                                      </p:cBhvr>
                                      <p:tavLst>
                                        <p:tav tm="0">
                                          <p:val>
                                            <p:strVal val="0-#ppt_w/2"/>
                                          </p:val>
                                        </p:tav>
                                        <p:tav tm="100000">
                                          <p:val>
                                            <p:strVal val="#ppt_x"/>
                                          </p:val>
                                        </p:tav>
                                      </p:tavLst>
                                    </p:anim>
                                    <p:anim calcmode="lin" valueType="num">
                                      <p:cBhvr additive="base">
                                        <p:cTn dur="500" fill="hold" id="71"/>
                                        <p:tgtEl>
                                          <p:spTgt spid="20487"/>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5800"/>
                            </p:stCondLst>
                            <p:childTnLst>
                              <p:par>
                                <p:cTn fill="hold" grpId="0" id="73" nodeType="afterEffect" presetClass="entr" presetID="31" presetSubtype="0">
                                  <p:stCondLst>
                                    <p:cond delay="0"/>
                                  </p:stCondLst>
                                  <p:childTnLst>
                                    <p:set>
                                      <p:cBhvr>
                                        <p:cTn dur="1" fill="hold" id="74">
                                          <p:stCondLst>
                                            <p:cond delay="0"/>
                                          </p:stCondLst>
                                        </p:cTn>
                                        <p:tgtEl>
                                          <p:spTgt spid="20507"/>
                                        </p:tgtEl>
                                        <p:attrNameLst>
                                          <p:attrName>style.visibility</p:attrName>
                                        </p:attrNameLst>
                                      </p:cBhvr>
                                      <p:to>
                                        <p:strVal val="visible"/>
                                      </p:to>
                                    </p:set>
                                    <p:anim calcmode="lin" valueType="num">
                                      <p:cBhvr>
                                        <p:cTn dur="300" fill="hold" id="75"/>
                                        <p:tgtEl>
                                          <p:spTgt spid="20507"/>
                                        </p:tgtEl>
                                        <p:attrNameLst>
                                          <p:attrName>ppt_w</p:attrName>
                                        </p:attrNameLst>
                                      </p:cBhvr>
                                      <p:tavLst>
                                        <p:tav tm="0">
                                          <p:val>
                                            <p:fltVal val="0"/>
                                          </p:val>
                                        </p:tav>
                                        <p:tav tm="100000">
                                          <p:val>
                                            <p:strVal val="#ppt_w"/>
                                          </p:val>
                                        </p:tav>
                                      </p:tavLst>
                                    </p:anim>
                                    <p:anim calcmode="lin" valueType="num">
                                      <p:cBhvr>
                                        <p:cTn dur="300" fill="hold" id="76"/>
                                        <p:tgtEl>
                                          <p:spTgt spid="20507"/>
                                        </p:tgtEl>
                                        <p:attrNameLst>
                                          <p:attrName>ppt_h</p:attrName>
                                        </p:attrNameLst>
                                      </p:cBhvr>
                                      <p:tavLst>
                                        <p:tav tm="0">
                                          <p:val>
                                            <p:fltVal val="0"/>
                                          </p:val>
                                        </p:tav>
                                        <p:tav tm="100000">
                                          <p:val>
                                            <p:strVal val="#ppt_h"/>
                                          </p:val>
                                        </p:tav>
                                      </p:tavLst>
                                    </p:anim>
                                    <p:anim calcmode="lin" valueType="num">
                                      <p:cBhvr>
                                        <p:cTn dur="300" fill="hold" id="77"/>
                                        <p:tgtEl>
                                          <p:spTgt spid="20507"/>
                                        </p:tgtEl>
                                        <p:attrNameLst>
                                          <p:attrName>style.rotation</p:attrName>
                                        </p:attrNameLst>
                                      </p:cBhvr>
                                      <p:tavLst>
                                        <p:tav tm="0">
                                          <p:val>
                                            <p:fltVal val="90"/>
                                          </p:val>
                                        </p:tav>
                                        <p:tav tm="100000">
                                          <p:val>
                                            <p:fltVal val="0"/>
                                          </p:val>
                                        </p:tav>
                                      </p:tavLst>
                                    </p:anim>
                                    <p:animEffect filter="fade" transition="in">
                                      <p:cBhvr>
                                        <p:cTn dur="300" id="78"/>
                                        <p:tgtEl>
                                          <p:spTgt spid="20507"/>
                                        </p:tgtEl>
                                      </p:cBhvr>
                                    </p:animEffect>
                                  </p:childTnLst>
                                </p:cTn>
                              </p:par>
                            </p:childTnLst>
                          </p:cTn>
                        </p:par>
                        <p:par>
                          <p:cTn fill="hold" id="79" nodeType="afterGroup">
                            <p:stCondLst>
                              <p:cond delay="6100"/>
                            </p:stCondLst>
                            <p:childTnLst>
                              <p:par>
                                <p:cTn fill="hold" grpId="0" id="80" nodeType="afterEffect" presetClass="entr" presetID="14" presetSubtype="10">
                                  <p:stCondLst>
                                    <p:cond delay="0"/>
                                  </p:stCondLst>
                                  <p:childTnLst>
                                    <p:set>
                                      <p:cBhvr>
                                        <p:cTn dur="1" fill="hold" id="81">
                                          <p:stCondLst>
                                            <p:cond delay="0"/>
                                          </p:stCondLst>
                                        </p:cTn>
                                        <p:tgtEl>
                                          <p:spTgt spid="20497"/>
                                        </p:tgtEl>
                                        <p:attrNameLst>
                                          <p:attrName>style.visibility</p:attrName>
                                        </p:attrNameLst>
                                      </p:cBhvr>
                                      <p:to>
                                        <p:strVal val="visible"/>
                                      </p:to>
                                    </p:set>
                                    <p:animEffect filter="randombar(horizontal)" transition="in">
                                      <p:cBhvr>
                                        <p:cTn dur="500" id="82"/>
                                        <p:tgtEl>
                                          <p:spTgt spid="20497"/>
                                        </p:tgtEl>
                                      </p:cBhvr>
                                    </p:animEffect>
                                  </p:childTnLst>
                                </p:cTn>
                              </p:par>
                            </p:childTnLst>
                          </p:cTn>
                        </p:par>
                        <p:par>
                          <p:cTn fill="hold" id="83" nodeType="afterGroup">
                            <p:stCondLst>
                              <p:cond delay="6600"/>
                            </p:stCondLst>
                            <p:childTnLst>
                              <p:par>
                                <p:cTn fill="hold" grpId="0" id="84" nodeType="afterEffect" presetClass="entr" presetID="22" presetSubtype="1">
                                  <p:stCondLst>
                                    <p:cond delay="0"/>
                                  </p:stCondLst>
                                  <p:childTnLst>
                                    <p:set>
                                      <p:cBhvr>
                                        <p:cTn dur="1" fill="hold" id="85">
                                          <p:stCondLst>
                                            <p:cond delay="0"/>
                                          </p:stCondLst>
                                        </p:cTn>
                                        <p:tgtEl>
                                          <p:spTgt spid="20492"/>
                                        </p:tgtEl>
                                        <p:attrNameLst>
                                          <p:attrName>style.visibility</p:attrName>
                                        </p:attrNameLst>
                                      </p:cBhvr>
                                      <p:to>
                                        <p:strVal val="visible"/>
                                      </p:to>
                                    </p:set>
                                    <p:animEffect filter="wipe(up)" transition="in">
                                      <p:cBhvr>
                                        <p:cTn dur="500" id="86"/>
                                        <p:tgtEl>
                                          <p:spTgt spid="20492"/>
                                        </p:tgtEl>
                                      </p:cBhvr>
                                    </p:animEffect>
                                  </p:childTnLst>
                                </p:cTn>
                              </p:par>
                            </p:childTnLst>
                          </p:cTn>
                        </p:par>
                        <p:par>
                          <p:cTn fill="hold" id="87" nodeType="afterGroup">
                            <p:stCondLst>
                              <p:cond delay="7100"/>
                            </p:stCondLst>
                            <p:childTnLst>
                              <p:par>
                                <p:cTn fill="hold" grpId="0" id="88" nodeType="afterEffect" presetClass="entr" presetID="22" presetSubtype="1">
                                  <p:stCondLst>
                                    <p:cond delay="0"/>
                                  </p:stCondLst>
                                  <p:childTnLst>
                                    <p:set>
                                      <p:cBhvr>
                                        <p:cTn dur="1" fill="hold" id="89">
                                          <p:stCondLst>
                                            <p:cond delay="0"/>
                                          </p:stCondLst>
                                        </p:cTn>
                                        <p:tgtEl>
                                          <p:spTgt spid="20502"/>
                                        </p:tgtEl>
                                        <p:attrNameLst>
                                          <p:attrName>style.visibility</p:attrName>
                                        </p:attrNameLst>
                                      </p:cBhvr>
                                      <p:to>
                                        <p:strVal val="visible"/>
                                      </p:to>
                                    </p:set>
                                    <p:animEffect filter="wipe(up)" transition="in">
                                      <p:cBhvr>
                                        <p:cTn dur="500" id="90"/>
                                        <p:tgtEl>
                                          <p:spTgt spid="20502"/>
                                        </p:tgtEl>
                                      </p:cBhvr>
                                    </p:animEffect>
                                  </p:childTnLst>
                                </p:cTn>
                              </p:par>
                            </p:childTnLst>
                          </p:cTn>
                        </p:par>
                        <p:par>
                          <p:cTn fill="hold" id="91" nodeType="afterGroup">
                            <p:stCondLst>
                              <p:cond delay="7600"/>
                            </p:stCondLst>
                            <p:childTnLst>
                              <p:par>
                                <p:cTn fill="hold" grpId="0" id="92" nodeType="afterEffect" presetClass="entr" presetID="2" presetSubtype="8">
                                  <p:stCondLst>
                                    <p:cond delay="0"/>
                                  </p:stCondLst>
                                  <p:childTnLst>
                                    <p:set>
                                      <p:cBhvr>
                                        <p:cTn dur="1" fill="hold" id="93">
                                          <p:stCondLst>
                                            <p:cond delay="0"/>
                                          </p:stCondLst>
                                        </p:cTn>
                                        <p:tgtEl>
                                          <p:spTgt spid="20488"/>
                                        </p:tgtEl>
                                        <p:attrNameLst>
                                          <p:attrName>style.visibility</p:attrName>
                                        </p:attrNameLst>
                                      </p:cBhvr>
                                      <p:to>
                                        <p:strVal val="visible"/>
                                      </p:to>
                                    </p:set>
                                    <p:anim calcmode="lin" valueType="num">
                                      <p:cBhvr additive="base">
                                        <p:cTn dur="500" fill="hold" id="94"/>
                                        <p:tgtEl>
                                          <p:spTgt spid="20488"/>
                                        </p:tgtEl>
                                        <p:attrNameLst>
                                          <p:attrName>ppt_x</p:attrName>
                                        </p:attrNameLst>
                                      </p:cBhvr>
                                      <p:tavLst>
                                        <p:tav tm="0">
                                          <p:val>
                                            <p:strVal val="0-#ppt_w/2"/>
                                          </p:val>
                                        </p:tav>
                                        <p:tav tm="100000">
                                          <p:val>
                                            <p:strVal val="#ppt_x"/>
                                          </p:val>
                                        </p:tav>
                                      </p:tavLst>
                                    </p:anim>
                                    <p:anim calcmode="lin" valueType="num">
                                      <p:cBhvr additive="base">
                                        <p:cTn dur="500" fill="hold" id="95"/>
                                        <p:tgtEl>
                                          <p:spTgt spid="20488"/>
                                        </p:tgtEl>
                                        <p:attrNameLst>
                                          <p:attrName>ppt_y</p:attrName>
                                        </p:attrNameLst>
                                      </p:cBhvr>
                                      <p:tavLst>
                                        <p:tav tm="0">
                                          <p:val>
                                            <p:strVal val="#ppt_y"/>
                                          </p:val>
                                        </p:tav>
                                        <p:tav tm="100000">
                                          <p:val>
                                            <p:strVal val="#ppt_y"/>
                                          </p:val>
                                        </p:tav>
                                      </p:tavLst>
                                    </p:anim>
                                  </p:childTnLst>
                                </p:cTn>
                              </p:par>
                            </p:childTnLst>
                          </p:cTn>
                        </p:par>
                        <p:par>
                          <p:cTn fill="hold" id="96" nodeType="afterGroup">
                            <p:stCondLst>
                              <p:cond delay="8100"/>
                            </p:stCondLst>
                            <p:childTnLst>
                              <p:par>
                                <p:cTn fill="hold" grpId="0" id="97" nodeType="afterEffect" presetClass="entr" presetID="31" presetSubtype="0">
                                  <p:stCondLst>
                                    <p:cond delay="0"/>
                                  </p:stCondLst>
                                  <p:childTnLst>
                                    <p:set>
                                      <p:cBhvr>
                                        <p:cTn dur="1" fill="hold" id="98">
                                          <p:stCondLst>
                                            <p:cond delay="0"/>
                                          </p:stCondLst>
                                        </p:cTn>
                                        <p:tgtEl>
                                          <p:spTgt spid="20508"/>
                                        </p:tgtEl>
                                        <p:attrNameLst>
                                          <p:attrName>style.visibility</p:attrName>
                                        </p:attrNameLst>
                                      </p:cBhvr>
                                      <p:to>
                                        <p:strVal val="visible"/>
                                      </p:to>
                                    </p:set>
                                    <p:anim calcmode="lin" valueType="num">
                                      <p:cBhvr>
                                        <p:cTn dur="300" fill="hold" id="99"/>
                                        <p:tgtEl>
                                          <p:spTgt spid="20508"/>
                                        </p:tgtEl>
                                        <p:attrNameLst>
                                          <p:attrName>ppt_w</p:attrName>
                                        </p:attrNameLst>
                                      </p:cBhvr>
                                      <p:tavLst>
                                        <p:tav tm="0">
                                          <p:val>
                                            <p:fltVal val="0"/>
                                          </p:val>
                                        </p:tav>
                                        <p:tav tm="100000">
                                          <p:val>
                                            <p:strVal val="#ppt_w"/>
                                          </p:val>
                                        </p:tav>
                                      </p:tavLst>
                                    </p:anim>
                                    <p:anim calcmode="lin" valueType="num">
                                      <p:cBhvr>
                                        <p:cTn dur="300" fill="hold" id="100"/>
                                        <p:tgtEl>
                                          <p:spTgt spid="20508"/>
                                        </p:tgtEl>
                                        <p:attrNameLst>
                                          <p:attrName>ppt_h</p:attrName>
                                        </p:attrNameLst>
                                      </p:cBhvr>
                                      <p:tavLst>
                                        <p:tav tm="0">
                                          <p:val>
                                            <p:fltVal val="0"/>
                                          </p:val>
                                        </p:tav>
                                        <p:tav tm="100000">
                                          <p:val>
                                            <p:strVal val="#ppt_h"/>
                                          </p:val>
                                        </p:tav>
                                      </p:tavLst>
                                    </p:anim>
                                    <p:anim calcmode="lin" valueType="num">
                                      <p:cBhvr>
                                        <p:cTn dur="300" fill="hold" id="101"/>
                                        <p:tgtEl>
                                          <p:spTgt spid="20508"/>
                                        </p:tgtEl>
                                        <p:attrNameLst>
                                          <p:attrName>style.rotation</p:attrName>
                                        </p:attrNameLst>
                                      </p:cBhvr>
                                      <p:tavLst>
                                        <p:tav tm="0">
                                          <p:val>
                                            <p:fltVal val="90"/>
                                          </p:val>
                                        </p:tav>
                                        <p:tav tm="100000">
                                          <p:val>
                                            <p:fltVal val="0"/>
                                          </p:val>
                                        </p:tav>
                                      </p:tavLst>
                                    </p:anim>
                                    <p:animEffect filter="fade" transition="in">
                                      <p:cBhvr>
                                        <p:cTn dur="300" id="102"/>
                                        <p:tgtEl>
                                          <p:spTgt spid="20508"/>
                                        </p:tgtEl>
                                      </p:cBhvr>
                                    </p:animEffect>
                                  </p:childTnLst>
                                </p:cTn>
                              </p:par>
                            </p:childTnLst>
                          </p:cTn>
                        </p:par>
                        <p:par>
                          <p:cTn fill="hold" id="103" nodeType="afterGroup">
                            <p:stCondLst>
                              <p:cond delay="8400"/>
                            </p:stCondLst>
                            <p:childTnLst>
                              <p:par>
                                <p:cTn fill="hold" grpId="0" id="104" nodeType="afterEffect" presetClass="entr" presetID="22" presetSubtype="1">
                                  <p:stCondLst>
                                    <p:cond delay="0"/>
                                  </p:stCondLst>
                                  <p:childTnLst>
                                    <p:set>
                                      <p:cBhvr>
                                        <p:cTn dur="1" fill="hold" id="105">
                                          <p:stCondLst>
                                            <p:cond delay="0"/>
                                          </p:stCondLst>
                                        </p:cTn>
                                        <p:tgtEl>
                                          <p:spTgt spid="20493"/>
                                        </p:tgtEl>
                                        <p:attrNameLst>
                                          <p:attrName>style.visibility</p:attrName>
                                        </p:attrNameLst>
                                      </p:cBhvr>
                                      <p:to>
                                        <p:strVal val="visible"/>
                                      </p:to>
                                    </p:set>
                                    <p:animEffect filter="wipe(up)" transition="in">
                                      <p:cBhvr>
                                        <p:cTn dur="500" id="106"/>
                                        <p:tgtEl>
                                          <p:spTgt spid="20493"/>
                                        </p:tgtEl>
                                      </p:cBhvr>
                                    </p:animEffect>
                                  </p:childTnLst>
                                </p:cTn>
                              </p:par>
                            </p:childTnLst>
                          </p:cTn>
                        </p:par>
                        <p:par>
                          <p:cTn fill="hold" id="107" nodeType="afterGroup">
                            <p:stCondLst>
                              <p:cond delay="8900"/>
                            </p:stCondLst>
                            <p:childTnLst>
                              <p:par>
                                <p:cTn fill="hold" grpId="0" id="108" nodeType="afterEffect" presetClass="entr" presetID="14" presetSubtype="10">
                                  <p:stCondLst>
                                    <p:cond delay="0"/>
                                  </p:stCondLst>
                                  <p:childTnLst>
                                    <p:set>
                                      <p:cBhvr>
                                        <p:cTn dur="1" fill="hold" id="109">
                                          <p:stCondLst>
                                            <p:cond delay="0"/>
                                          </p:stCondLst>
                                        </p:cTn>
                                        <p:tgtEl>
                                          <p:spTgt spid="20498"/>
                                        </p:tgtEl>
                                        <p:attrNameLst>
                                          <p:attrName>style.visibility</p:attrName>
                                        </p:attrNameLst>
                                      </p:cBhvr>
                                      <p:to>
                                        <p:strVal val="visible"/>
                                      </p:to>
                                    </p:set>
                                    <p:animEffect filter="randombar(horizontal)" transition="in">
                                      <p:cBhvr>
                                        <p:cTn dur="500" id="110"/>
                                        <p:tgtEl>
                                          <p:spTgt spid="20498"/>
                                        </p:tgtEl>
                                      </p:cBhvr>
                                    </p:animEffect>
                                  </p:childTnLst>
                                </p:cTn>
                              </p:par>
                            </p:childTnLst>
                          </p:cTn>
                        </p:par>
                        <p:par>
                          <p:cTn fill="hold" id="111" nodeType="afterGroup">
                            <p:stCondLst>
                              <p:cond delay="9400"/>
                            </p:stCondLst>
                            <p:childTnLst>
                              <p:par>
                                <p:cTn fill="hold" grpId="0" id="112" nodeType="afterEffect" presetClass="entr" presetID="22" presetSubtype="1">
                                  <p:stCondLst>
                                    <p:cond delay="0"/>
                                  </p:stCondLst>
                                  <p:childTnLst>
                                    <p:set>
                                      <p:cBhvr>
                                        <p:cTn dur="1" fill="hold" id="113">
                                          <p:stCondLst>
                                            <p:cond delay="0"/>
                                          </p:stCondLst>
                                        </p:cTn>
                                        <p:tgtEl>
                                          <p:spTgt spid="20503"/>
                                        </p:tgtEl>
                                        <p:attrNameLst>
                                          <p:attrName>style.visibility</p:attrName>
                                        </p:attrNameLst>
                                      </p:cBhvr>
                                      <p:to>
                                        <p:strVal val="visible"/>
                                      </p:to>
                                    </p:set>
                                    <p:animEffect filter="wipe(up)" transition="in">
                                      <p:cBhvr>
                                        <p:cTn dur="500" id="114"/>
                                        <p:tgtEl>
                                          <p:spTgt spid="20503"/>
                                        </p:tgtEl>
                                      </p:cBhvr>
                                    </p:animEffect>
                                  </p:childTnLst>
                                </p:cTn>
                              </p:par>
                            </p:childTnLst>
                          </p:cTn>
                        </p:par>
                        <p:par>
                          <p:cTn fill="hold" id="115" nodeType="afterGroup">
                            <p:stCondLst>
                              <p:cond delay="9900"/>
                            </p:stCondLst>
                            <p:childTnLst>
                              <p:par>
                                <p:cTn fill="hold" grpId="0" id="116" nodeType="afterEffect" presetClass="entr" presetID="2" presetSubtype="8">
                                  <p:stCondLst>
                                    <p:cond delay="0"/>
                                  </p:stCondLst>
                                  <p:childTnLst>
                                    <p:set>
                                      <p:cBhvr>
                                        <p:cTn dur="1" fill="hold" id="117">
                                          <p:stCondLst>
                                            <p:cond delay="0"/>
                                          </p:stCondLst>
                                        </p:cTn>
                                        <p:tgtEl>
                                          <p:spTgt spid="20489"/>
                                        </p:tgtEl>
                                        <p:attrNameLst>
                                          <p:attrName>style.visibility</p:attrName>
                                        </p:attrNameLst>
                                      </p:cBhvr>
                                      <p:to>
                                        <p:strVal val="visible"/>
                                      </p:to>
                                    </p:set>
                                    <p:anim calcmode="lin" valueType="num">
                                      <p:cBhvr additive="base">
                                        <p:cTn dur="500" fill="hold" id="118"/>
                                        <p:tgtEl>
                                          <p:spTgt spid="20489"/>
                                        </p:tgtEl>
                                        <p:attrNameLst>
                                          <p:attrName>ppt_x</p:attrName>
                                        </p:attrNameLst>
                                      </p:cBhvr>
                                      <p:tavLst>
                                        <p:tav tm="0">
                                          <p:val>
                                            <p:strVal val="0-#ppt_w/2"/>
                                          </p:val>
                                        </p:tav>
                                        <p:tav tm="100000">
                                          <p:val>
                                            <p:strVal val="#ppt_x"/>
                                          </p:val>
                                        </p:tav>
                                      </p:tavLst>
                                    </p:anim>
                                    <p:anim calcmode="lin" valueType="num">
                                      <p:cBhvr additive="base">
                                        <p:cTn dur="500" fill="hold" id="119"/>
                                        <p:tgtEl>
                                          <p:spTgt spid="20489"/>
                                        </p:tgtEl>
                                        <p:attrNameLst>
                                          <p:attrName>ppt_y</p:attrName>
                                        </p:attrNameLst>
                                      </p:cBhvr>
                                      <p:tavLst>
                                        <p:tav tm="0">
                                          <p:val>
                                            <p:strVal val="#ppt_y"/>
                                          </p:val>
                                        </p:tav>
                                        <p:tav tm="100000">
                                          <p:val>
                                            <p:strVal val="#ppt_y"/>
                                          </p:val>
                                        </p:tav>
                                      </p:tavLst>
                                    </p:anim>
                                  </p:childTnLst>
                                </p:cTn>
                              </p:par>
                            </p:childTnLst>
                          </p:cTn>
                        </p:par>
                        <p:par>
                          <p:cTn fill="hold" id="120" nodeType="afterGroup">
                            <p:stCondLst>
                              <p:cond delay="10400"/>
                            </p:stCondLst>
                            <p:childTnLst>
                              <p:par>
                                <p:cTn fill="hold" grpId="0" id="121" nodeType="afterEffect" presetClass="entr" presetID="31" presetSubtype="0">
                                  <p:stCondLst>
                                    <p:cond delay="0"/>
                                  </p:stCondLst>
                                  <p:childTnLst>
                                    <p:set>
                                      <p:cBhvr>
                                        <p:cTn dur="1" fill="hold" id="122">
                                          <p:stCondLst>
                                            <p:cond delay="0"/>
                                          </p:stCondLst>
                                        </p:cTn>
                                        <p:tgtEl>
                                          <p:spTgt spid="20509"/>
                                        </p:tgtEl>
                                        <p:attrNameLst>
                                          <p:attrName>style.visibility</p:attrName>
                                        </p:attrNameLst>
                                      </p:cBhvr>
                                      <p:to>
                                        <p:strVal val="visible"/>
                                      </p:to>
                                    </p:set>
                                    <p:anim calcmode="lin" valueType="num">
                                      <p:cBhvr>
                                        <p:cTn dur="300" fill="hold" id="123"/>
                                        <p:tgtEl>
                                          <p:spTgt spid="20509"/>
                                        </p:tgtEl>
                                        <p:attrNameLst>
                                          <p:attrName>ppt_w</p:attrName>
                                        </p:attrNameLst>
                                      </p:cBhvr>
                                      <p:tavLst>
                                        <p:tav tm="0">
                                          <p:val>
                                            <p:fltVal val="0"/>
                                          </p:val>
                                        </p:tav>
                                        <p:tav tm="100000">
                                          <p:val>
                                            <p:strVal val="#ppt_w"/>
                                          </p:val>
                                        </p:tav>
                                      </p:tavLst>
                                    </p:anim>
                                    <p:anim calcmode="lin" valueType="num">
                                      <p:cBhvr>
                                        <p:cTn dur="300" fill="hold" id="124"/>
                                        <p:tgtEl>
                                          <p:spTgt spid="20509"/>
                                        </p:tgtEl>
                                        <p:attrNameLst>
                                          <p:attrName>ppt_h</p:attrName>
                                        </p:attrNameLst>
                                      </p:cBhvr>
                                      <p:tavLst>
                                        <p:tav tm="0">
                                          <p:val>
                                            <p:fltVal val="0"/>
                                          </p:val>
                                        </p:tav>
                                        <p:tav tm="100000">
                                          <p:val>
                                            <p:strVal val="#ppt_h"/>
                                          </p:val>
                                        </p:tav>
                                      </p:tavLst>
                                    </p:anim>
                                    <p:anim calcmode="lin" valueType="num">
                                      <p:cBhvr>
                                        <p:cTn dur="300" fill="hold" id="125"/>
                                        <p:tgtEl>
                                          <p:spTgt spid="20509"/>
                                        </p:tgtEl>
                                        <p:attrNameLst>
                                          <p:attrName>style.rotation</p:attrName>
                                        </p:attrNameLst>
                                      </p:cBhvr>
                                      <p:tavLst>
                                        <p:tav tm="0">
                                          <p:val>
                                            <p:fltVal val="90"/>
                                          </p:val>
                                        </p:tav>
                                        <p:tav tm="100000">
                                          <p:val>
                                            <p:fltVal val="0"/>
                                          </p:val>
                                        </p:tav>
                                      </p:tavLst>
                                    </p:anim>
                                    <p:animEffect filter="fade" transition="in">
                                      <p:cBhvr>
                                        <p:cTn dur="300" id="126"/>
                                        <p:tgtEl>
                                          <p:spTgt spid="20509"/>
                                        </p:tgtEl>
                                      </p:cBhvr>
                                    </p:animEffect>
                                  </p:childTnLst>
                                </p:cTn>
                              </p:par>
                            </p:childTnLst>
                          </p:cTn>
                        </p:par>
                        <p:par>
                          <p:cTn fill="hold" id="127" nodeType="afterGroup">
                            <p:stCondLst>
                              <p:cond delay="10700"/>
                            </p:stCondLst>
                            <p:childTnLst>
                              <p:par>
                                <p:cTn fill="hold" grpId="0" id="128" nodeType="afterEffect" presetClass="entr" presetID="22" presetSubtype="1">
                                  <p:stCondLst>
                                    <p:cond delay="0"/>
                                  </p:stCondLst>
                                  <p:childTnLst>
                                    <p:set>
                                      <p:cBhvr>
                                        <p:cTn dur="1" fill="hold" id="129">
                                          <p:stCondLst>
                                            <p:cond delay="0"/>
                                          </p:stCondLst>
                                        </p:cTn>
                                        <p:tgtEl>
                                          <p:spTgt spid="20494"/>
                                        </p:tgtEl>
                                        <p:attrNameLst>
                                          <p:attrName>style.visibility</p:attrName>
                                        </p:attrNameLst>
                                      </p:cBhvr>
                                      <p:to>
                                        <p:strVal val="visible"/>
                                      </p:to>
                                    </p:set>
                                    <p:animEffect filter="wipe(up)" transition="in">
                                      <p:cBhvr>
                                        <p:cTn dur="500" id="130"/>
                                        <p:tgtEl>
                                          <p:spTgt spid="20494"/>
                                        </p:tgtEl>
                                      </p:cBhvr>
                                    </p:animEffect>
                                  </p:childTnLst>
                                </p:cTn>
                              </p:par>
                            </p:childTnLst>
                          </p:cTn>
                        </p:par>
                        <p:par>
                          <p:cTn fill="hold" id="131" nodeType="afterGroup">
                            <p:stCondLst>
                              <p:cond delay="11200"/>
                            </p:stCondLst>
                            <p:childTnLst>
                              <p:par>
                                <p:cTn fill="hold" grpId="0" id="132" nodeType="afterEffect" presetClass="entr" presetID="14" presetSubtype="10">
                                  <p:stCondLst>
                                    <p:cond delay="0"/>
                                  </p:stCondLst>
                                  <p:childTnLst>
                                    <p:set>
                                      <p:cBhvr>
                                        <p:cTn dur="1" fill="hold" id="133">
                                          <p:stCondLst>
                                            <p:cond delay="0"/>
                                          </p:stCondLst>
                                        </p:cTn>
                                        <p:tgtEl>
                                          <p:spTgt spid="20499"/>
                                        </p:tgtEl>
                                        <p:attrNameLst>
                                          <p:attrName>style.visibility</p:attrName>
                                        </p:attrNameLst>
                                      </p:cBhvr>
                                      <p:to>
                                        <p:strVal val="visible"/>
                                      </p:to>
                                    </p:set>
                                    <p:animEffect filter="randombar(horizontal)" transition="in">
                                      <p:cBhvr>
                                        <p:cTn dur="500" id="134"/>
                                        <p:tgtEl>
                                          <p:spTgt spid="20499"/>
                                        </p:tgtEl>
                                      </p:cBhvr>
                                    </p:animEffect>
                                  </p:childTnLst>
                                </p:cTn>
                              </p:par>
                            </p:childTnLst>
                          </p:cTn>
                        </p:par>
                        <p:par>
                          <p:cTn fill="hold" id="135" nodeType="afterGroup">
                            <p:stCondLst>
                              <p:cond delay="11700"/>
                            </p:stCondLst>
                            <p:childTnLst>
                              <p:par>
                                <p:cTn fill="hold" grpId="0" id="136" nodeType="afterEffect" presetClass="entr" presetID="22" presetSubtype="1">
                                  <p:stCondLst>
                                    <p:cond delay="0"/>
                                  </p:stCondLst>
                                  <p:childTnLst>
                                    <p:set>
                                      <p:cBhvr>
                                        <p:cTn dur="1" fill="hold" id="137">
                                          <p:stCondLst>
                                            <p:cond delay="0"/>
                                          </p:stCondLst>
                                        </p:cTn>
                                        <p:tgtEl>
                                          <p:spTgt spid="20504"/>
                                        </p:tgtEl>
                                        <p:attrNameLst>
                                          <p:attrName>style.visibility</p:attrName>
                                        </p:attrNameLst>
                                      </p:cBhvr>
                                      <p:to>
                                        <p:strVal val="visible"/>
                                      </p:to>
                                    </p:set>
                                    <p:animEffect filter="wipe(up)" transition="in">
                                      <p:cBhvr>
                                        <p:cTn dur="500" id="138"/>
                                        <p:tgtEl>
                                          <p:spTgt spid="205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482"/>
      <p:bldP grpId="0" spid="20483"/>
      <p:bldP grpId="0" spid="20485"/>
      <p:bldP grpId="0" spid="20486"/>
      <p:bldP grpId="0" spid="20487"/>
      <p:bldP grpId="0" spid="20488"/>
      <p:bldP grpId="0" spid="20489"/>
      <p:bldP grpId="0" spid="20490"/>
      <p:bldP grpId="0" spid="20491"/>
      <p:bldP grpId="0" spid="20492"/>
      <p:bldP grpId="0" spid="20493"/>
      <p:bldP grpId="0" spid="20494"/>
      <p:bldP grpId="0" spid="20495"/>
      <p:bldP grpId="0" spid="20496"/>
      <p:bldP grpId="0" spid="20497"/>
      <p:bldP grpId="0" spid="20498"/>
      <p:bldP grpId="0" spid="20499"/>
      <p:bldP grpId="0" spid="20500"/>
      <p:bldP grpId="0" spid="20501"/>
      <p:bldP grpId="0" spid="20502"/>
      <p:bldP grpId="0" spid="20503"/>
      <p:bldP grpId="0" spid="20504"/>
      <p:bldP grpId="0" spid="20505"/>
      <p:bldP grpId="0" spid="20506"/>
      <p:bldP grpId="0" spid="20507"/>
      <p:bldP grpId="0" spid="20508"/>
      <p:bldP grpId="0" spid="2050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TextBox 27"/>
          <p:cNvSpPr txBox="1">
            <a:spLocks noChangeArrowheads="1"/>
          </p:cNvSpPr>
          <p:nvPr/>
        </p:nvSpPr>
        <p:spPr bwMode="auto">
          <a:xfrm>
            <a:off x="1012825" y="176213"/>
            <a:ext cx="2780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2.4 可行性说明</a:t>
            </a:r>
          </a:p>
        </p:txBody>
      </p:sp>
      <p:sp>
        <p:nvSpPr>
          <p:cNvPr id="21507"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08" name="Freeform 10"/>
          <p:cNvSpPr/>
          <p:nvPr/>
        </p:nvSpPr>
        <p:spPr bwMode="auto">
          <a:xfrm>
            <a:off x="7932738" y="1633538"/>
            <a:ext cx="388937" cy="388937"/>
          </a:xfrm>
          <a:custGeom>
            <a:gdLst>
              <a:gd fmla="*/ 388937 w 477" name="T0"/>
              <a:gd fmla="*/ 0 h 476" name="T1"/>
              <a:gd fmla="*/ 336753 w 477" name="T2"/>
              <a:gd fmla="*/ 194469 h 476" name="T3"/>
              <a:gd fmla="*/ 284568 w 477" name="T4"/>
              <a:gd fmla="*/ 388937 h 476" name="T5"/>
              <a:gd fmla="*/ 142692 w 477" name="T6"/>
              <a:gd fmla="*/ 246763 h 476" name="T7"/>
              <a:gd fmla="*/ 0 w 477" name="T8"/>
              <a:gd fmla="*/ 103771 h 476" name="T9"/>
              <a:gd fmla="*/ 194876 w 477" name="T10"/>
              <a:gd fmla="*/ 51477 h 476" name="T11"/>
              <a:gd fmla="*/ 388937 w 477" name="T12"/>
              <a:gd fmla="*/ 0 h 47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76" w="477">
                <a:moveTo>
                  <a:pt x="477" y="0"/>
                </a:moveTo>
                <a:lnTo>
                  <a:pt x="413" y="238"/>
                </a:lnTo>
                <a:lnTo>
                  <a:pt x="349" y="476"/>
                </a:lnTo>
                <a:lnTo>
                  <a:pt x="175" y="302"/>
                </a:lnTo>
                <a:lnTo>
                  <a:pt x="0" y="127"/>
                </a:lnTo>
                <a:lnTo>
                  <a:pt x="239" y="63"/>
                </a:lnTo>
                <a:lnTo>
                  <a:pt x="477"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09" name="Freeform 11"/>
          <p:cNvSpPr/>
          <p:nvPr/>
        </p:nvSpPr>
        <p:spPr bwMode="auto">
          <a:xfrm>
            <a:off x="4119563" y="1633538"/>
            <a:ext cx="388937" cy="388937"/>
          </a:xfrm>
          <a:custGeom>
            <a:gdLst>
              <a:gd fmla="*/ 0 w 476" name="T0"/>
              <a:gd fmla="*/ 0 h 476" name="T1"/>
              <a:gd fmla="*/ 51477 w 476" name="T2"/>
              <a:gd fmla="*/ 194469 h 476" name="T3"/>
              <a:gd fmla="*/ 103771 w 476" name="T4"/>
              <a:gd fmla="*/ 388937 h 476" name="T5"/>
              <a:gd fmla="*/ 246763 w 476" name="T6"/>
              <a:gd fmla="*/ 246763 h 476" name="T7"/>
              <a:gd fmla="*/ 388937 w 476" name="T8"/>
              <a:gd fmla="*/ 103771 h 476" name="T9"/>
              <a:gd fmla="*/ 194469 w 476" name="T10"/>
              <a:gd fmla="*/ 51477 h 476" name="T11"/>
              <a:gd fmla="*/ 0 w 476" name="T12"/>
              <a:gd fmla="*/ 0 h 47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76" w="476">
                <a:moveTo>
                  <a:pt x="0" y="0"/>
                </a:moveTo>
                <a:lnTo>
                  <a:pt x="63" y="238"/>
                </a:lnTo>
                <a:lnTo>
                  <a:pt x="127" y="476"/>
                </a:lnTo>
                <a:lnTo>
                  <a:pt x="302" y="302"/>
                </a:lnTo>
                <a:lnTo>
                  <a:pt x="476" y="127"/>
                </a:lnTo>
                <a:lnTo>
                  <a:pt x="238" y="63"/>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0" name="Freeform 12"/>
          <p:cNvSpPr/>
          <p:nvPr/>
        </p:nvSpPr>
        <p:spPr bwMode="auto">
          <a:xfrm>
            <a:off x="4138613" y="5260975"/>
            <a:ext cx="388937" cy="387350"/>
          </a:xfrm>
          <a:custGeom>
            <a:gdLst>
              <a:gd fmla="*/ 104369 w 477" name="T0"/>
              <a:gd fmla="*/ 0 h 476" name="T1"/>
              <a:gd fmla="*/ 52184 w 477" name="T2"/>
              <a:gd fmla="*/ 193675 h 476" name="T3"/>
              <a:gd fmla="*/ 0 w 477" name="T4"/>
              <a:gd fmla="*/ 387350 h 476" name="T5"/>
              <a:gd fmla="*/ 194061 w 477" name="T6"/>
              <a:gd fmla="*/ 336083 h 476" name="T7"/>
              <a:gd fmla="*/ 388937 w 477" name="T8"/>
              <a:gd fmla="*/ 284002 h 476" name="T9"/>
              <a:gd fmla="*/ 246245 w 477" name="T10"/>
              <a:gd fmla="*/ 141594 h 476" name="T11"/>
              <a:gd fmla="*/ 104369 w 477" name="T12"/>
              <a:gd fmla="*/ 0 h 47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76" w="477">
                <a:moveTo>
                  <a:pt x="128" y="0"/>
                </a:moveTo>
                <a:lnTo>
                  <a:pt x="64" y="238"/>
                </a:lnTo>
                <a:lnTo>
                  <a:pt x="0" y="476"/>
                </a:lnTo>
                <a:lnTo>
                  <a:pt x="238" y="413"/>
                </a:lnTo>
                <a:lnTo>
                  <a:pt x="477" y="349"/>
                </a:lnTo>
                <a:lnTo>
                  <a:pt x="302" y="174"/>
                </a:lnTo>
                <a:lnTo>
                  <a:pt x="128"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1" name="Freeform 13"/>
          <p:cNvSpPr/>
          <p:nvPr/>
        </p:nvSpPr>
        <p:spPr bwMode="auto">
          <a:xfrm>
            <a:off x="7915275" y="5260975"/>
            <a:ext cx="387350" cy="387350"/>
          </a:xfrm>
          <a:custGeom>
            <a:gdLst>
              <a:gd fmla="*/ 283407 w 477" name="T0"/>
              <a:gd fmla="*/ 0 h 476" name="T1"/>
              <a:gd fmla="*/ 335379 w 477" name="T2"/>
              <a:gd fmla="*/ 193675 h 476" name="T3"/>
              <a:gd fmla="*/ 387350 w 477" name="T4"/>
              <a:gd fmla="*/ 387350 h 476" name="T5"/>
              <a:gd fmla="*/ 193269 w 477" name="T6"/>
              <a:gd fmla="*/ 336083 h 476" name="T7"/>
              <a:gd fmla="*/ 0 w 477" name="T8"/>
              <a:gd fmla="*/ 284002 h 476" name="T9"/>
              <a:gd fmla="*/ 142110 w 477" name="T10"/>
              <a:gd fmla="*/ 141594 h 476" name="T11"/>
              <a:gd fmla="*/ 283407 w 477" name="T12"/>
              <a:gd fmla="*/ 0 h 47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76" w="477">
                <a:moveTo>
                  <a:pt x="349" y="0"/>
                </a:moveTo>
                <a:lnTo>
                  <a:pt x="413" y="238"/>
                </a:lnTo>
                <a:lnTo>
                  <a:pt x="477" y="476"/>
                </a:lnTo>
                <a:lnTo>
                  <a:pt x="238" y="413"/>
                </a:lnTo>
                <a:lnTo>
                  <a:pt x="0" y="349"/>
                </a:lnTo>
                <a:lnTo>
                  <a:pt x="175" y="174"/>
                </a:lnTo>
                <a:lnTo>
                  <a:pt x="349"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12" name="TextBox 8"/>
          <p:cNvSpPr txBox="1">
            <a:spLocks noChangeArrowheads="1"/>
          </p:cNvSpPr>
          <p:nvPr/>
        </p:nvSpPr>
        <p:spPr bwMode="auto">
          <a:xfrm>
            <a:off x="5056188" y="3295650"/>
            <a:ext cx="24003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2400">
                <a:solidFill>
                  <a:schemeClr val="accent1"/>
                </a:solidFill>
                <a:latin charset="-122" panose="020b0503020204020204" pitchFamily="34" typeface="微软雅黑"/>
                <a:ea charset="-122" pitchFamily="34" typeface="微软雅黑"/>
              </a:rPr>
              <a:t>关于研究方案可行的四点理由</a:t>
            </a:r>
          </a:p>
        </p:txBody>
      </p:sp>
      <p:sp>
        <p:nvSpPr>
          <p:cNvPr id="21513" name="TextBox 9"/>
          <p:cNvSpPr txBox="1">
            <a:spLocks noChangeArrowheads="1"/>
          </p:cNvSpPr>
          <p:nvPr/>
        </p:nvSpPr>
        <p:spPr bwMode="auto">
          <a:xfrm>
            <a:off x="8612189" y="1228725"/>
            <a:ext cx="23987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000">
                <a:solidFill>
                  <a:schemeClr val="accent1"/>
                </a:solidFill>
                <a:latin charset="-122" panose="020b0503020204020204" pitchFamily="34" typeface="微软雅黑"/>
                <a:ea charset="-122" pitchFamily="34" typeface="微软雅黑"/>
              </a:rPr>
              <a:t>可行性理由二</a:t>
            </a:r>
          </a:p>
        </p:txBody>
      </p:sp>
      <p:sp>
        <p:nvSpPr>
          <p:cNvPr id="21514" name="TextBox 10"/>
          <p:cNvSpPr txBox="1">
            <a:spLocks noChangeArrowheads="1"/>
          </p:cNvSpPr>
          <p:nvPr/>
        </p:nvSpPr>
        <p:spPr bwMode="auto">
          <a:xfrm>
            <a:off x="8612189" y="1635125"/>
            <a:ext cx="31083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21515" name="TextBox 11"/>
          <p:cNvSpPr txBox="1">
            <a:spLocks noChangeArrowheads="1"/>
          </p:cNvSpPr>
          <p:nvPr/>
        </p:nvSpPr>
        <p:spPr bwMode="auto">
          <a:xfrm>
            <a:off x="8612189" y="5062538"/>
            <a:ext cx="23987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000">
                <a:solidFill>
                  <a:schemeClr val="accent1"/>
                </a:solidFill>
                <a:latin charset="-122" panose="020b0503020204020204" pitchFamily="34" typeface="微软雅黑"/>
                <a:ea charset="-122" pitchFamily="34" typeface="微软雅黑"/>
              </a:rPr>
              <a:t>可行性理由四</a:t>
            </a:r>
          </a:p>
        </p:txBody>
      </p:sp>
      <p:sp>
        <p:nvSpPr>
          <p:cNvPr id="21516" name="TextBox 13"/>
          <p:cNvSpPr txBox="1">
            <a:spLocks noChangeArrowheads="1"/>
          </p:cNvSpPr>
          <p:nvPr/>
        </p:nvSpPr>
        <p:spPr bwMode="auto">
          <a:xfrm>
            <a:off x="8612189" y="5468938"/>
            <a:ext cx="310832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21517" name="TextBox 14"/>
          <p:cNvSpPr txBox="1">
            <a:spLocks noChangeArrowheads="1"/>
          </p:cNvSpPr>
          <p:nvPr/>
        </p:nvSpPr>
        <p:spPr bwMode="auto">
          <a:xfrm>
            <a:off x="1284288" y="5062538"/>
            <a:ext cx="23987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b="1" lang="zh-CN" sz="2000">
                <a:solidFill>
                  <a:schemeClr val="accent1"/>
                </a:solidFill>
                <a:latin charset="-122" panose="020b0503020204020204" pitchFamily="34" typeface="微软雅黑"/>
                <a:ea charset="-122" pitchFamily="34" typeface="微软雅黑"/>
              </a:rPr>
              <a:t>可行性理由三</a:t>
            </a:r>
          </a:p>
        </p:txBody>
      </p:sp>
      <p:sp>
        <p:nvSpPr>
          <p:cNvPr id="21518" name="TextBox 15"/>
          <p:cNvSpPr txBox="1">
            <a:spLocks noChangeArrowheads="1"/>
          </p:cNvSpPr>
          <p:nvPr/>
        </p:nvSpPr>
        <p:spPr bwMode="auto">
          <a:xfrm>
            <a:off x="741363" y="5468938"/>
            <a:ext cx="31099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21519" name="TextBox 16"/>
          <p:cNvSpPr txBox="1">
            <a:spLocks noChangeArrowheads="1"/>
          </p:cNvSpPr>
          <p:nvPr/>
        </p:nvSpPr>
        <p:spPr bwMode="auto">
          <a:xfrm>
            <a:off x="1279525" y="1228725"/>
            <a:ext cx="23987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b="1" lang="zh-CN" sz="2000">
                <a:solidFill>
                  <a:schemeClr val="accent1"/>
                </a:solidFill>
                <a:latin charset="-122" panose="020b0503020204020204" pitchFamily="34" typeface="微软雅黑"/>
                <a:ea charset="-122" pitchFamily="34" typeface="微软雅黑"/>
              </a:rPr>
              <a:t>可行性理由一</a:t>
            </a:r>
          </a:p>
        </p:txBody>
      </p:sp>
      <p:sp>
        <p:nvSpPr>
          <p:cNvPr id="21520" name="TextBox 17"/>
          <p:cNvSpPr txBox="1">
            <a:spLocks noChangeArrowheads="1"/>
          </p:cNvSpPr>
          <p:nvPr/>
        </p:nvSpPr>
        <p:spPr bwMode="auto">
          <a:xfrm>
            <a:off x="736600" y="1635125"/>
            <a:ext cx="310991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21521" name="Freeform 6"/>
          <p:cNvSpPr/>
          <p:nvPr/>
        </p:nvSpPr>
        <p:spPr bwMode="auto">
          <a:xfrm>
            <a:off x="3871913" y="1268413"/>
            <a:ext cx="2311400" cy="2312987"/>
          </a:xfrm>
          <a:custGeom>
            <a:gdLst>
              <a:gd fmla="*/ 0 w 2839" name="T0"/>
              <a:gd fmla="*/ 2312987 h 2839" name="T1"/>
              <a:gd fmla="*/ 2311400 w 2839" name="T2"/>
              <a:gd fmla="*/ 0 h 2839" name="T3"/>
              <a:gd fmla="*/ 2311400 w 2839" name="T4"/>
              <a:gd fmla="*/ 710435 h 2839" name="T5"/>
              <a:gd fmla="*/ 709947 w 2839" name="T6"/>
              <a:gd fmla="*/ 2312987 h 2839" name="T7"/>
              <a:gd fmla="*/ 0 w 2839" name="T8"/>
              <a:gd fmla="*/ 2312987 h 283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39" w="2839">
                <a:moveTo>
                  <a:pt x="0" y="2839"/>
                </a:moveTo>
                <a:cubicBezTo>
                  <a:pt x="37" y="1288"/>
                  <a:pt x="1288" y="37"/>
                  <a:pt x="2839" y="0"/>
                </a:cubicBezTo>
                <a:lnTo>
                  <a:pt x="2839" y="872"/>
                </a:lnTo>
                <a:cubicBezTo>
                  <a:pt x="1770" y="909"/>
                  <a:pt x="909" y="1770"/>
                  <a:pt x="872" y="2839"/>
                </a:cubicBezTo>
                <a:lnTo>
                  <a:pt x="0" y="283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22" name="Freeform 7"/>
          <p:cNvSpPr/>
          <p:nvPr/>
        </p:nvSpPr>
        <p:spPr bwMode="auto">
          <a:xfrm>
            <a:off x="3871913" y="3697288"/>
            <a:ext cx="2311400" cy="2312987"/>
          </a:xfrm>
          <a:custGeom>
            <a:gdLst>
              <a:gd fmla="*/ 2311400 w 2839" name="T0"/>
              <a:gd fmla="*/ 2312987 h 2839" name="T1"/>
              <a:gd fmla="*/ 0 w 2839" name="T2"/>
              <a:gd fmla="*/ 0 h 2839" name="T3"/>
              <a:gd fmla="*/ 709947 w 2839" name="T4"/>
              <a:gd fmla="*/ 0 h 2839" name="T5"/>
              <a:gd fmla="*/ 2311400 w 2839" name="T6"/>
              <a:gd fmla="*/ 1602552 h 2839" name="T7"/>
              <a:gd fmla="*/ 2311400 w 2839" name="T8"/>
              <a:gd fmla="*/ 2312987 h 283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39" w="2839">
                <a:moveTo>
                  <a:pt x="2839" y="2839"/>
                </a:moveTo>
                <a:cubicBezTo>
                  <a:pt x="1288" y="2802"/>
                  <a:pt x="37" y="1551"/>
                  <a:pt x="0" y="0"/>
                </a:cubicBezTo>
                <a:lnTo>
                  <a:pt x="872" y="0"/>
                </a:lnTo>
                <a:cubicBezTo>
                  <a:pt x="909" y="1069"/>
                  <a:pt x="1770" y="1930"/>
                  <a:pt x="2839" y="1967"/>
                </a:cubicBezTo>
                <a:lnTo>
                  <a:pt x="2839" y="2839"/>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23" name="Freeform 8"/>
          <p:cNvSpPr/>
          <p:nvPr/>
        </p:nvSpPr>
        <p:spPr bwMode="auto">
          <a:xfrm>
            <a:off x="6300788" y="3697288"/>
            <a:ext cx="2311400" cy="2312987"/>
          </a:xfrm>
          <a:custGeom>
            <a:gdLst>
              <a:gd fmla="*/ 2311400 w 2839" name="T0"/>
              <a:gd fmla="*/ 0 h 2839" name="T1"/>
              <a:gd fmla="*/ 0 w 2839" name="T2"/>
              <a:gd fmla="*/ 2312987 h 2839" name="T3"/>
              <a:gd fmla="*/ 0 w 2839" name="T4"/>
              <a:gd fmla="*/ 1602552 h 2839" name="T5"/>
              <a:gd fmla="*/ 1601453 w 2839" name="T6"/>
              <a:gd fmla="*/ 0 h 2839" name="T7"/>
              <a:gd fmla="*/ 2311400 w 2839" name="T8"/>
              <a:gd fmla="*/ 0 h 283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39" w="2839">
                <a:moveTo>
                  <a:pt x="2839" y="0"/>
                </a:moveTo>
                <a:cubicBezTo>
                  <a:pt x="2802" y="1551"/>
                  <a:pt x="1551" y="2802"/>
                  <a:pt x="0" y="2839"/>
                </a:cubicBezTo>
                <a:lnTo>
                  <a:pt x="0" y="1967"/>
                </a:lnTo>
                <a:cubicBezTo>
                  <a:pt x="1069" y="1930"/>
                  <a:pt x="1930" y="1069"/>
                  <a:pt x="1967" y="0"/>
                </a:cubicBezTo>
                <a:lnTo>
                  <a:pt x="2839"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524" name="Freeform 9"/>
          <p:cNvSpPr/>
          <p:nvPr/>
        </p:nvSpPr>
        <p:spPr bwMode="auto">
          <a:xfrm>
            <a:off x="6300788" y="1268413"/>
            <a:ext cx="2311400" cy="2312987"/>
          </a:xfrm>
          <a:custGeom>
            <a:gdLst>
              <a:gd fmla="*/ 0 w 2839" name="T0"/>
              <a:gd fmla="*/ 0 h 2839" name="T1"/>
              <a:gd fmla="*/ 2311400 w 2839" name="T2"/>
              <a:gd fmla="*/ 2312987 h 2839" name="T3"/>
              <a:gd fmla="*/ 1601453 w 2839" name="T4"/>
              <a:gd fmla="*/ 2312987 h 2839" name="T5"/>
              <a:gd fmla="*/ 0 w 2839" name="T6"/>
              <a:gd fmla="*/ 710435 h 2839" name="T7"/>
              <a:gd fmla="*/ 0 w 2839" name="T8"/>
              <a:gd fmla="*/ 0 h 283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39" w="2839">
                <a:moveTo>
                  <a:pt x="0" y="0"/>
                </a:moveTo>
                <a:cubicBezTo>
                  <a:pt x="1551" y="37"/>
                  <a:pt x="2802" y="1288"/>
                  <a:pt x="2839" y="2839"/>
                </a:cubicBezTo>
                <a:lnTo>
                  <a:pt x="1967" y="2839"/>
                </a:lnTo>
                <a:cubicBezTo>
                  <a:pt x="1930" y="1770"/>
                  <a:pt x="1069" y="909"/>
                  <a:pt x="0" y="872"/>
                </a:cubicBez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1507"/>
                                        </p:tgtEl>
                                        <p:attrNameLst>
                                          <p:attrName>style.visibility</p:attrName>
                                        </p:attrNameLst>
                                      </p:cBhvr>
                                      <p:to>
                                        <p:strVal val="visible"/>
                                      </p:to>
                                    </p:set>
                                    <p:anim calcmode="lin" valueType="num">
                                      <p:cBhvr>
                                        <p:cTn dur="300" fill="hold" id="7"/>
                                        <p:tgtEl>
                                          <p:spTgt spid="21507"/>
                                        </p:tgtEl>
                                        <p:attrNameLst>
                                          <p:attrName>ppt_w</p:attrName>
                                        </p:attrNameLst>
                                      </p:cBhvr>
                                      <p:tavLst>
                                        <p:tav tm="0">
                                          <p:val>
                                            <p:fltVal val="0"/>
                                          </p:val>
                                        </p:tav>
                                        <p:tav tm="100000">
                                          <p:val>
                                            <p:strVal val="#ppt_w"/>
                                          </p:val>
                                        </p:tav>
                                      </p:tavLst>
                                    </p:anim>
                                    <p:anim calcmode="lin" valueType="num">
                                      <p:cBhvr>
                                        <p:cTn dur="300" fill="hold" id="8"/>
                                        <p:tgtEl>
                                          <p:spTgt spid="21507"/>
                                        </p:tgtEl>
                                        <p:attrNameLst>
                                          <p:attrName>ppt_h</p:attrName>
                                        </p:attrNameLst>
                                      </p:cBhvr>
                                      <p:tavLst>
                                        <p:tav tm="0">
                                          <p:val>
                                            <p:fltVal val="0"/>
                                          </p:val>
                                        </p:tav>
                                        <p:tav tm="100000">
                                          <p:val>
                                            <p:strVal val="#ppt_h"/>
                                          </p:val>
                                        </p:tav>
                                      </p:tavLst>
                                    </p:anim>
                                    <p:anim calcmode="lin" valueType="num">
                                      <p:cBhvr>
                                        <p:cTn dur="300" fill="hold" id="9"/>
                                        <p:tgtEl>
                                          <p:spTgt spid="21507"/>
                                        </p:tgtEl>
                                        <p:attrNameLst>
                                          <p:attrName>style.rotation</p:attrName>
                                        </p:attrNameLst>
                                      </p:cBhvr>
                                      <p:tavLst>
                                        <p:tav tm="0">
                                          <p:val>
                                            <p:fltVal val="90"/>
                                          </p:val>
                                        </p:tav>
                                        <p:tav tm="100000">
                                          <p:val>
                                            <p:fltVal val="0"/>
                                          </p:val>
                                        </p:tav>
                                      </p:tavLst>
                                    </p:anim>
                                    <p:animEffect filter="fade" transition="in">
                                      <p:cBhvr>
                                        <p:cTn dur="300" id="10"/>
                                        <p:tgtEl>
                                          <p:spTgt spid="21507"/>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1506"/>
                                        </p:tgtEl>
                                        <p:attrNameLst>
                                          <p:attrName>style.visibility</p:attrName>
                                        </p:attrNameLst>
                                      </p:cBhvr>
                                      <p:to>
                                        <p:strVal val="visible"/>
                                      </p:to>
                                    </p:set>
                                    <p:anim calcmode="lin" valueType="num">
                                      <p:cBhvr>
                                        <p:cTn dur="400" fill="hold" id="14"/>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1506"/>
                                        </p:tgtEl>
                                        <p:attrNameLst>
                                          <p:attrName>ppt_y</p:attrName>
                                        </p:attrNameLst>
                                      </p:cBhvr>
                                      <p:tavLst>
                                        <p:tav tm="0">
                                          <p:val>
                                            <p:strVal val="#ppt_y"/>
                                          </p:val>
                                        </p:tav>
                                        <p:tav tm="100000">
                                          <p:val>
                                            <p:strVal val="#ppt_y"/>
                                          </p:val>
                                        </p:tav>
                                      </p:tavLst>
                                    </p:anim>
                                    <p:anim calcmode="lin" valueType="num">
                                      <p:cBhvr>
                                        <p:cTn dur="400" fill="hold" id="16"/>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150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1506"/>
                                        </p:tgtEl>
                                      </p:cBhvr>
                                    </p:animEffect>
                                  </p:childTnLst>
                                </p:cTn>
                              </p:par>
                            </p:childTnLst>
                          </p:cTn>
                        </p:par>
                        <p:par>
                          <p:cTn fill="hold" id="19" nodeType="afterGroup">
                            <p:stCondLst>
                              <p:cond delay="700"/>
                            </p:stCondLst>
                            <p:childTnLst>
                              <p:par>
                                <p:cTn fill="hold" grpId="0" id="20" nodeType="afterEffect" presetClass="entr" presetID="2" presetSubtype="9">
                                  <p:stCondLst>
                                    <p:cond delay="0"/>
                                  </p:stCondLst>
                                  <p:childTnLst>
                                    <p:set>
                                      <p:cBhvr>
                                        <p:cTn dur="1" fill="hold" id="21">
                                          <p:stCondLst>
                                            <p:cond delay="0"/>
                                          </p:stCondLst>
                                        </p:cTn>
                                        <p:tgtEl>
                                          <p:spTgt spid="21521"/>
                                        </p:tgtEl>
                                        <p:attrNameLst>
                                          <p:attrName>style.visibility</p:attrName>
                                        </p:attrNameLst>
                                      </p:cBhvr>
                                      <p:to>
                                        <p:strVal val="visible"/>
                                      </p:to>
                                    </p:set>
                                    <p:anim calcmode="lin" valueType="num">
                                      <p:cBhvr additive="base">
                                        <p:cTn dur="500" fill="hold" id="22"/>
                                        <p:tgtEl>
                                          <p:spTgt spid="21521"/>
                                        </p:tgtEl>
                                        <p:attrNameLst>
                                          <p:attrName>ppt_x</p:attrName>
                                        </p:attrNameLst>
                                      </p:cBhvr>
                                      <p:tavLst>
                                        <p:tav tm="0">
                                          <p:val>
                                            <p:strVal val="0-#ppt_w/2"/>
                                          </p:val>
                                        </p:tav>
                                        <p:tav tm="100000">
                                          <p:val>
                                            <p:strVal val="#ppt_x"/>
                                          </p:val>
                                        </p:tav>
                                      </p:tavLst>
                                    </p:anim>
                                    <p:anim calcmode="lin" valueType="num">
                                      <p:cBhvr additive="base">
                                        <p:cTn dur="500" fill="hold" id="23"/>
                                        <p:tgtEl>
                                          <p:spTgt spid="21521"/>
                                        </p:tgtEl>
                                        <p:attrNameLst>
                                          <p:attrName>ppt_y</p:attrName>
                                        </p:attrNameLst>
                                      </p:cBhvr>
                                      <p:tavLst>
                                        <p:tav tm="0">
                                          <p:val>
                                            <p:strVal val="0-#ppt_h/2"/>
                                          </p:val>
                                        </p:tav>
                                        <p:tav tm="100000">
                                          <p:val>
                                            <p:strVal val="#ppt_y"/>
                                          </p:val>
                                        </p:tav>
                                      </p:tavLst>
                                    </p:anim>
                                  </p:childTnLst>
                                </p:cTn>
                              </p:par>
                              <p:par>
                                <p:cTn fill="hold" grpId="0" id="24" nodeType="withEffect" presetClass="entr" presetID="2" presetSubtype="6">
                                  <p:stCondLst>
                                    <p:cond delay="0"/>
                                  </p:stCondLst>
                                  <p:childTnLst>
                                    <p:set>
                                      <p:cBhvr>
                                        <p:cTn dur="1" fill="hold" id="25">
                                          <p:stCondLst>
                                            <p:cond delay="0"/>
                                          </p:stCondLst>
                                        </p:cTn>
                                        <p:tgtEl>
                                          <p:spTgt spid="21523"/>
                                        </p:tgtEl>
                                        <p:attrNameLst>
                                          <p:attrName>style.visibility</p:attrName>
                                        </p:attrNameLst>
                                      </p:cBhvr>
                                      <p:to>
                                        <p:strVal val="visible"/>
                                      </p:to>
                                    </p:set>
                                    <p:anim calcmode="lin" valueType="num">
                                      <p:cBhvr additive="base">
                                        <p:cTn dur="500" fill="hold" id="26"/>
                                        <p:tgtEl>
                                          <p:spTgt spid="21523"/>
                                        </p:tgtEl>
                                        <p:attrNameLst>
                                          <p:attrName>ppt_x</p:attrName>
                                        </p:attrNameLst>
                                      </p:cBhvr>
                                      <p:tavLst>
                                        <p:tav tm="0">
                                          <p:val>
                                            <p:strVal val="1+#ppt_w/2"/>
                                          </p:val>
                                        </p:tav>
                                        <p:tav tm="100000">
                                          <p:val>
                                            <p:strVal val="#ppt_x"/>
                                          </p:val>
                                        </p:tav>
                                      </p:tavLst>
                                    </p:anim>
                                    <p:anim calcmode="lin" valueType="num">
                                      <p:cBhvr additive="base">
                                        <p:cTn dur="500" fill="hold" id="27"/>
                                        <p:tgtEl>
                                          <p:spTgt spid="21523"/>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3">
                                  <p:stCondLst>
                                    <p:cond delay="0"/>
                                  </p:stCondLst>
                                  <p:childTnLst>
                                    <p:set>
                                      <p:cBhvr>
                                        <p:cTn dur="1" fill="hold" id="29">
                                          <p:stCondLst>
                                            <p:cond delay="0"/>
                                          </p:stCondLst>
                                        </p:cTn>
                                        <p:tgtEl>
                                          <p:spTgt spid="21524"/>
                                        </p:tgtEl>
                                        <p:attrNameLst>
                                          <p:attrName>style.visibility</p:attrName>
                                        </p:attrNameLst>
                                      </p:cBhvr>
                                      <p:to>
                                        <p:strVal val="visible"/>
                                      </p:to>
                                    </p:set>
                                    <p:anim calcmode="lin" valueType="num">
                                      <p:cBhvr additive="base">
                                        <p:cTn dur="500" fill="hold" id="30"/>
                                        <p:tgtEl>
                                          <p:spTgt spid="21524"/>
                                        </p:tgtEl>
                                        <p:attrNameLst>
                                          <p:attrName>ppt_x</p:attrName>
                                        </p:attrNameLst>
                                      </p:cBhvr>
                                      <p:tavLst>
                                        <p:tav tm="0">
                                          <p:val>
                                            <p:strVal val="1+#ppt_w/2"/>
                                          </p:val>
                                        </p:tav>
                                        <p:tav tm="100000">
                                          <p:val>
                                            <p:strVal val="#ppt_x"/>
                                          </p:val>
                                        </p:tav>
                                      </p:tavLst>
                                    </p:anim>
                                    <p:anim calcmode="lin" valueType="num">
                                      <p:cBhvr additive="base">
                                        <p:cTn dur="500" fill="hold" id="31"/>
                                        <p:tgtEl>
                                          <p:spTgt spid="21524"/>
                                        </p:tgtEl>
                                        <p:attrNameLst>
                                          <p:attrName>ppt_y</p:attrName>
                                        </p:attrNameLst>
                                      </p:cBhvr>
                                      <p:tavLst>
                                        <p:tav tm="0">
                                          <p:val>
                                            <p:strVal val="0-#ppt_h/2"/>
                                          </p:val>
                                        </p:tav>
                                        <p:tav tm="100000">
                                          <p:val>
                                            <p:strVal val="#ppt_y"/>
                                          </p:val>
                                        </p:tav>
                                      </p:tavLst>
                                    </p:anim>
                                  </p:childTnLst>
                                </p:cTn>
                              </p:par>
                              <p:par>
                                <p:cTn fill="hold" grpId="0" id="32" nodeType="withEffect" presetClass="entr" presetID="2" presetSubtype="12">
                                  <p:stCondLst>
                                    <p:cond delay="0"/>
                                  </p:stCondLst>
                                  <p:childTnLst>
                                    <p:set>
                                      <p:cBhvr>
                                        <p:cTn dur="1" fill="hold" id="33">
                                          <p:stCondLst>
                                            <p:cond delay="0"/>
                                          </p:stCondLst>
                                        </p:cTn>
                                        <p:tgtEl>
                                          <p:spTgt spid="21522"/>
                                        </p:tgtEl>
                                        <p:attrNameLst>
                                          <p:attrName>style.visibility</p:attrName>
                                        </p:attrNameLst>
                                      </p:cBhvr>
                                      <p:to>
                                        <p:strVal val="visible"/>
                                      </p:to>
                                    </p:set>
                                    <p:anim calcmode="lin" valueType="num">
                                      <p:cBhvr additive="base">
                                        <p:cTn dur="500" fill="hold" id="34"/>
                                        <p:tgtEl>
                                          <p:spTgt spid="21522"/>
                                        </p:tgtEl>
                                        <p:attrNameLst>
                                          <p:attrName>ppt_x</p:attrName>
                                        </p:attrNameLst>
                                      </p:cBhvr>
                                      <p:tavLst>
                                        <p:tav tm="0">
                                          <p:val>
                                            <p:strVal val="0-#ppt_w/2"/>
                                          </p:val>
                                        </p:tav>
                                        <p:tav tm="100000">
                                          <p:val>
                                            <p:strVal val="#ppt_x"/>
                                          </p:val>
                                        </p:tav>
                                      </p:tavLst>
                                    </p:anim>
                                    <p:anim calcmode="lin" valueType="num">
                                      <p:cBhvr additive="base">
                                        <p:cTn dur="500" fill="hold" id="35"/>
                                        <p:tgtEl>
                                          <p:spTgt spid="21522"/>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1200"/>
                            </p:stCondLst>
                            <p:childTnLst>
                              <p:par>
                                <p:cTn fill="hold" grpId="0" id="37" nodeType="afterEffect" presetClass="entr" presetID="1" presetSubtype="0">
                                  <p:stCondLst>
                                    <p:cond delay="0"/>
                                  </p:stCondLst>
                                  <p:childTnLst>
                                    <p:set>
                                      <p:cBhvr>
                                        <p:cTn dur="1" fill="hold" id="38">
                                          <p:stCondLst>
                                            <p:cond delay="0"/>
                                          </p:stCondLst>
                                        </p:cTn>
                                        <p:tgtEl>
                                          <p:spTgt spid="21509"/>
                                        </p:tgtEl>
                                        <p:attrNameLst>
                                          <p:attrName>style.visibility</p:attrName>
                                        </p:attrNameLst>
                                      </p:cBhvr>
                                      <p:to>
                                        <p:strVal val="visible"/>
                                      </p:to>
                                    </p:set>
                                  </p:childTnLst>
                                </p:cTn>
                              </p:par>
                              <p:par>
                                <p:cTn accel="50000" decel="50000" fill="hold" grpId="1" id="39" nodeType="withEffect" presetClass="path" presetID="49" presetSubtype="0">
                                  <p:stCondLst>
                                    <p:cond delay="0"/>
                                  </p:stCondLst>
                                  <p:childTnLst>
                                    <p:animMotion origin="layout" path="M -3.52413E-06 4.81481E-06 L 0.06414 0.09699" pathEditMode="relative" ptsTypes="AA" rAng="0">
                                      <p:cBhvr>
                                        <p:cTn dur="500" fill="hold" id="40" spd="-99900"/>
                                        <p:tgtEl>
                                          <p:spTgt spid="21509"/>
                                        </p:tgtEl>
                                        <p:attrNameLst>
                                          <p:attrName>ppt_x,ppt_y</p:attrName>
                                        </p:attrNameLst>
                                      </p:cBhvr>
                                      <p:rCtr x="3200" y="4800"/>
                                    </p:animMotion>
                                  </p:childTnLst>
                                </p:cTn>
                              </p:par>
                              <p:par>
                                <p:cTn fill="hold" grpId="0" id="41" nodeType="withEffect" presetClass="entr" presetID="1" presetSubtype="0">
                                  <p:stCondLst>
                                    <p:cond delay="0"/>
                                  </p:stCondLst>
                                  <p:childTnLst>
                                    <p:set>
                                      <p:cBhvr>
                                        <p:cTn dur="1" fill="hold" id="42">
                                          <p:stCondLst>
                                            <p:cond delay="0"/>
                                          </p:stCondLst>
                                        </p:cTn>
                                        <p:tgtEl>
                                          <p:spTgt spid="21508"/>
                                        </p:tgtEl>
                                        <p:attrNameLst>
                                          <p:attrName>style.visibility</p:attrName>
                                        </p:attrNameLst>
                                      </p:cBhvr>
                                      <p:to>
                                        <p:strVal val="visible"/>
                                      </p:to>
                                    </p:set>
                                  </p:childTnLst>
                                </p:cTn>
                              </p:par>
                              <p:par>
                                <p:cTn accel="50000" decel="50000" fill="hold" grpId="1" id="43" nodeType="withEffect" presetClass="path" presetID="49" presetSubtype="0">
                                  <p:stCondLst>
                                    <p:cond delay="0"/>
                                  </p:stCondLst>
                                  <p:childTnLst>
                                    <p:animMotion origin="layout" path="M 8.67699E-07 4.81481E-06 L -0.05945 0.09699" pathEditMode="relative" ptsTypes="AA" rAng="0">
                                      <p:cBhvr>
                                        <p:cTn dur="500" fill="hold" id="44" spd="-99900"/>
                                        <p:tgtEl>
                                          <p:spTgt spid="21508"/>
                                        </p:tgtEl>
                                        <p:attrNameLst>
                                          <p:attrName>ppt_x,ppt_y</p:attrName>
                                        </p:attrNameLst>
                                      </p:cBhvr>
                                      <p:rCtr x="-2900" y="4800"/>
                                    </p:animMotion>
                                  </p:childTnLst>
                                </p:cTn>
                              </p:par>
                              <p:par>
                                <p:cTn fill="hold" grpId="0" id="45" nodeType="withEffect" presetClass="entr" presetID="1" presetSubtype="0">
                                  <p:stCondLst>
                                    <p:cond delay="0"/>
                                  </p:stCondLst>
                                  <p:childTnLst>
                                    <p:set>
                                      <p:cBhvr>
                                        <p:cTn dur="1" fill="hold" id="46">
                                          <p:stCondLst>
                                            <p:cond delay="0"/>
                                          </p:stCondLst>
                                        </p:cTn>
                                        <p:tgtEl>
                                          <p:spTgt spid="21511"/>
                                        </p:tgtEl>
                                        <p:attrNameLst>
                                          <p:attrName>style.visibility</p:attrName>
                                        </p:attrNameLst>
                                      </p:cBhvr>
                                      <p:to>
                                        <p:strVal val="visible"/>
                                      </p:to>
                                    </p:set>
                                  </p:childTnLst>
                                </p:cTn>
                              </p:par>
                              <p:par>
                                <p:cTn accel="50000" decel="50000" fill="hold" grpId="1" id="47" nodeType="withEffect" presetClass="path" presetID="49" presetSubtype="0">
                                  <p:stCondLst>
                                    <p:cond delay="0"/>
                                  </p:stCondLst>
                                  <p:childTnLst>
                                    <p:animMotion origin="layout" path="M 1.85508E-06 -3.7037E-07 L -0.05802 -0.08542" pathEditMode="relative" ptsTypes="AA" rAng="0">
                                      <p:cBhvr>
                                        <p:cTn dur="500" fill="hold" id="48" spd="-99900"/>
                                        <p:tgtEl>
                                          <p:spTgt spid="21511"/>
                                        </p:tgtEl>
                                        <p:attrNameLst>
                                          <p:attrName>ppt_x,ppt_y</p:attrName>
                                        </p:attrNameLst>
                                      </p:cBhvr>
                                      <p:rCtr x="-2800" y="-4200"/>
                                    </p:animMotion>
                                  </p:childTnLst>
                                </p:cTn>
                              </p:par>
                              <p:par>
                                <p:cTn fill="hold" grpId="0" id="49" nodeType="withEffect" presetClass="entr" presetID="1" presetSubtype="0">
                                  <p:stCondLst>
                                    <p:cond delay="0"/>
                                  </p:stCondLst>
                                  <p:childTnLst>
                                    <p:set>
                                      <p:cBhvr>
                                        <p:cTn dur="1" fill="hold" id="50">
                                          <p:stCondLst>
                                            <p:cond delay="0"/>
                                          </p:stCondLst>
                                        </p:cTn>
                                        <p:tgtEl>
                                          <p:spTgt spid="21510"/>
                                        </p:tgtEl>
                                        <p:attrNameLst>
                                          <p:attrName>style.visibility</p:attrName>
                                        </p:attrNameLst>
                                      </p:cBhvr>
                                      <p:to>
                                        <p:strVal val="visible"/>
                                      </p:to>
                                    </p:set>
                                  </p:childTnLst>
                                </p:cTn>
                              </p:par>
                              <p:par>
                                <p:cTn accel="50000" decel="50000" fill="hold" grpId="1" id="51" nodeType="withEffect" presetClass="path" presetID="49" presetSubtype="0">
                                  <p:stCondLst>
                                    <p:cond delay="0"/>
                                  </p:stCondLst>
                                  <p:childTnLst>
                                    <p:animMotion origin="layout" path="M -4.60127E-06 -3.7037E-07 L 0.06258 -0.08542" pathEditMode="relative" ptsTypes="AA" rAng="0">
                                      <p:cBhvr>
                                        <p:cTn dur="500" fill="hold" id="52" spd="-99900"/>
                                        <p:tgtEl>
                                          <p:spTgt spid="21510"/>
                                        </p:tgtEl>
                                        <p:attrNameLst>
                                          <p:attrName>ppt_x,ppt_y</p:attrName>
                                        </p:attrNameLst>
                                      </p:cBhvr>
                                      <p:rCtr x="3100" y="-4200"/>
                                    </p:animMotion>
                                  </p:childTnLst>
                                </p:cTn>
                              </p:par>
                            </p:childTnLst>
                          </p:cTn>
                        </p:par>
                        <p:par>
                          <p:cTn fill="hold" id="53" nodeType="afterGroup">
                            <p:stCondLst>
                              <p:cond delay="1700"/>
                            </p:stCondLst>
                            <p:childTnLst>
                              <p:par>
                                <p:cTn fill="hold" grpId="0" id="54" nodeType="afterEffect" presetClass="entr" presetID="31" presetSubtype="0">
                                  <p:stCondLst>
                                    <p:cond delay="0"/>
                                  </p:stCondLst>
                                  <p:childTnLst>
                                    <p:set>
                                      <p:cBhvr>
                                        <p:cTn dur="1" fill="hold" id="55">
                                          <p:stCondLst>
                                            <p:cond delay="0"/>
                                          </p:stCondLst>
                                        </p:cTn>
                                        <p:tgtEl>
                                          <p:spTgt spid="21512"/>
                                        </p:tgtEl>
                                        <p:attrNameLst>
                                          <p:attrName>style.visibility</p:attrName>
                                        </p:attrNameLst>
                                      </p:cBhvr>
                                      <p:to>
                                        <p:strVal val="visible"/>
                                      </p:to>
                                    </p:set>
                                    <p:anim calcmode="lin" valueType="num">
                                      <p:cBhvr>
                                        <p:cTn dur="500" fill="hold" id="56"/>
                                        <p:tgtEl>
                                          <p:spTgt spid="21512"/>
                                        </p:tgtEl>
                                        <p:attrNameLst>
                                          <p:attrName>ppt_w</p:attrName>
                                        </p:attrNameLst>
                                      </p:cBhvr>
                                      <p:tavLst>
                                        <p:tav tm="0">
                                          <p:val>
                                            <p:fltVal val="0"/>
                                          </p:val>
                                        </p:tav>
                                        <p:tav tm="100000">
                                          <p:val>
                                            <p:strVal val="#ppt_w"/>
                                          </p:val>
                                        </p:tav>
                                      </p:tavLst>
                                    </p:anim>
                                    <p:anim calcmode="lin" valueType="num">
                                      <p:cBhvr>
                                        <p:cTn dur="500" fill="hold" id="57"/>
                                        <p:tgtEl>
                                          <p:spTgt spid="21512"/>
                                        </p:tgtEl>
                                        <p:attrNameLst>
                                          <p:attrName>ppt_h</p:attrName>
                                        </p:attrNameLst>
                                      </p:cBhvr>
                                      <p:tavLst>
                                        <p:tav tm="0">
                                          <p:val>
                                            <p:fltVal val="0"/>
                                          </p:val>
                                        </p:tav>
                                        <p:tav tm="100000">
                                          <p:val>
                                            <p:strVal val="#ppt_h"/>
                                          </p:val>
                                        </p:tav>
                                      </p:tavLst>
                                    </p:anim>
                                    <p:anim calcmode="lin" valueType="num">
                                      <p:cBhvr>
                                        <p:cTn dur="500" fill="hold" id="58"/>
                                        <p:tgtEl>
                                          <p:spTgt spid="21512"/>
                                        </p:tgtEl>
                                        <p:attrNameLst>
                                          <p:attrName>style.rotation</p:attrName>
                                        </p:attrNameLst>
                                      </p:cBhvr>
                                      <p:tavLst>
                                        <p:tav tm="0">
                                          <p:val>
                                            <p:fltVal val="90"/>
                                          </p:val>
                                        </p:tav>
                                        <p:tav tm="100000">
                                          <p:val>
                                            <p:fltVal val="0"/>
                                          </p:val>
                                        </p:tav>
                                      </p:tavLst>
                                    </p:anim>
                                    <p:animEffect filter="fade" transition="in">
                                      <p:cBhvr>
                                        <p:cTn dur="500" id="59"/>
                                        <p:tgtEl>
                                          <p:spTgt spid="21512"/>
                                        </p:tgtEl>
                                      </p:cBhvr>
                                    </p:animEffect>
                                  </p:childTnLst>
                                </p:cTn>
                              </p:par>
                            </p:childTnLst>
                          </p:cTn>
                        </p:par>
                        <p:par>
                          <p:cTn fill="hold" id="60" nodeType="afterGroup">
                            <p:stCondLst>
                              <p:cond delay="2200"/>
                            </p:stCondLst>
                            <p:childTnLst>
                              <p:par>
                                <p:cTn fill="hold" grpId="0" id="61" nodeType="afterEffect" presetClass="entr" presetID="2" presetSubtype="6">
                                  <p:stCondLst>
                                    <p:cond delay="0"/>
                                  </p:stCondLst>
                                  <p:childTnLst>
                                    <p:set>
                                      <p:cBhvr>
                                        <p:cTn dur="1" fill="hold" id="62">
                                          <p:stCondLst>
                                            <p:cond delay="0"/>
                                          </p:stCondLst>
                                        </p:cTn>
                                        <p:tgtEl>
                                          <p:spTgt spid="21519"/>
                                        </p:tgtEl>
                                        <p:attrNameLst>
                                          <p:attrName>style.visibility</p:attrName>
                                        </p:attrNameLst>
                                      </p:cBhvr>
                                      <p:to>
                                        <p:strVal val="visible"/>
                                      </p:to>
                                    </p:set>
                                    <p:anim calcmode="lin" valueType="num">
                                      <p:cBhvr additive="base">
                                        <p:cTn dur="500" fill="hold" id="63"/>
                                        <p:tgtEl>
                                          <p:spTgt spid="21519"/>
                                        </p:tgtEl>
                                        <p:attrNameLst>
                                          <p:attrName>ppt_x</p:attrName>
                                        </p:attrNameLst>
                                      </p:cBhvr>
                                      <p:tavLst>
                                        <p:tav tm="0">
                                          <p:val>
                                            <p:strVal val="1+#ppt_w/2"/>
                                          </p:val>
                                        </p:tav>
                                        <p:tav tm="100000">
                                          <p:val>
                                            <p:strVal val="#ppt_x"/>
                                          </p:val>
                                        </p:tav>
                                      </p:tavLst>
                                    </p:anim>
                                    <p:anim calcmode="lin" valueType="num">
                                      <p:cBhvr additive="base">
                                        <p:cTn dur="500" fill="hold" id="64"/>
                                        <p:tgtEl>
                                          <p:spTgt spid="21519"/>
                                        </p:tgtEl>
                                        <p:attrNameLst>
                                          <p:attrName>ppt_y</p:attrName>
                                        </p:attrNameLst>
                                      </p:cBhvr>
                                      <p:tavLst>
                                        <p:tav tm="0">
                                          <p:val>
                                            <p:strVal val="1+#ppt_h/2"/>
                                          </p:val>
                                        </p:tav>
                                        <p:tav tm="100000">
                                          <p:val>
                                            <p:strVal val="#ppt_y"/>
                                          </p:val>
                                        </p:tav>
                                      </p:tavLst>
                                    </p:anim>
                                  </p:childTnLst>
                                </p:cTn>
                              </p:par>
                              <p:par>
                                <p:cTn fill="hold" grpId="0" id="65" nodeType="withEffect" presetClass="entr" presetID="2" presetSubtype="6">
                                  <p:stCondLst>
                                    <p:cond delay="0"/>
                                  </p:stCondLst>
                                  <p:childTnLst>
                                    <p:set>
                                      <p:cBhvr>
                                        <p:cTn dur="1" fill="hold" id="66">
                                          <p:stCondLst>
                                            <p:cond delay="0"/>
                                          </p:stCondLst>
                                        </p:cTn>
                                        <p:tgtEl>
                                          <p:spTgt spid="21517"/>
                                        </p:tgtEl>
                                        <p:attrNameLst>
                                          <p:attrName>style.visibility</p:attrName>
                                        </p:attrNameLst>
                                      </p:cBhvr>
                                      <p:to>
                                        <p:strVal val="visible"/>
                                      </p:to>
                                    </p:set>
                                    <p:anim calcmode="lin" valueType="num">
                                      <p:cBhvr additive="base">
                                        <p:cTn dur="500" fill="hold" id="67"/>
                                        <p:tgtEl>
                                          <p:spTgt spid="21517"/>
                                        </p:tgtEl>
                                        <p:attrNameLst>
                                          <p:attrName>ppt_x</p:attrName>
                                        </p:attrNameLst>
                                      </p:cBhvr>
                                      <p:tavLst>
                                        <p:tav tm="0">
                                          <p:val>
                                            <p:strVal val="1+#ppt_w/2"/>
                                          </p:val>
                                        </p:tav>
                                        <p:tav tm="100000">
                                          <p:val>
                                            <p:strVal val="#ppt_x"/>
                                          </p:val>
                                        </p:tav>
                                      </p:tavLst>
                                    </p:anim>
                                    <p:anim calcmode="lin" valueType="num">
                                      <p:cBhvr additive="base">
                                        <p:cTn dur="500" fill="hold" id="68"/>
                                        <p:tgtEl>
                                          <p:spTgt spid="21517"/>
                                        </p:tgtEl>
                                        <p:attrNameLst>
                                          <p:attrName>ppt_y</p:attrName>
                                        </p:attrNameLst>
                                      </p:cBhvr>
                                      <p:tavLst>
                                        <p:tav tm="0">
                                          <p:val>
                                            <p:strVal val="1+#ppt_h/2"/>
                                          </p:val>
                                        </p:tav>
                                        <p:tav tm="100000">
                                          <p:val>
                                            <p:strVal val="#ppt_y"/>
                                          </p:val>
                                        </p:tav>
                                      </p:tavLst>
                                    </p:anim>
                                  </p:childTnLst>
                                </p:cTn>
                              </p:par>
                              <p:par>
                                <p:cTn fill="hold" grpId="0" id="69" nodeType="withEffect" presetClass="entr" presetID="2" presetSubtype="12">
                                  <p:stCondLst>
                                    <p:cond delay="0"/>
                                  </p:stCondLst>
                                  <p:childTnLst>
                                    <p:set>
                                      <p:cBhvr>
                                        <p:cTn dur="1" fill="hold" id="70">
                                          <p:stCondLst>
                                            <p:cond delay="0"/>
                                          </p:stCondLst>
                                        </p:cTn>
                                        <p:tgtEl>
                                          <p:spTgt spid="21513"/>
                                        </p:tgtEl>
                                        <p:attrNameLst>
                                          <p:attrName>style.visibility</p:attrName>
                                        </p:attrNameLst>
                                      </p:cBhvr>
                                      <p:to>
                                        <p:strVal val="visible"/>
                                      </p:to>
                                    </p:set>
                                    <p:anim calcmode="lin" valueType="num">
                                      <p:cBhvr additive="base">
                                        <p:cTn dur="500" fill="hold" id="71"/>
                                        <p:tgtEl>
                                          <p:spTgt spid="21513"/>
                                        </p:tgtEl>
                                        <p:attrNameLst>
                                          <p:attrName>ppt_x</p:attrName>
                                        </p:attrNameLst>
                                      </p:cBhvr>
                                      <p:tavLst>
                                        <p:tav tm="0">
                                          <p:val>
                                            <p:strVal val="0-#ppt_w/2"/>
                                          </p:val>
                                        </p:tav>
                                        <p:tav tm="100000">
                                          <p:val>
                                            <p:strVal val="#ppt_x"/>
                                          </p:val>
                                        </p:tav>
                                      </p:tavLst>
                                    </p:anim>
                                    <p:anim calcmode="lin" valueType="num">
                                      <p:cBhvr additive="base">
                                        <p:cTn dur="500" fill="hold" id="72"/>
                                        <p:tgtEl>
                                          <p:spTgt spid="21513"/>
                                        </p:tgtEl>
                                        <p:attrNameLst>
                                          <p:attrName>ppt_y</p:attrName>
                                        </p:attrNameLst>
                                      </p:cBhvr>
                                      <p:tavLst>
                                        <p:tav tm="0">
                                          <p:val>
                                            <p:strVal val="1+#ppt_h/2"/>
                                          </p:val>
                                        </p:tav>
                                        <p:tav tm="100000">
                                          <p:val>
                                            <p:strVal val="#ppt_y"/>
                                          </p:val>
                                        </p:tav>
                                      </p:tavLst>
                                    </p:anim>
                                  </p:childTnLst>
                                </p:cTn>
                              </p:par>
                              <p:par>
                                <p:cTn fill="hold" grpId="0" id="73" nodeType="withEffect" presetClass="entr" presetID="2" presetSubtype="12">
                                  <p:stCondLst>
                                    <p:cond delay="0"/>
                                  </p:stCondLst>
                                  <p:childTnLst>
                                    <p:set>
                                      <p:cBhvr>
                                        <p:cTn dur="1" fill="hold" id="74">
                                          <p:stCondLst>
                                            <p:cond delay="0"/>
                                          </p:stCondLst>
                                        </p:cTn>
                                        <p:tgtEl>
                                          <p:spTgt spid="21515"/>
                                        </p:tgtEl>
                                        <p:attrNameLst>
                                          <p:attrName>style.visibility</p:attrName>
                                        </p:attrNameLst>
                                      </p:cBhvr>
                                      <p:to>
                                        <p:strVal val="visible"/>
                                      </p:to>
                                    </p:set>
                                    <p:anim calcmode="lin" valueType="num">
                                      <p:cBhvr additive="base">
                                        <p:cTn dur="500" fill="hold" id="75"/>
                                        <p:tgtEl>
                                          <p:spTgt spid="21515"/>
                                        </p:tgtEl>
                                        <p:attrNameLst>
                                          <p:attrName>ppt_x</p:attrName>
                                        </p:attrNameLst>
                                      </p:cBhvr>
                                      <p:tavLst>
                                        <p:tav tm="0">
                                          <p:val>
                                            <p:strVal val="0-#ppt_w/2"/>
                                          </p:val>
                                        </p:tav>
                                        <p:tav tm="100000">
                                          <p:val>
                                            <p:strVal val="#ppt_x"/>
                                          </p:val>
                                        </p:tav>
                                      </p:tavLst>
                                    </p:anim>
                                    <p:anim calcmode="lin" valueType="num">
                                      <p:cBhvr additive="base">
                                        <p:cTn dur="500" fill="hold" id="76"/>
                                        <p:tgtEl>
                                          <p:spTgt spid="21515"/>
                                        </p:tgtEl>
                                        <p:attrNameLst>
                                          <p:attrName>ppt_y</p:attrName>
                                        </p:attrNameLst>
                                      </p:cBhvr>
                                      <p:tavLst>
                                        <p:tav tm="0">
                                          <p:val>
                                            <p:strVal val="1+#ppt_h/2"/>
                                          </p:val>
                                        </p:tav>
                                        <p:tav tm="100000">
                                          <p:val>
                                            <p:strVal val="#ppt_y"/>
                                          </p:val>
                                        </p:tav>
                                      </p:tavLst>
                                    </p:anim>
                                  </p:childTnLst>
                                </p:cTn>
                              </p:par>
                            </p:childTnLst>
                          </p:cTn>
                        </p:par>
                        <p:par>
                          <p:cTn fill="hold" id="77" nodeType="afterGroup">
                            <p:stCondLst>
                              <p:cond delay="2700"/>
                            </p:stCondLst>
                            <p:childTnLst>
                              <p:par>
                                <p:cTn fill="hold" grpId="0" id="78" nodeType="afterEffect" presetClass="entr" presetID="22" presetSubtype="1">
                                  <p:stCondLst>
                                    <p:cond delay="0"/>
                                  </p:stCondLst>
                                  <p:childTnLst>
                                    <p:set>
                                      <p:cBhvr>
                                        <p:cTn dur="1" fill="hold" id="79">
                                          <p:stCondLst>
                                            <p:cond delay="0"/>
                                          </p:stCondLst>
                                        </p:cTn>
                                        <p:tgtEl>
                                          <p:spTgt spid="21520"/>
                                        </p:tgtEl>
                                        <p:attrNameLst>
                                          <p:attrName>style.visibility</p:attrName>
                                        </p:attrNameLst>
                                      </p:cBhvr>
                                      <p:to>
                                        <p:strVal val="visible"/>
                                      </p:to>
                                    </p:set>
                                    <p:animEffect filter="wipe(up)" transition="in">
                                      <p:cBhvr>
                                        <p:cTn dur="500" id="80"/>
                                        <p:tgtEl>
                                          <p:spTgt spid="21520"/>
                                        </p:tgtEl>
                                      </p:cBhvr>
                                    </p:animEffect>
                                  </p:childTnLst>
                                </p:cTn>
                              </p:par>
                              <p:par>
                                <p:cTn fill="hold" grpId="0" id="81" nodeType="withEffect" presetClass="entr" presetID="22" presetSubtype="1">
                                  <p:stCondLst>
                                    <p:cond delay="0"/>
                                  </p:stCondLst>
                                  <p:childTnLst>
                                    <p:set>
                                      <p:cBhvr>
                                        <p:cTn dur="1" fill="hold" id="82">
                                          <p:stCondLst>
                                            <p:cond delay="0"/>
                                          </p:stCondLst>
                                        </p:cTn>
                                        <p:tgtEl>
                                          <p:spTgt spid="21514"/>
                                        </p:tgtEl>
                                        <p:attrNameLst>
                                          <p:attrName>style.visibility</p:attrName>
                                        </p:attrNameLst>
                                      </p:cBhvr>
                                      <p:to>
                                        <p:strVal val="visible"/>
                                      </p:to>
                                    </p:set>
                                    <p:animEffect filter="wipe(up)" transition="in">
                                      <p:cBhvr>
                                        <p:cTn dur="500" id="83"/>
                                        <p:tgtEl>
                                          <p:spTgt spid="21514"/>
                                        </p:tgtEl>
                                      </p:cBhvr>
                                    </p:animEffect>
                                  </p:childTnLst>
                                </p:cTn>
                              </p:par>
                              <p:par>
                                <p:cTn fill="hold" grpId="0" id="84" nodeType="withEffect" presetClass="entr" presetID="22" presetSubtype="1">
                                  <p:stCondLst>
                                    <p:cond delay="0"/>
                                  </p:stCondLst>
                                  <p:childTnLst>
                                    <p:set>
                                      <p:cBhvr>
                                        <p:cTn dur="1" fill="hold" id="85">
                                          <p:stCondLst>
                                            <p:cond delay="0"/>
                                          </p:stCondLst>
                                        </p:cTn>
                                        <p:tgtEl>
                                          <p:spTgt spid="21516"/>
                                        </p:tgtEl>
                                        <p:attrNameLst>
                                          <p:attrName>style.visibility</p:attrName>
                                        </p:attrNameLst>
                                      </p:cBhvr>
                                      <p:to>
                                        <p:strVal val="visible"/>
                                      </p:to>
                                    </p:set>
                                    <p:animEffect filter="wipe(up)" transition="in">
                                      <p:cBhvr>
                                        <p:cTn dur="500" id="86"/>
                                        <p:tgtEl>
                                          <p:spTgt spid="21516"/>
                                        </p:tgtEl>
                                      </p:cBhvr>
                                    </p:animEffect>
                                  </p:childTnLst>
                                </p:cTn>
                              </p:par>
                              <p:par>
                                <p:cTn fill="hold" grpId="0" id="87" nodeType="withEffect" presetClass="entr" presetID="22" presetSubtype="1">
                                  <p:stCondLst>
                                    <p:cond delay="0"/>
                                  </p:stCondLst>
                                  <p:childTnLst>
                                    <p:set>
                                      <p:cBhvr>
                                        <p:cTn dur="1" fill="hold" id="88">
                                          <p:stCondLst>
                                            <p:cond delay="0"/>
                                          </p:stCondLst>
                                        </p:cTn>
                                        <p:tgtEl>
                                          <p:spTgt spid="21518"/>
                                        </p:tgtEl>
                                        <p:attrNameLst>
                                          <p:attrName>style.visibility</p:attrName>
                                        </p:attrNameLst>
                                      </p:cBhvr>
                                      <p:to>
                                        <p:strVal val="visible"/>
                                      </p:to>
                                    </p:set>
                                    <p:animEffect filter="wipe(up)" transition="in">
                                      <p:cBhvr>
                                        <p:cTn dur="500" id="89"/>
                                        <p:tgtEl>
                                          <p:spTgt spid="215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506"/>
      <p:bldP grpId="0" spid="21507"/>
      <p:bldP grpId="0" spid="21508"/>
      <p:bldP grpId="1" spid="21508"/>
      <p:bldP grpId="0" spid="21509"/>
      <p:bldP grpId="1" spid="21509"/>
      <p:bldP grpId="0" spid="21510"/>
      <p:bldP grpId="1" spid="21510"/>
      <p:bldP grpId="0" spid="21511"/>
      <p:bldP grpId="1" spid="21511"/>
      <p:bldP grpId="0" spid="21512"/>
      <p:bldP grpId="0" spid="21513"/>
      <p:bldP grpId="0" spid="21514"/>
      <p:bldP grpId="0" spid="21515"/>
      <p:bldP grpId="0" spid="21516"/>
      <p:bldP grpId="0" spid="21517"/>
      <p:bldP grpId="0" spid="21518"/>
      <p:bldP grpId="0" spid="21519"/>
      <p:bldP grpId="0" spid="21520"/>
      <p:bldP grpId="0" spid="21521"/>
      <p:bldP grpId="0" spid="21522"/>
      <p:bldP grpId="0" spid="21523"/>
      <p:bldP grpId="0" spid="215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22530"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4C54"/>
              </a:solidFill>
            </a:endParaRPr>
          </a:p>
        </p:txBody>
      </p:sp>
      <p:sp>
        <p:nvSpPr>
          <p:cNvPr id="22531"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a:noFill/>
              </a14:hiddenFill>
            </a:ext>
          </a:extLst>
        </p:spPr>
        <p:txBody>
          <a:bodyPr/>
          <a:lstStyle/>
          <a:p>
            <a:endParaRPr altLang="en-US" lang="zh-CN"/>
          </a:p>
        </p:txBody>
      </p:sp>
      <p:sp>
        <p:nvSpPr>
          <p:cNvPr id="22532" name="TextBox 77"/>
          <p:cNvSpPr txBox="1">
            <a:spLocks noChangeArrowheads="1"/>
          </p:cNvSpPr>
          <p:nvPr/>
        </p:nvSpPr>
        <p:spPr bwMode="auto">
          <a:xfrm>
            <a:off x="4602163" y="2852738"/>
            <a:ext cx="316865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4400">
                <a:solidFill>
                  <a:srgbClr val="004C54"/>
                </a:solidFill>
                <a:latin charset="-122" panose="020b0503020204020204" pitchFamily="34" typeface="微软雅黑"/>
                <a:ea charset="-122" pitchFamily="34" typeface="微软雅黑"/>
              </a:rPr>
              <a:t>关键技术和实践难点</a:t>
            </a:r>
          </a:p>
        </p:txBody>
      </p:sp>
      <p:sp>
        <p:nvSpPr>
          <p:cNvPr id="22533" name="Rectangle 14"/>
          <p:cNvSpPr>
            <a:spLocks noChangeArrowheads="1"/>
          </p:cNvSpPr>
          <p:nvPr/>
        </p:nvSpPr>
        <p:spPr bwMode="auto">
          <a:xfrm>
            <a:off x="5634038" y="2255838"/>
            <a:ext cx="9239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600">
                <a:solidFill>
                  <a:srgbClr val="004C54"/>
                </a:solidFill>
                <a:latin charset="-122" panose="020b0503020204020204" pitchFamily="34" typeface="微软雅黑"/>
                <a:ea charset="-122" pitchFamily="34" typeface="微软雅黑"/>
              </a:rPr>
              <a:t>Part 3</a:t>
            </a:r>
          </a:p>
        </p:txBody>
      </p:sp>
      <p:sp>
        <p:nvSpPr>
          <p:cNvPr id="22534" name="Freeform 12"/>
          <p:cNvSpPr>
            <a:spLocks noEditPoints="1"/>
          </p:cNvSpPr>
          <p:nvPr/>
        </p:nvSpPr>
        <p:spPr bwMode="auto">
          <a:xfrm>
            <a:off x="5340350" y="798513"/>
            <a:ext cx="1517650" cy="1463675"/>
          </a:xfrm>
          <a:custGeom>
            <a:gdLst>
              <a:gd fmla="*/ 632602 w 1022" name="T0"/>
              <a:gd fmla="*/ 1326785 h 973" name="T1"/>
              <a:gd fmla="*/ 632602 w 1022" name="T2"/>
              <a:gd fmla="*/ 1392973 h 973" name="T3"/>
              <a:gd fmla="*/ 919203 w 1022" name="T4"/>
              <a:gd fmla="*/ 1359879 h 973" name="T5"/>
              <a:gd fmla="*/ 885048 w 1022" name="T6"/>
              <a:gd fmla="*/ 1222988 h 973" name="T7"/>
              <a:gd fmla="*/ 632602 w 1022" name="T8"/>
              <a:gd fmla="*/ 1222988 h 973" name="T9"/>
              <a:gd fmla="*/ 632602 w 1022" name="T10"/>
              <a:gd fmla="*/ 1290682 h 973" name="T11"/>
              <a:gd fmla="*/ 919203 w 1022" name="T12"/>
              <a:gd fmla="*/ 1256083 h 973" name="T13"/>
              <a:gd fmla="*/ 758825 w 1022" name="T14"/>
              <a:gd fmla="*/ 1463675 h 973" name="T15"/>
              <a:gd fmla="*/ 868714 w 1022" name="T16"/>
              <a:gd fmla="*/ 1423059 h 973" name="T17"/>
              <a:gd fmla="*/ 758825 w 1022" name="T18"/>
              <a:gd fmla="*/ 1463675 h 973" name="T19"/>
              <a:gd fmla="*/ 763280 w 1022" name="T20"/>
              <a:gd fmla="*/ 392620 h 973" name="T21"/>
              <a:gd fmla="*/ 403915 w 1022" name="T22"/>
              <a:gd fmla="*/ 731085 h 973" name="T23"/>
              <a:gd fmla="*/ 617752 w 1022" name="T24"/>
              <a:gd fmla="*/ 1183877 h 973" name="T25"/>
              <a:gd fmla="*/ 763280 w 1022" name="T26"/>
              <a:gd fmla="*/ 1194407 h 973" name="T27"/>
              <a:gd fmla="*/ 941478 w 1022" name="T28"/>
              <a:gd fmla="*/ 1084594 h 973" name="T29"/>
              <a:gd fmla="*/ 763280 w 1022" name="T30"/>
              <a:gd fmla="*/ 392620 h 973" name="T31"/>
              <a:gd fmla="*/ 298481 w 1022" name="T32"/>
              <a:gd fmla="*/ 792761 h 973" name="T33"/>
              <a:gd fmla="*/ 57914 w 1022" name="T34"/>
              <a:gd fmla="*/ 744624 h 973" name="T35"/>
              <a:gd fmla="*/ 57914 w 1022" name="T36"/>
              <a:gd fmla="*/ 839394 h 973" name="T37"/>
              <a:gd fmla="*/ 298481 w 1022" name="T38"/>
              <a:gd fmla="*/ 792761 h 973" name="T39"/>
              <a:gd fmla="*/ 1459736 w 1022" name="T40"/>
              <a:gd fmla="*/ 744624 h 973" name="T41"/>
              <a:gd fmla="*/ 1220654 w 1022" name="T42"/>
              <a:gd fmla="*/ 792761 h 973" name="T43"/>
              <a:gd fmla="*/ 1459736 w 1022" name="T44"/>
              <a:gd fmla="*/ 839394 h 973" name="T45"/>
              <a:gd fmla="*/ 1459736 w 1022" name="T46"/>
              <a:gd fmla="*/ 744624 h 973" name="T47"/>
              <a:gd fmla="*/ 1161255 w 1022" name="T48"/>
              <a:gd fmla="*/ 445270 h 973" name="T49"/>
              <a:gd fmla="*/ 1297873 w 1022" name="T50"/>
              <a:gd fmla="*/ 239182 h 973" name="T51"/>
              <a:gd fmla="*/ 1094431 w 1022" name="T52"/>
              <a:gd fmla="*/ 377577 h 973" name="T53"/>
              <a:gd fmla="*/ 1161255 w 1022" name="T54"/>
              <a:gd fmla="*/ 445270 h 973" name="T55"/>
              <a:gd fmla="*/ 754370 w 1022" name="T56"/>
              <a:gd fmla="*/ 302362 h 973" name="T57"/>
              <a:gd fmla="*/ 801889 w 1022" name="T58"/>
              <a:gd fmla="*/ 58667 h 973" name="T59"/>
              <a:gd fmla="*/ 706851 w 1022" name="T60"/>
              <a:gd fmla="*/ 58667 h 973" name="T61"/>
              <a:gd fmla="*/ 754370 w 1022" name="T62"/>
              <a:gd fmla="*/ 302362 h 973" name="T63"/>
              <a:gd fmla="*/ 340061 w 1022" name="T64"/>
              <a:gd fmla="*/ 425714 h 973" name="T65"/>
              <a:gd fmla="*/ 406885 w 1022" name="T66"/>
              <a:gd fmla="*/ 358021 h 973" name="T67"/>
              <a:gd fmla="*/ 203442 w 1022" name="T68"/>
              <a:gd fmla="*/ 219626 h 973" name="T69"/>
              <a:gd fmla="*/ 340061 w 1022" name="T70"/>
              <a:gd fmla="*/ 425714 h 973" name="T71"/>
              <a:gd fmla="*/ 356395 w 1022" name="T72"/>
              <a:gd fmla="*/ 1137244 h 973" name="T73"/>
              <a:gd fmla="*/ 219777 w 1022" name="T74"/>
              <a:gd fmla="*/ 1344836 h 973" name="T75"/>
              <a:gd fmla="*/ 423219 w 1022" name="T76"/>
              <a:gd fmla="*/ 1206441 h 973" name="T77"/>
              <a:gd fmla="*/ 356395 w 1022" name="T78"/>
              <a:gd fmla="*/ 1137244 h 973" name="T79"/>
              <a:gd fmla="*/ 1177589 w 1022" name="T80"/>
              <a:gd fmla="*/ 1156800 h 973" name="T81"/>
              <a:gd fmla="*/ 1110765 w 1022" name="T82"/>
              <a:gd fmla="*/ 1224493 h 973" name="T83"/>
              <a:gd fmla="*/ 1314208 w 1022" name="T84"/>
              <a:gd fmla="*/ 1362888 h 973" name="T85"/>
              <a:gd fmla="*/ 1177589 w 1022" name="T86"/>
              <a:gd fmla="*/ 1156800 h 97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973" w="1022">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35" name="Oval 39"/>
          <p:cNvSpPr>
            <a:spLocks noChangeArrowheads="1" noChangeAspect="1"/>
          </p:cNvSpPr>
          <p:nvPr/>
        </p:nvSpPr>
        <p:spPr bwMode="auto">
          <a:xfrm>
            <a:off x="3252788" y="5392738"/>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22536" name="Oval 40"/>
          <p:cNvSpPr>
            <a:spLocks noChangeArrowheads="1" noChangeAspect="1"/>
          </p:cNvSpPr>
          <p:nvPr/>
        </p:nvSpPr>
        <p:spPr bwMode="auto">
          <a:xfrm>
            <a:off x="3252788" y="5829300"/>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22537" name="Oval 42"/>
          <p:cNvSpPr>
            <a:spLocks noChangeArrowheads="1" noChangeAspect="1"/>
          </p:cNvSpPr>
          <p:nvPr/>
        </p:nvSpPr>
        <p:spPr bwMode="auto">
          <a:xfrm>
            <a:off x="7029450" y="5392738"/>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22538" name="TextBox 28"/>
          <p:cNvSpPr txBox="1">
            <a:spLocks noChangeArrowheads="1"/>
          </p:cNvSpPr>
          <p:nvPr/>
        </p:nvSpPr>
        <p:spPr bwMode="auto">
          <a:xfrm>
            <a:off x="3402013" y="5240338"/>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关键技术</a:t>
            </a:r>
          </a:p>
        </p:txBody>
      </p:sp>
      <p:sp>
        <p:nvSpPr>
          <p:cNvPr id="22539" name="TextBox 29"/>
          <p:cNvSpPr txBox="1">
            <a:spLocks noChangeArrowheads="1"/>
          </p:cNvSpPr>
          <p:nvPr/>
        </p:nvSpPr>
        <p:spPr bwMode="auto">
          <a:xfrm>
            <a:off x="3402013" y="5676900"/>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案例对比分析</a:t>
            </a:r>
          </a:p>
        </p:txBody>
      </p:sp>
      <p:sp>
        <p:nvSpPr>
          <p:cNvPr id="22540" name="Oval 42"/>
          <p:cNvSpPr>
            <a:spLocks noChangeArrowheads="1" noChangeAspect="1"/>
          </p:cNvSpPr>
          <p:nvPr/>
        </p:nvSpPr>
        <p:spPr bwMode="auto">
          <a:xfrm>
            <a:off x="7029450" y="5829300"/>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22541" name="TextBox 32"/>
          <p:cNvSpPr txBox="1">
            <a:spLocks noChangeArrowheads="1"/>
          </p:cNvSpPr>
          <p:nvPr/>
        </p:nvSpPr>
        <p:spPr bwMode="auto">
          <a:xfrm>
            <a:off x="7178674" y="5240338"/>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实践难点</a:t>
            </a:r>
          </a:p>
        </p:txBody>
      </p:sp>
      <p:sp>
        <p:nvSpPr>
          <p:cNvPr id="22542" name="TextBox 33"/>
          <p:cNvSpPr txBox="1">
            <a:spLocks noChangeArrowheads="1"/>
          </p:cNvSpPr>
          <p:nvPr/>
        </p:nvSpPr>
        <p:spPr bwMode="auto">
          <a:xfrm>
            <a:off x="7178674" y="5676900"/>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解决方案</a:t>
            </a:r>
          </a:p>
        </p:txBody>
      </p:sp>
    </p:spTree>
  </p:cSld>
  <p:clrMapOvr>
    <a:masterClrMapping/>
  </p:clrMapOvr>
  <p:transition advTm="8561"/>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22530"/>
                                        </p:tgtEl>
                                        <p:attrNameLst>
                                          <p:attrName>style.visibility</p:attrName>
                                        </p:attrNameLst>
                                      </p:cBhvr>
                                      <p:to>
                                        <p:strVal val="visible"/>
                                      </p:to>
                                    </p:set>
                                    <p:animEffect filter="wheel(1)" transition="in">
                                      <p:cBhvr>
                                        <p:cTn dur="2000" id="7"/>
                                        <p:tgtEl>
                                          <p:spTgt spid="22530"/>
                                        </p:tgtEl>
                                      </p:cBhvr>
                                    </p:animEffect>
                                  </p:childTnLst>
                                </p:cTn>
                              </p:par>
                            </p:childTnLst>
                          </p:cTn>
                        </p:par>
                        <p:par>
                          <p:cTn fill="hold" id="8" nodeType="afterGroup">
                            <p:stCondLst>
                              <p:cond delay="2000"/>
                            </p:stCondLst>
                            <p:childTnLst>
                              <p:par>
                                <p:cTn fill="hold" grpId="0" id="9" nodeType="afterEffect" presetClass="entr" presetID="16" presetSubtype="21">
                                  <p:stCondLst>
                                    <p:cond delay="0"/>
                                  </p:stCondLst>
                                  <p:childTnLst>
                                    <p:set>
                                      <p:cBhvr>
                                        <p:cTn dur="1" fill="hold" id="10">
                                          <p:stCondLst>
                                            <p:cond delay="0"/>
                                          </p:stCondLst>
                                        </p:cTn>
                                        <p:tgtEl>
                                          <p:spTgt spid="22531"/>
                                        </p:tgtEl>
                                        <p:attrNameLst>
                                          <p:attrName>style.visibility</p:attrName>
                                        </p:attrNameLst>
                                      </p:cBhvr>
                                      <p:to>
                                        <p:strVal val="visible"/>
                                      </p:to>
                                    </p:set>
                                    <p:animEffect filter="barn(inVertical)" transition="in">
                                      <p:cBhvr>
                                        <p:cTn dur="500" id="11"/>
                                        <p:tgtEl>
                                          <p:spTgt spid="22531"/>
                                        </p:tgtEl>
                                      </p:cBhvr>
                                    </p:animEffect>
                                  </p:childTnLst>
                                </p:cTn>
                              </p:par>
                            </p:childTnLst>
                          </p:cTn>
                        </p:par>
                        <p:par>
                          <p:cTn fill="hold" id="12" nodeType="afterGroup">
                            <p:stCondLst>
                              <p:cond delay="2500"/>
                            </p:stCondLst>
                            <p:childTnLst>
                              <p:par>
                                <p:cTn fill="hold" grpId="0" id="13" nodeType="afterEffect" presetClass="entr" presetID="22" presetSubtype="1">
                                  <p:stCondLst>
                                    <p:cond delay="0"/>
                                  </p:stCondLst>
                                  <p:childTnLst>
                                    <p:set>
                                      <p:cBhvr>
                                        <p:cTn dur="1" fill="hold" id="14">
                                          <p:stCondLst>
                                            <p:cond delay="0"/>
                                          </p:stCondLst>
                                        </p:cTn>
                                        <p:tgtEl>
                                          <p:spTgt spid="22532"/>
                                        </p:tgtEl>
                                        <p:attrNameLst>
                                          <p:attrName>style.visibility</p:attrName>
                                        </p:attrNameLst>
                                      </p:cBhvr>
                                      <p:to>
                                        <p:strVal val="visible"/>
                                      </p:to>
                                    </p:set>
                                    <p:animEffect filter="wipe(up)" transition="in">
                                      <p:cBhvr>
                                        <p:cTn dur="500" id="15"/>
                                        <p:tgtEl>
                                          <p:spTgt spid="22532"/>
                                        </p:tgtEl>
                                      </p:cBhvr>
                                    </p:animEffect>
                                  </p:childTnLst>
                                </p:cTn>
                              </p:par>
                              <p:par>
                                <p:cTn fill="hold" grpId="0" id="16" nodeType="withEffect" presetClass="entr" presetID="22" presetSubtype="4">
                                  <p:stCondLst>
                                    <p:cond delay="0"/>
                                  </p:stCondLst>
                                  <p:childTnLst>
                                    <p:set>
                                      <p:cBhvr>
                                        <p:cTn dur="1" fill="hold" id="17">
                                          <p:stCondLst>
                                            <p:cond delay="0"/>
                                          </p:stCondLst>
                                        </p:cTn>
                                        <p:tgtEl>
                                          <p:spTgt spid="22533"/>
                                        </p:tgtEl>
                                        <p:attrNameLst>
                                          <p:attrName>style.visibility</p:attrName>
                                        </p:attrNameLst>
                                      </p:cBhvr>
                                      <p:to>
                                        <p:strVal val="visible"/>
                                      </p:to>
                                    </p:set>
                                    <p:animEffect filter="wipe(down)" transition="in">
                                      <p:cBhvr>
                                        <p:cTn dur="500" id="18"/>
                                        <p:tgtEl>
                                          <p:spTgt spid="22533"/>
                                        </p:tgtEl>
                                      </p:cBhvr>
                                    </p:animEffect>
                                  </p:childTnLst>
                                </p:cTn>
                              </p:par>
                            </p:childTnLst>
                          </p:cTn>
                        </p:par>
                        <p:par>
                          <p:cTn fill="hold" id="19" nodeType="afterGroup">
                            <p:stCondLst>
                              <p:cond delay="3000"/>
                            </p:stCondLst>
                            <p:childTnLst>
                              <p:par>
                                <p:cTn fill="hold" grpId="0" id="20" nodeType="afterEffect" presetClass="entr" presetID="31" presetSubtype="0">
                                  <p:stCondLst>
                                    <p:cond delay="0"/>
                                  </p:stCondLst>
                                  <p:childTnLst>
                                    <p:set>
                                      <p:cBhvr>
                                        <p:cTn dur="1" fill="hold" id="21">
                                          <p:stCondLst>
                                            <p:cond delay="0"/>
                                          </p:stCondLst>
                                        </p:cTn>
                                        <p:tgtEl>
                                          <p:spTgt spid="22534"/>
                                        </p:tgtEl>
                                        <p:attrNameLst>
                                          <p:attrName>style.visibility</p:attrName>
                                        </p:attrNameLst>
                                      </p:cBhvr>
                                      <p:to>
                                        <p:strVal val="visible"/>
                                      </p:to>
                                    </p:set>
                                    <p:anim calcmode="lin" valueType="num">
                                      <p:cBhvr>
                                        <p:cTn dur="400" fill="hold" id="22"/>
                                        <p:tgtEl>
                                          <p:spTgt spid="22534"/>
                                        </p:tgtEl>
                                        <p:attrNameLst>
                                          <p:attrName>ppt_w</p:attrName>
                                        </p:attrNameLst>
                                      </p:cBhvr>
                                      <p:tavLst>
                                        <p:tav tm="0">
                                          <p:val>
                                            <p:fltVal val="0"/>
                                          </p:val>
                                        </p:tav>
                                        <p:tav tm="100000">
                                          <p:val>
                                            <p:strVal val="#ppt_w"/>
                                          </p:val>
                                        </p:tav>
                                      </p:tavLst>
                                    </p:anim>
                                    <p:anim calcmode="lin" valueType="num">
                                      <p:cBhvr>
                                        <p:cTn dur="400" fill="hold" id="23"/>
                                        <p:tgtEl>
                                          <p:spTgt spid="22534"/>
                                        </p:tgtEl>
                                        <p:attrNameLst>
                                          <p:attrName>ppt_h</p:attrName>
                                        </p:attrNameLst>
                                      </p:cBhvr>
                                      <p:tavLst>
                                        <p:tav tm="0">
                                          <p:val>
                                            <p:fltVal val="0"/>
                                          </p:val>
                                        </p:tav>
                                        <p:tav tm="100000">
                                          <p:val>
                                            <p:strVal val="#ppt_h"/>
                                          </p:val>
                                        </p:tav>
                                      </p:tavLst>
                                    </p:anim>
                                    <p:anim calcmode="lin" valueType="num">
                                      <p:cBhvr>
                                        <p:cTn dur="400" fill="hold" id="24"/>
                                        <p:tgtEl>
                                          <p:spTgt spid="22534"/>
                                        </p:tgtEl>
                                        <p:attrNameLst>
                                          <p:attrName>style.rotation</p:attrName>
                                        </p:attrNameLst>
                                      </p:cBhvr>
                                      <p:tavLst>
                                        <p:tav tm="0">
                                          <p:val>
                                            <p:fltVal val="90"/>
                                          </p:val>
                                        </p:tav>
                                        <p:tav tm="100000">
                                          <p:val>
                                            <p:fltVal val="0"/>
                                          </p:val>
                                        </p:tav>
                                      </p:tavLst>
                                    </p:anim>
                                    <p:animEffect filter="fade" transition="in">
                                      <p:cBhvr>
                                        <p:cTn dur="400" id="25"/>
                                        <p:tgtEl>
                                          <p:spTgt spid="22534"/>
                                        </p:tgtEl>
                                      </p:cBhvr>
                                    </p:animEffect>
                                  </p:childTnLst>
                                </p:cTn>
                              </p:par>
                            </p:childTnLst>
                          </p:cTn>
                        </p:par>
                        <p:par>
                          <p:cTn fill="hold" id="26" nodeType="afterGroup">
                            <p:stCondLst>
                              <p:cond delay="3400"/>
                            </p:stCondLst>
                            <p:childTnLst>
                              <p:par>
                                <p:cTn fill="hold" grpId="0" id="27" nodeType="afterEffect" presetClass="entr" presetID="2" presetSubtype="12">
                                  <p:stCondLst>
                                    <p:cond delay="0"/>
                                  </p:stCondLst>
                                  <p:childTnLst>
                                    <p:set>
                                      <p:cBhvr>
                                        <p:cTn dur="1" fill="hold" id="28">
                                          <p:stCondLst>
                                            <p:cond delay="0"/>
                                          </p:stCondLst>
                                        </p:cTn>
                                        <p:tgtEl>
                                          <p:spTgt spid="22535"/>
                                        </p:tgtEl>
                                        <p:attrNameLst>
                                          <p:attrName>style.visibility</p:attrName>
                                        </p:attrNameLst>
                                      </p:cBhvr>
                                      <p:to>
                                        <p:strVal val="visible"/>
                                      </p:to>
                                    </p:set>
                                    <p:anim calcmode="lin" valueType="num">
                                      <p:cBhvr additive="base">
                                        <p:cTn dur="500" fill="hold" id="29"/>
                                        <p:tgtEl>
                                          <p:spTgt spid="22535"/>
                                        </p:tgtEl>
                                        <p:attrNameLst>
                                          <p:attrName>ppt_x</p:attrName>
                                        </p:attrNameLst>
                                      </p:cBhvr>
                                      <p:tavLst>
                                        <p:tav tm="0">
                                          <p:val>
                                            <p:strVal val="0-#ppt_w/2"/>
                                          </p:val>
                                        </p:tav>
                                        <p:tav tm="100000">
                                          <p:val>
                                            <p:strVal val="#ppt_x"/>
                                          </p:val>
                                        </p:tav>
                                      </p:tavLst>
                                    </p:anim>
                                    <p:anim calcmode="lin" valueType="num">
                                      <p:cBhvr additive="base">
                                        <p:cTn dur="500" fill="hold" id="30"/>
                                        <p:tgtEl>
                                          <p:spTgt spid="22535"/>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12">
                                  <p:stCondLst>
                                    <p:cond delay="100"/>
                                  </p:stCondLst>
                                  <p:childTnLst>
                                    <p:set>
                                      <p:cBhvr>
                                        <p:cTn dur="1" fill="hold" id="32">
                                          <p:stCondLst>
                                            <p:cond delay="0"/>
                                          </p:stCondLst>
                                        </p:cTn>
                                        <p:tgtEl>
                                          <p:spTgt spid="22536"/>
                                        </p:tgtEl>
                                        <p:attrNameLst>
                                          <p:attrName>style.visibility</p:attrName>
                                        </p:attrNameLst>
                                      </p:cBhvr>
                                      <p:to>
                                        <p:strVal val="visible"/>
                                      </p:to>
                                    </p:set>
                                    <p:anim calcmode="lin" valueType="num">
                                      <p:cBhvr additive="base">
                                        <p:cTn dur="500" fill="hold" id="33"/>
                                        <p:tgtEl>
                                          <p:spTgt spid="22536"/>
                                        </p:tgtEl>
                                        <p:attrNameLst>
                                          <p:attrName>ppt_x</p:attrName>
                                        </p:attrNameLst>
                                      </p:cBhvr>
                                      <p:tavLst>
                                        <p:tav tm="0">
                                          <p:val>
                                            <p:strVal val="0-#ppt_w/2"/>
                                          </p:val>
                                        </p:tav>
                                        <p:tav tm="100000">
                                          <p:val>
                                            <p:strVal val="#ppt_x"/>
                                          </p:val>
                                        </p:tav>
                                      </p:tavLst>
                                    </p:anim>
                                    <p:anim calcmode="lin" valueType="num">
                                      <p:cBhvr additive="base">
                                        <p:cTn dur="500" fill="hold" id="34"/>
                                        <p:tgtEl>
                                          <p:spTgt spid="22536"/>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12">
                                  <p:stCondLst>
                                    <p:cond delay="300"/>
                                  </p:stCondLst>
                                  <p:childTnLst>
                                    <p:set>
                                      <p:cBhvr>
                                        <p:cTn dur="1" fill="hold" id="36">
                                          <p:stCondLst>
                                            <p:cond delay="0"/>
                                          </p:stCondLst>
                                        </p:cTn>
                                        <p:tgtEl>
                                          <p:spTgt spid="22537"/>
                                        </p:tgtEl>
                                        <p:attrNameLst>
                                          <p:attrName>style.visibility</p:attrName>
                                        </p:attrNameLst>
                                      </p:cBhvr>
                                      <p:to>
                                        <p:strVal val="visible"/>
                                      </p:to>
                                    </p:set>
                                    <p:anim calcmode="lin" valueType="num">
                                      <p:cBhvr additive="base">
                                        <p:cTn dur="500" fill="hold" id="37"/>
                                        <p:tgtEl>
                                          <p:spTgt spid="22537"/>
                                        </p:tgtEl>
                                        <p:attrNameLst>
                                          <p:attrName>ppt_x</p:attrName>
                                        </p:attrNameLst>
                                      </p:cBhvr>
                                      <p:tavLst>
                                        <p:tav tm="0">
                                          <p:val>
                                            <p:strVal val="0-#ppt_w/2"/>
                                          </p:val>
                                        </p:tav>
                                        <p:tav tm="100000">
                                          <p:val>
                                            <p:strVal val="#ppt_x"/>
                                          </p:val>
                                        </p:tav>
                                      </p:tavLst>
                                    </p:anim>
                                    <p:anim calcmode="lin" valueType="num">
                                      <p:cBhvr additive="base">
                                        <p:cTn dur="500" fill="hold" id="38"/>
                                        <p:tgtEl>
                                          <p:spTgt spid="22537"/>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12">
                                  <p:stCondLst>
                                    <p:cond delay="400"/>
                                  </p:stCondLst>
                                  <p:childTnLst>
                                    <p:set>
                                      <p:cBhvr>
                                        <p:cTn dur="1" fill="hold" id="40">
                                          <p:stCondLst>
                                            <p:cond delay="0"/>
                                          </p:stCondLst>
                                        </p:cTn>
                                        <p:tgtEl>
                                          <p:spTgt spid="22540"/>
                                        </p:tgtEl>
                                        <p:attrNameLst>
                                          <p:attrName>style.visibility</p:attrName>
                                        </p:attrNameLst>
                                      </p:cBhvr>
                                      <p:to>
                                        <p:strVal val="visible"/>
                                      </p:to>
                                    </p:set>
                                    <p:anim calcmode="lin" valueType="num">
                                      <p:cBhvr additive="base">
                                        <p:cTn dur="500" fill="hold" id="41"/>
                                        <p:tgtEl>
                                          <p:spTgt spid="22540"/>
                                        </p:tgtEl>
                                        <p:attrNameLst>
                                          <p:attrName>ppt_x</p:attrName>
                                        </p:attrNameLst>
                                      </p:cBhvr>
                                      <p:tavLst>
                                        <p:tav tm="0">
                                          <p:val>
                                            <p:strVal val="0-#ppt_w/2"/>
                                          </p:val>
                                        </p:tav>
                                        <p:tav tm="100000">
                                          <p:val>
                                            <p:strVal val="#ppt_x"/>
                                          </p:val>
                                        </p:tav>
                                      </p:tavLst>
                                    </p:anim>
                                    <p:anim calcmode="lin" valueType="num">
                                      <p:cBhvr additive="base">
                                        <p:cTn dur="500" fill="hold" id="42"/>
                                        <p:tgtEl>
                                          <p:spTgt spid="22540"/>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300"/>
                            </p:stCondLst>
                            <p:childTnLst>
                              <p:par>
                                <p:cTn fill="hold" grpId="0" id="44" nodeType="afterEffect" presetClass="entr" presetID="22" presetSubtype="8">
                                  <p:stCondLst>
                                    <p:cond delay="0"/>
                                  </p:stCondLst>
                                  <p:childTnLst>
                                    <p:set>
                                      <p:cBhvr>
                                        <p:cTn dur="1" fill="hold" id="45">
                                          <p:stCondLst>
                                            <p:cond delay="0"/>
                                          </p:stCondLst>
                                        </p:cTn>
                                        <p:tgtEl>
                                          <p:spTgt spid="22538"/>
                                        </p:tgtEl>
                                        <p:attrNameLst>
                                          <p:attrName>style.visibility</p:attrName>
                                        </p:attrNameLst>
                                      </p:cBhvr>
                                      <p:to>
                                        <p:strVal val="visible"/>
                                      </p:to>
                                    </p:set>
                                    <p:animEffect filter="wipe(left)" transition="in">
                                      <p:cBhvr>
                                        <p:cTn dur="500" id="46"/>
                                        <p:tgtEl>
                                          <p:spTgt spid="22538"/>
                                        </p:tgtEl>
                                      </p:cBhvr>
                                    </p:animEffect>
                                  </p:childTnLst>
                                </p:cTn>
                              </p:par>
                              <p:par>
                                <p:cTn fill="hold" grpId="0" id="47" nodeType="withEffect" presetClass="entr" presetID="22" presetSubtype="8">
                                  <p:stCondLst>
                                    <p:cond delay="100"/>
                                  </p:stCondLst>
                                  <p:childTnLst>
                                    <p:set>
                                      <p:cBhvr>
                                        <p:cTn dur="1" fill="hold" id="48">
                                          <p:stCondLst>
                                            <p:cond delay="0"/>
                                          </p:stCondLst>
                                        </p:cTn>
                                        <p:tgtEl>
                                          <p:spTgt spid="22539"/>
                                        </p:tgtEl>
                                        <p:attrNameLst>
                                          <p:attrName>style.visibility</p:attrName>
                                        </p:attrNameLst>
                                      </p:cBhvr>
                                      <p:to>
                                        <p:strVal val="visible"/>
                                      </p:to>
                                    </p:set>
                                    <p:animEffect filter="wipe(left)" transition="in">
                                      <p:cBhvr>
                                        <p:cTn dur="500" id="49"/>
                                        <p:tgtEl>
                                          <p:spTgt spid="22539"/>
                                        </p:tgtEl>
                                      </p:cBhvr>
                                    </p:animEffect>
                                  </p:childTnLst>
                                </p:cTn>
                              </p:par>
                              <p:par>
                                <p:cTn fill="hold" grpId="0" id="50" nodeType="withEffect" presetClass="entr" presetID="22" presetSubtype="8">
                                  <p:stCondLst>
                                    <p:cond delay="300"/>
                                  </p:stCondLst>
                                  <p:childTnLst>
                                    <p:set>
                                      <p:cBhvr>
                                        <p:cTn dur="1" fill="hold" id="51">
                                          <p:stCondLst>
                                            <p:cond delay="0"/>
                                          </p:stCondLst>
                                        </p:cTn>
                                        <p:tgtEl>
                                          <p:spTgt spid="22541"/>
                                        </p:tgtEl>
                                        <p:attrNameLst>
                                          <p:attrName>style.visibility</p:attrName>
                                        </p:attrNameLst>
                                      </p:cBhvr>
                                      <p:to>
                                        <p:strVal val="visible"/>
                                      </p:to>
                                    </p:set>
                                    <p:animEffect filter="wipe(left)" transition="in">
                                      <p:cBhvr>
                                        <p:cTn dur="500" id="52"/>
                                        <p:tgtEl>
                                          <p:spTgt spid="22541"/>
                                        </p:tgtEl>
                                      </p:cBhvr>
                                    </p:animEffect>
                                  </p:childTnLst>
                                </p:cTn>
                              </p:par>
                              <p:par>
                                <p:cTn fill="hold" grpId="0" id="53" nodeType="withEffect" presetClass="entr" presetID="22" presetSubtype="8">
                                  <p:stCondLst>
                                    <p:cond delay="400"/>
                                  </p:stCondLst>
                                  <p:childTnLst>
                                    <p:set>
                                      <p:cBhvr>
                                        <p:cTn dur="1" fill="hold" id="54">
                                          <p:stCondLst>
                                            <p:cond delay="0"/>
                                          </p:stCondLst>
                                        </p:cTn>
                                        <p:tgtEl>
                                          <p:spTgt spid="22542"/>
                                        </p:tgtEl>
                                        <p:attrNameLst>
                                          <p:attrName>style.visibility</p:attrName>
                                        </p:attrNameLst>
                                      </p:cBhvr>
                                      <p:to>
                                        <p:strVal val="visible"/>
                                      </p:to>
                                    </p:set>
                                    <p:animEffect filter="wipe(left)" transition="in">
                                      <p:cBhvr>
                                        <p:cTn dur="500" id="55"/>
                                        <p:tgtEl>
                                          <p:spTgt spid="225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30"/>
      <p:bldP grpId="0" spid="22531"/>
      <p:bldP grpId="0" spid="22532"/>
      <p:bldP grpId="0" spid="22533"/>
      <p:bldP grpId="0" spid="22534"/>
      <p:bldP grpId="0" spid="22535"/>
      <p:bldP grpId="0" spid="22536"/>
      <p:bldP grpId="0" spid="22537"/>
      <p:bldP grpId="0" spid="22538"/>
      <p:bldP grpId="0" spid="22539"/>
      <p:bldP grpId="0" spid="22540"/>
      <p:bldP grpId="0" spid="22541"/>
      <p:bldP grpId="0" spid="2254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3.1 关键技术</a:t>
            </a:r>
          </a:p>
        </p:txBody>
      </p:sp>
      <p:sp>
        <p:nvSpPr>
          <p:cNvPr id="23555"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556" name="Oval 6"/>
          <p:cNvSpPr>
            <a:spLocks noChangeArrowheads="1"/>
          </p:cNvSpPr>
          <p:nvPr/>
        </p:nvSpPr>
        <p:spPr bwMode="auto">
          <a:xfrm flipH="1">
            <a:off x="1946275" y="1558925"/>
            <a:ext cx="4257675" cy="4256088"/>
          </a:xfrm>
          <a:prstGeom prst="ellipse">
            <a:avLst/>
          </a:prstGeom>
          <a:noFill/>
          <a:ln w="11">
            <a:solidFill>
              <a:schemeClr val="accent1"/>
            </a:solidFill>
            <a:prstDash val="dash"/>
            <a:round/>
          </a:ln>
          <a:extLst>
            <a:ext uri="{909E8E84-426E-40DD-AFC4-6F175D3DCCD1}">
              <a14:hiddenFill>
                <a:solidFill>
                  <a:srgbClr val="FFFFFF"/>
                </a:solidFill>
              </a14:hiddenFill>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3557" name="Line 16"/>
          <p:cNvSpPr>
            <a:spLocks noChangeShapeType="1"/>
          </p:cNvSpPr>
          <p:nvPr/>
        </p:nvSpPr>
        <p:spPr bwMode="auto">
          <a:xfrm flipH="1">
            <a:off x="3605213" y="2173288"/>
            <a:ext cx="790575" cy="804862"/>
          </a:xfrm>
          <a:prstGeom prst="line">
            <a:avLst/>
          </a:prstGeom>
          <a:noFill/>
          <a:ln w="19050">
            <a:solidFill>
              <a:srgbClr val="2E2C2C"/>
            </a:solidFill>
            <a:round/>
            <a:headEnd len="med" type="triangle" w="med"/>
          </a:ln>
          <a:extLst>
            <a:ext uri="{909E8E84-426E-40DD-AFC4-6F175D3DCCD1}">
              <a14:hiddenFill>
                <a:noFill/>
              </a14:hiddenFill>
            </a:ext>
          </a:extLst>
        </p:spPr>
        <p:txBody>
          <a:bodyPr/>
          <a:lstStyle/>
          <a:p>
            <a:endParaRPr altLang="en-US" lang="zh-CN"/>
          </a:p>
        </p:txBody>
      </p:sp>
      <p:sp>
        <p:nvSpPr>
          <p:cNvPr id="23558" name="Line 17"/>
          <p:cNvSpPr>
            <a:spLocks noChangeShapeType="1"/>
          </p:cNvSpPr>
          <p:nvPr/>
        </p:nvSpPr>
        <p:spPr bwMode="auto">
          <a:xfrm flipH="1" flipV="1">
            <a:off x="3713163" y="3892550"/>
            <a:ext cx="1711325" cy="404813"/>
          </a:xfrm>
          <a:prstGeom prst="line">
            <a:avLst/>
          </a:prstGeom>
          <a:noFill/>
          <a:ln w="19050">
            <a:solidFill>
              <a:srgbClr val="2E2C2C"/>
            </a:solidFill>
            <a:round/>
            <a:headEnd len="med" type="triangle" w="med"/>
          </a:ln>
          <a:extLst>
            <a:ext uri="{909E8E84-426E-40DD-AFC4-6F175D3DCCD1}">
              <a14:hiddenFill>
                <a:noFill/>
              </a14:hiddenFill>
            </a:ext>
          </a:extLst>
        </p:spPr>
        <p:txBody>
          <a:bodyPr/>
          <a:lstStyle/>
          <a:p>
            <a:endParaRPr altLang="en-US" lang="zh-CN"/>
          </a:p>
        </p:txBody>
      </p:sp>
      <p:sp>
        <p:nvSpPr>
          <p:cNvPr id="23559" name="Line 18"/>
          <p:cNvSpPr>
            <a:spLocks noChangeShapeType="1"/>
          </p:cNvSpPr>
          <p:nvPr/>
        </p:nvSpPr>
        <p:spPr bwMode="auto">
          <a:xfrm flipH="1">
            <a:off x="3754438" y="3005138"/>
            <a:ext cx="1665287" cy="409575"/>
          </a:xfrm>
          <a:prstGeom prst="line">
            <a:avLst/>
          </a:prstGeom>
          <a:noFill/>
          <a:ln w="19050">
            <a:solidFill>
              <a:srgbClr val="2E2C2C"/>
            </a:solidFill>
            <a:round/>
            <a:headEnd len="med" type="triangle" w="med"/>
          </a:ln>
          <a:extLst>
            <a:ext uri="{909E8E84-426E-40DD-AFC4-6F175D3DCCD1}">
              <a14:hiddenFill>
                <a:noFill/>
              </a14:hiddenFill>
            </a:ext>
          </a:extLst>
        </p:spPr>
        <p:txBody>
          <a:bodyPr/>
          <a:lstStyle/>
          <a:p>
            <a:endParaRPr altLang="en-US" lang="zh-CN"/>
          </a:p>
        </p:txBody>
      </p:sp>
      <p:grpSp>
        <p:nvGrpSpPr>
          <p:cNvPr id="23560" name="组合 8"/>
          <p:cNvGrpSpPr/>
          <p:nvPr/>
        </p:nvGrpSpPr>
        <p:grpSpPr>
          <a:xfrm flipH="1">
            <a:off x="4232275" y="1233488"/>
            <a:ext cx="1038225" cy="1038225"/>
            <a:chExt cx="1038225" cy="1038225"/>
          </a:xfrm>
        </p:grpSpPr>
        <p:sp>
          <p:nvSpPr>
            <p:cNvPr id="21530" name="Oval 10"/>
            <p:cNvSpPr>
              <a:spLocks noChangeArrowheads="1"/>
            </p:cNvSpPr>
            <p:nvPr/>
          </p:nvSpPr>
          <p:spPr bwMode="auto">
            <a:xfrm>
              <a:off x="0" y="0"/>
              <a:ext cx="1038225" cy="10382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21531" name="TextBox 10"/>
            <p:cNvSpPr txBox="1">
              <a:spLocks noChangeArrowheads="1"/>
            </p:cNvSpPr>
            <p:nvPr/>
          </p:nvSpPr>
          <p:spPr bwMode="auto">
            <a:xfrm>
              <a:off x="112952" y="165169"/>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某某技术</a:t>
              </a:r>
            </a:p>
          </p:txBody>
        </p:sp>
      </p:grpSp>
      <p:grpSp>
        <p:nvGrpSpPr>
          <p:cNvPr id="23563" name="组合 11"/>
          <p:cNvGrpSpPr/>
          <p:nvPr/>
        </p:nvGrpSpPr>
        <p:grpSpPr>
          <a:xfrm flipH="1">
            <a:off x="5492750" y="2333625"/>
            <a:ext cx="1038225" cy="1038225"/>
            <a:chExt cx="1038225" cy="1038225"/>
          </a:xfrm>
        </p:grpSpPr>
        <p:sp>
          <p:nvSpPr>
            <p:cNvPr id="21528" name="Oval 12"/>
            <p:cNvSpPr>
              <a:spLocks noChangeArrowheads="1"/>
            </p:cNvSpPr>
            <p:nvPr/>
          </p:nvSpPr>
          <p:spPr bwMode="auto">
            <a:xfrm>
              <a:off x="0" y="0"/>
              <a:ext cx="1038225" cy="10382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latin charset="-122" panose="020b0503020204020204" pitchFamily="34" typeface="微软雅黑"/>
                <a:ea charset="-122" pitchFamily="34" typeface="微软雅黑"/>
              </a:endParaRPr>
            </a:p>
          </p:txBody>
        </p:sp>
        <p:sp>
          <p:nvSpPr>
            <p:cNvPr id="21529" name="TextBox 14"/>
            <p:cNvSpPr txBox="1">
              <a:spLocks noChangeArrowheads="1"/>
            </p:cNvSpPr>
            <p:nvPr/>
          </p:nvSpPr>
          <p:spPr bwMode="auto">
            <a:xfrm>
              <a:off x="80801" y="158962"/>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某某技术</a:t>
              </a:r>
            </a:p>
          </p:txBody>
        </p:sp>
      </p:grpSp>
      <p:grpSp>
        <p:nvGrpSpPr>
          <p:cNvPr id="23566" name="组合 15"/>
          <p:cNvGrpSpPr/>
          <p:nvPr/>
        </p:nvGrpSpPr>
        <p:grpSpPr>
          <a:xfrm flipH="1">
            <a:off x="5411788" y="4022725"/>
            <a:ext cx="1038225" cy="1039813"/>
            <a:chExt cx="1038225" cy="1039812"/>
          </a:xfrm>
        </p:grpSpPr>
        <p:sp>
          <p:nvSpPr>
            <p:cNvPr id="21526" name="Oval 11"/>
            <p:cNvSpPr>
              <a:spLocks noChangeArrowheads="1"/>
            </p:cNvSpPr>
            <p:nvPr/>
          </p:nvSpPr>
          <p:spPr bwMode="auto">
            <a:xfrm>
              <a:off x="0" y="0"/>
              <a:ext cx="1038225" cy="1039812"/>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latin charset="-122" panose="020b0503020204020204" pitchFamily="34" typeface="微软雅黑"/>
                <a:ea charset="-122" pitchFamily="34" typeface="微软雅黑"/>
              </a:endParaRPr>
            </a:p>
          </p:txBody>
        </p:sp>
        <p:sp>
          <p:nvSpPr>
            <p:cNvPr id="21527" name="TextBox 17"/>
            <p:cNvSpPr txBox="1">
              <a:spLocks noChangeArrowheads="1"/>
            </p:cNvSpPr>
            <p:nvPr/>
          </p:nvSpPr>
          <p:spPr bwMode="auto">
            <a:xfrm>
              <a:off x="126601" y="172444"/>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某某技术</a:t>
              </a:r>
            </a:p>
          </p:txBody>
        </p:sp>
      </p:grpSp>
      <p:sp>
        <p:nvSpPr>
          <p:cNvPr id="23569" name="Oval 8"/>
          <p:cNvSpPr>
            <a:spLocks noChangeArrowheads="1"/>
          </p:cNvSpPr>
          <p:nvPr/>
        </p:nvSpPr>
        <p:spPr bwMode="auto">
          <a:xfrm flipH="1">
            <a:off x="1184275" y="2405063"/>
            <a:ext cx="2411413" cy="2411412"/>
          </a:xfrm>
          <a:prstGeom prst="ellipse">
            <a:avLst/>
          </a:prstGeom>
          <a:solidFill>
            <a:srgbClr val="DFDFE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3570" name="Oval 9"/>
          <p:cNvSpPr>
            <a:spLocks noChangeArrowheads="1"/>
          </p:cNvSpPr>
          <p:nvPr/>
        </p:nvSpPr>
        <p:spPr bwMode="auto">
          <a:xfrm flipH="1">
            <a:off x="1374775" y="2595563"/>
            <a:ext cx="2030413" cy="203200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3571" name="TextBox 20"/>
          <p:cNvSpPr txBox="1">
            <a:spLocks noChangeArrowheads="1"/>
          </p:cNvSpPr>
          <p:nvPr/>
        </p:nvSpPr>
        <p:spPr bwMode="auto">
          <a:xfrm flipH="1">
            <a:off x="1792288" y="3103563"/>
            <a:ext cx="119380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3000">
                <a:solidFill>
                  <a:schemeClr val="accent2"/>
                </a:solidFill>
                <a:latin charset="-122" panose="020b0503020204020204" pitchFamily="34" typeface="微软雅黑"/>
                <a:ea charset="-122" pitchFamily="34" typeface="微软雅黑"/>
              </a:rPr>
              <a:t>关键技术</a:t>
            </a:r>
          </a:p>
        </p:txBody>
      </p:sp>
      <p:grpSp>
        <p:nvGrpSpPr>
          <p:cNvPr id="23572" name="组合 21"/>
          <p:cNvGrpSpPr/>
          <p:nvPr/>
        </p:nvGrpSpPr>
        <p:grpSpPr>
          <a:xfrm flipH="1">
            <a:off x="4244975" y="5116513"/>
            <a:ext cx="1038225" cy="1039812"/>
            <a:chExt cx="1038225" cy="1039812"/>
          </a:xfrm>
        </p:grpSpPr>
        <p:sp>
          <p:nvSpPr>
            <p:cNvPr id="21524" name="Oval 11"/>
            <p:cNvSpPr>
              <a:spLocks noChangeArrowheads="1"/>
            </p:cNvSpPr>
            <p:nvPr/>
          </p:nvSpPr>
          <p:spPr bwMode="auto">
            <a:xfrm>
              <a:off x="0" y="0"/>
              <a:ext cx="1038225" cy="1039812"/>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latin charset="-122" panose="020b0503020204020204" pitchFamily="34" typeface="微软雅黑"/>
                <a:ea charset="-122" pitchFamily="34" typeface="微软雅黑"/>
              </a:endParaRPr>
            </a:p>
          </p:txBody>
        </p:sp>
        <p:sp>
          <p:nvSpPr>
            <p:cNvPr id="21525" name="TextBox 23"/>
            <p:cNvSpPr txBox="1">
              <a:spLocks noChangeArrowheads="1"/>
            </p:cNvSpPr>
            <p:nvPr/>
          </p:nvSpPr>
          <p:spPr bwMode="auto">
            <a:xfrm>
              <a:off x="126600" y="172444"/>
              <a:ext cx="81231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某某技术</a:t>
              </a:r>
            </a:p>
          </p:txBody>
        </p:sp>
      </p:grpSp>
      <p:sp>
        <p:nvSpPr>
          <p:cNvPr id="23575" name="Line 16"/>
          <p:cNvSpPr>
            <a:spLocks noChangeShapeType="1"/>
          </p:cNvSpPr>
          <p:nvPr/>
        </p:nvSpPr>
        <p:spPr bwMode="auto">
          <a:xfrm flipH="1" flipV="1">
            <a:off x="3590925" y="4438650"/>
            <a:ext cx="792163" cy="804863"/>
          </a:xfrm>
          <a:prstGeom prst="line">
            <a:avLst/>
          </a:prstGeom>
          <a:noFill/>
          <a:ln w="19050">
            <a:solidFill>
              <a:srgbClr val="2E2C2C"/>
            </a:solidFill>
            <a:round/>
            <a:headEnd len="med" type="triangle" w="med"/>
          </a:ln>
          <a:extLst>
            <a:ext uri="{909E8E84-426E-40DD-AFC4-6F175D3DCCD1}">
              <a14:hiddenFill>
                <a:noFill/>
              </a14:hiddenFill>
            </a:ext>
          </a:extLst>
        </p:spPr>
        <p:txBody>
          <a:bodyPr/>
          <a:lstStyle/>
          <a:p>
            <a:endParaRPr altLang="en-US" lang="zh-CN"/>
          </a:p>
        </p:txBody>
      </p:sp>
      <p:sp>
        <p:nvSpPr>
          <p:cNvPr id="23576" name="TextBox 25"/>
          <p:cNvSpPr txBox="1">
            <a:spLocks noChangeArrowheads="1"/>
          </p:cNvSpPr>
          <p:nvPr/>
        </p:nvSpPr>
        <p:spPr bwMode="auto">
          <a:xfrm>
            <a:off x="5507038" y="1143000"/>
            <a:ext cx="584358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23577" name="TextBox 26"/>
          <p:cNvSpPr txBox="1">
            <a:spLocks noChangeArrowheads="1"/>
          </p:cNvSpPr>
          <p:nvPr/>
        </p:nvSpPr>
        <p:spPr bwMode="auto">
          <a:xfrm>
            <a:off x="6588124" y="2271713"/>
            <a:ext cx="45275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23578" name="TextBox 28"/>
          <p:cNvSpPr txBox="1">
            <a:spLocks noChangeArrowheads="1"/>
          </p:cNvSpPr>
          <p:nvPr/>
        </p:nvSpPr>
        <p:spPr bwMode="auto">
          <a:xfrm>
            <a:off x="6588124" y="4017963"/>
            <a:ext cx="45275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23579" name="TextBox 29"/>
          <p:cNvSpPr txBox="1">
            <a:spLocks noChangeArrowheads="1"/>
          </p:cNvSpPr>
          <p:nvPr/>
        </p:nvSpPr>
        <p:spPr bwMode="auto">
          <a:xfrm>
            <a:off x="5507038" y="5399088"/>
            <a:ext cx="584358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3555"/>
                                        </p:tgtEl>
                                        <p:attrNameLst>
                                          <p:attrName>style.visibility</p:attrName>
                                        </p:attrNameLst>
                                      </p:cBhvr>
                                      <p:to>
                                        <p:strVal val="visible"/>
                                      </p:to>
                                    </p:set>
                                    <p:anim calcmode="lin" valueType="num">
                                      <p:cBhvr>
                                        <p:cTn dur="300" fill="hold" id="7"/>
                                        <p:tgtEl>
                                          <p:spTgt spid="23555"/>
                                        </p:tgtEl>
                                        <p:attrNameLst>
                                          <p:attrName>ppt_w</p:attrName>
                                        </p:attrNameLst>
                                      </p:cBhvr>
                                      <p:tavLst>
                                        <p:tav tm="0">
                                          <p:val>
                                            <p:fltVal val="0"/>
                                          </p:val>
                                        </p:tav>
                                        <p:tav tm="100000">
                                          <p:val>
                                            <p:strVal val="#ppt_w"/>
                                          </p:val>
                                        </p:tav>
                                      </p:tavLst>
                                    </p:anim>
                                    <p:anim calcmode="lin" valueType="num">
                                      <p:cBhvr>
                                        <p:cTn dur="300" fill="hold" id="8"/>
                                        <p:tgtEl>
                                          <p:spTgt spid="23555"/>
                                        </p:tgtEl>
                                        <p:attrNameLst>
                                          <p:attrName>ppt_h</p:attrName>
                                        </p:attrNameLst>
                                      </p:cBhvr>
                                      <p:tavLst>
                                        <p:tav tm="0">
                                          <p:val>
                                            <p:fltVal val="0"/>
                                          </p:val>
                                        </p:tav>
                                        <p:tav tm="100000">
                                          <p:val>
                                            <p:strVal val="#ppt_h"/>
                                          </p:val>
                                        </p:tav>
                                      </p:tavLst>
                                    </p:anim>
                                    <p:anim calcmode="lin" valueType="num">
                                      <p:cBhvr>
                                        <p:cTn dur="300" fill="hold" id="9"/>
                                        <p:tgtEl>
                                          <p:spTgt spid="23555"/>
                                        </p:tgtEl>
                                        <p:attrNameLst>
                                          <p:attrName>style.rotation</p:attrName>
                                        </p:attrNameLst>
                                      </p:cBhvr>
                                      <p:tavLst>
                                        <p:tav tm="0">
                                          <p:val>
                                            <p:fltVal val="90"/>
                                          </p:val>
                                        </p:tav>
                                        <p:tav tm="100000">
                                          <p:val>
                                            <p:fltVal val="0"/>
                                          </p:val>
                                        </p:tav>
                                      </p:tavLst>
                                    </p:anim>
                                    <p:animEffect filter="fade" transition="in">
                                      <p:cBhvr>
                                        <p:cTn dur="300" id="10"/>
                                        <p:tgtEl>
                                          <p:spTgt spid="23555"/>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3554"/>
                                        </p:tgtEl>
                                        <p:attrNameLst>
                                          <p:attrName>style.visibility</p:attrName>
                                        </p:attrNameLst>
                                      </p:cBhvr>
                                      <p:to>
                                        <p:strVal val="visible"/>
                                      </p:to>
                                    </p:set>
                                    <p:anim calcmode="lin" valueType="num">
                                      <p:cBhvr>
                                        <p:cTn dur="400" fill="hold" id="14"/>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3554"/>
                                        </p:tgtEl>
                                        <p:attrNameLst>
                                          <p:attrName>ppt_y</p:attrName>
                                        </p:attrNameLst>
                                      </p:cBhvr>
                                      <p:tavLst>
                                        <p:tav tm="0">
                                          <p:val>
                                            <p:strVal val="#ppt_y"/>
                                          </p:val>
                                        </p:tav>
                                        <p:tav tm="100000">
                                          <p:val>
                                            <p:strVal val="#ppt_y"/>
                                          </p:val>
                                        </p:tav>
                                      </p:tavLst>
                                    </p:anim>
                                    <p:anim calcmode="lin" valueType="num">
                                      <p:cBhvr>
                                        <p:cTn dur="400" fill="hold" id="16"/>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355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3554"/>
                                        </p:tgtEl>
                                      </p:cBhvr>
                                    </p:animEffect>
                                  </p:childTnLst>
                                </p:cTn>
                              </p:par>
                            </p:childTnLst>
                          </p:cTn>
                        </p:par>
                        <p:par>
                          <p:cTn fill="hold" id="19" nodeType="afterGroup">
                            <p:stCondLst>
                              <p:cond delay="700"/>
                            </p:stCondLst>
                            <p:childTnLst>
                              <p:par>
                                <p:cTn fill="hold" grpId="0" id="20" nodeType="afterEffect" presetClass="entr" presetID="52" presetSubtype="0">
                                  <p:stCondLst>
                                    <p:cond delay="0"/>
                                  </p:stCondLst>
                                  <p:childTnLst>
                                    <p:set>
                                      <p:cBhvr>
                                        <p:cTn dur="1" fill="hold" id="21">
                                          <p:stCondLst>
                                            <p:cond delay="0"/>
                                          </p:stCondLst>
                                        </p:cTn>
                                        <p:tgtEl>
                                          <p:spTgt spid="23569"/>
                                        </p:tgtEl>
                                        <p:attrNameLst>
                                          <p:attrName>style.visibility</p:attrName>
                                        </p:attrNameLst>
                                      </p:cBhvr>
                                      <p:to>
                                        <p:strVal val="visible"/>
                                      </p:to>
                                    </p:set>
                                    <p:animScale>
                                      <p:cBhvr>
                                        <p:cTn decel="50000" dur="1000" fill="hold" id="22">
                                          <p:stCondLst>
                                            <p:cond delay="0"/>
                                          </p:stCondLst>
                                        </p:cTn>
                                        <p:tgtEl>
                                          <p:spTgt spid="2356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3">
                                          <p:stCondLst>
                                            <p:cond delay="0"/>
                                          </p:stCondLst>
                                        </p:cTn>
                                        <p:tgtEl>
                                          <p:spTgt spid="23569"/>
                                        </p:tgtEl>
                                        <p:attrNameLst>
                                          <p:attrName>ppt_x,ppt_y</p:attrName>
                                        </p:attrNameLst>
                                      </p:cBhvr>
                                      <p:rCtr x="0" y="0"/>
                                    </p:animMotion>
                                    <p:animEffect filter="fade" transition="in">
                                      <p:cBhvr>
                                        <p:cTn dur="1000" id="24"/>
                                        <p:tgtEl>
                                          <p:spTgt spid="23569"/>
                                        </p:tgtEl>
                                      </p:cBhvr>
                                    </p:animEffect>
                                  </p:childTnLst>
                                </p:cTn>
                              </p:par>
                              <p:par>
                                <p:cTn fill="hold" grpId="0" id="25" nodeType="withEffect" presetClass="entr" presetID="52" presetSubtype="0">
                                  <p:stCondLst>
                                    <p:cond delay="0"/>
                                  </p:stCondLst>
                                  <p:childTnLst>
                                    <p:set>
                                      <p:cBhvr>
                                        <p:cTn dur="1" fill="hold" id="26">
                                          <p:stCondLst>
                                            <p:cond delay="0"/>
                                          </p:stCondLst>
                                        </p:cTn>
                                        <p:tgtEl>
                                          <p:spTgt spid="23570"/>
                                        </p:tgtEl>
                                        <p:attrNameLst>
                                          <p:attrName>style.visibility</p:attrName>
                                        </p:attrNameLst>
                                      </p:cBhvr>
                                      <p:to>
                                        <p:strVal val="visible"/>
                                      </p:to>
                                    </p:set>
                                    <p:animScale>
                                      <p:cBhvr>
                                        <p:cTn decel="50000" dur="1000" fill="hold" id="27">
                                          <p:stCondLst>
                                            <p:cond delay="0"/>
                                          </p:stCondLst>
                                        </p:cTn>
                                        <p:tgtEl>
                                          <p:spTgt spid="2357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8">
                                          <p:stCondLst>
                                            <p:cond delay="0"/>
                                          </p:stCondLst>
                                        </p:cTn>
                                        <p:tgtEl>
                                          <p:spTgt spid="23570"/>
                                        </p:tgtEl>
                                        <p:attrNameLst>
                                          <p:attrName>ppt_x,ppt_y</p:attrName>
                                        </p:attrNameLst>
                                      </p:cBhvr>
                                      <p:rCtr x="0" y="0"/>
                                    </p:animMotion>
                                    <p:animEffect filter="fade" transition="in">
                                      <p:cBhvr>
                                        <p:cTn dur="1000" id="29"/>
                                        <p:tgtEl>
                                          <p:spTgt spid="23570"/>
                                        </p:tgtEl>
                                      </p:cBhvr>
                                    </p:animEffect>
                                  </p:childTnLst>
                                </p:cTn>
                              </p:par>
                              <p:par>
                                <p:cTn fill="hold" grpId="0" id="30" nodeType="withEffect" presetClass="entr" presetID="52" presetSubtype="0">
                                  <p:stCondLst>
                                    <p:cond delay="0"/>
                                  </p:stCondLst>
                                  <p:childTnLst>
                                    <p:set>
                                      <p:cBhvr>
                                        <p:cTn dur="1" fill="hold" id="31">
                                          <p:stCondLst>
                                            <p:cond delay="0"/>
                                          </p:stCondLst>
                                        </p:cTn>
                                        <p:tgtEl>
                                          <p:spTgt spid="23571"/>
                                        </p:tgtEl>
                                        <p:attrNameLst>
                                          <p:attrName>style.visibility</p:attrName>
                                        </p:attrNameLst>
                                      </p:cBhvr>
                                      <p:to>
                                        <p:strVal val="visible"/>
                                      </p:to>
                                    </p:set>
                                    <p:animScale>
                                      <p:cBhvr>
                                        <p:cTn decel="50000" dur="1000" fill="hold" id="32">
                                          <p:stCondLst>
                                            <p:cond delay="0"/>
                                          </p:stCondLst>
                                        </p:cTn>
                                        <p:tgtEl>
                                          <p:spTgt spid="2357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3">
                                          <p:stCondLst>
                                            <p:cond delay="0"/>
                                          </p:stCondLst>
                                        </p:cTn>
                                        <p:tgtEl>
                                          <p:spTgt spid="23571"/>
                                        </p:tgtEl>
                                        <p:attrNameLst>
                                          <p:attrName>ppt_x,ppt_y</p:attrName>
                                        </p:attrNameLst>
                                      </p:cBhvr>
                                      <p:rCtr x="0" y="0"/>
                                    </p:animMotion>
                                    <p:animEffect filter="fade" transition="in">
                                      <p:cBhvr>
                                        <p:cTn dur="1000" id="34"/>
                                        <p:tgtEl>
                                          <p:spTgt spid="23571"/>
                                        </p:tgtEl>
                                      </p:cBhvr>
                                    </p:animEffect>
                                  </p:childTnLst>
                                </p:cTn>
                              </p:par>
                            </p:childTnLst>
                          </p:cTn>
                        </p:par>
                        <p:par>
                          <p:cTn fill="hold" id="35" nodeType="afterGroup">
                            <p:stCondLst>
                              <p:cond delay="1700"/>
                            </p:stCondLst>
                            <p:childTnLst>
                              <p:par>
                                <p:cTn fill="hold" grpId="0" id="36" nodeType="afterEffect" presetClass="entr" presetID="21" presetSubtype="1">
                                  <p:stCondLst>
                                    <p:cond delay="0"/>
                                  </p:stCondLst>
                                  <p:childTnLst>
                                    <p:set>
                                      <p:cBhvr>
                                        <p:cTn dur="1" fill="hold" id="37">
                                          <p:stCondLst>
                                            <p:cond delay="0"/>
                                          </p:stCondLst>
                                        </p:cTn>
                                        <p:tgtEl>
                                          <p:spTgt spid="23556"/>
                                        </p:tgtEl>
                                        <p:attrNameLst>
                                          <p:attrName>style.visibility</p:attrName>
                                        </p:attrNameLst>
                                      </p:cBhvr>
                                      <p:to>
                                        <p:strVal val="visible"/>
                                      </p:to>
                                    </p:set>
                                    <p:animEffect filter="wheel(1)" transition="in">
                                      <p:cBhvr>
                                        <p:cTn dur="1000" id="38"/>
                                        <p:tgtEl>
                                          <p:spTgt spid="23556"/>
                                        </p:tgtEl>
                                      </p:cBhvr>
                                    </p:animEffect>
                                  </p:childTnLst>
                                </p:cTn>
                              </p:par>
                            </p:childTnLst>
                          </p:cTn>
                        </p:par>
                        <p:par>
                          <p:cTn fill="hold" id="39" nodeType="afterGroup">
                            <p:stCondLst>
                              <p:cond delay="2700"/>
                            </p:stCondLst>
                            <p:childTnLst>
                              <p:par>
                                <p:cTn fill="hold" grpId="0" id="40" nodeType="afterEffect" presetClass="entr" presetID="22" presetSubtype="8">
                                  <p:stCondLst>
                                    <p:cond delay="0"/>
                                  </p:stCondLst>
                                  <p:childTnLst>
                                    <p:set>
                                      <p:cBhvr>
                                        <p:cTn dur="1" fill="hold" id="41">
                                          <p:stCondLst>
                                            <p:cond delay="0"/>
                                          </p:stCondLst>
                                        </p:cTn>
                                        <p:tgtEl>
                                          <p:spTgt spid="23557"/>
                                        </p:tgtEl>
                                        <p:attrNameLst>
                                          <p:attrName>style.visibility</p:attrName>
                                        </p:attrNameLst>
                                      </p:cBhvr>
                                      <p:to>
                                        <p:strVal val="visible"/>
                                      </p:to>
                                    </p:set>
                                    <p:animEffect filter="wipe(left)" transition="in">
                                      <p:cBhvr>
                                        <p:cTn dur="500" id="42"/>
                                        <p:tgtEl>
                                          <p:spTgt spid="23557"/>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23559"/>
                                        </p:tgtEl>
                                        <p:attrNameLst>
                                          <p:attrName>style.visibility</p:attrName>
                                        </p:attrNameLst>
                                      </p:cBhvr>
                                      <p:to>
                                        <p:strVal val="visible"/>
                                      </p:to>
                                    </p:set>
                                    <p:animEffect filter="wipe(left)" transition="in">
                                      <p:cBhvr>
                                        <p:cTn dur="500" id="45"/>
                                        <p:tgtEl>
                                          <p:spTgt spid="23559"/>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23558"/>
                                        </p:tgtEl>
                                        <p:attrNameLst>
                                          <p:attrName>style.visibility</p:attrName>
                                        </p:attrNameLst>
                                      </p:cBhvr>
                                      <p:to>
                                        <p:strVal val="visible"/>
                                      </p:to>
                                    </p:set>
                                    <p:animEffect filter="wipe(left)" transition="in">
                                      <p:cBhvr>
                                        <p:cTn dur="500" id="48"/>
                                        <p:tgtEl>
                                          <p:spTgt spid="23558"/>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23575"/>
                                        </p:tgtEl>
                                        <p:attrNameLst>
                                          <p:attrName>style.visibility</p:attrName>
                                        </p:attrNameLst>
                                      </p:cBhvr>
                                      <p:to>
                                        <p:strVal val="visible"/>
                                      </p:to>
                                    </p:set>
                                    <p:animEffect filter="wipe(left)" transition="in">
                                      <p:cBhvr>
                                        <p:cTn dur="500" id="51"/>
                                        <p:tgtEl>
                                          <p:spTgt spid="23575"/>
                                        </p:tgtEl>
                                      </p:cBhvr>
                                    </p:animEffect>
                                  </p:childTnLst>
                                </p:cTn>
                              </p:par>
                            </p:childTnLst>
                          </p:cTn>
                        </p:par>
                        <p:par>
                          <p:cTn fill="hold" id="52" nodeType="afterGroup">
                            <p:stCondLst>
                              <p:cond delay="3200"/>
                            </p:stCondLst>
                            <p:childTnLst>
                              <p:par>
                                <p:cTn fill="hold" id="53" nodeType="afterEffect" presetClass="entr" presetID="10" presetSubtype="0">
                                  <p:stCondLst>
                                    <p:cond delay="0"/>
                                  </p:stCondLst>
                                  <p:childTnLst>
                                    <p:set>
                                      <p:cBhvr>
                                        <p:cTn dur="1" fill="hold" id="54">
                                          <p:stCondLst>
                                            <p:cond delay="0"/>
                                          </p:stCondLst>
                                        </p:cTn>
                                        <p:tgtEl>
                                          <p:spTgt spid="23560"/>
                                        </p:tgtEl>
                                        <p:attrNameLst>
                                          <p:attrName>style.visibility</p:attrName>
                                        </p:attrNameLst>
                                      </p:cBhvr>
                                      <p:to>
                                        <p:strVal val="visible"/>
                                      </p:to>
                                    </p:set>
                                    <p:anim calcmode="lin" valueType="num">
                                      <p:cBhvr>
                                        <p:cTn dur="500" fill="hold" id="55"/>
                                        <p:tgtEl>
                                          <p:spTgt spid="23560"/>
                                        </p:tgtEl>
                                        <p:attrNameLst>
                                          <p:attrName>ppt_w</p:attrName>
                                        </p:attrNameLst>
                                      </p:cBhvr>
                                      <p:tavLst>
                                        <p:tav tm="0">
                                          <p:val>
                                            <p:fltVal val="0"/>
                                          </p:val>
                                        </p:tav>
                                        <p:tav tm="100000">
                                          <p:val>
                                            <p:strVal val="#ppt_w"/>
                                          </p:val>
                                        </p:tav>
                                      </p:tavLst>
                                    </p:anim>
                                    <p:anim calcmode="lin" valueType="num">
                                      <p:cBhvr>
                                        <p:cTn dur="500" fill="hold" id="56"/>
                                        <p:tgtEl>
                                          <p:spTgt spid="23560"/>
                                        </p:tgtEl>
                                        <p:attrNameLst>
                                          <p:attrName>ppt_h</p:attrName>
                                        </p:attrNameLst>
                                      </p:cBhvr>
                                      <p:tavLst>
                                        <p:tav tm="0">
                                          <p:val>
                                            <p:fltVal val="0"/>
                                          </p:val>
                                        </p:tav>
                                        <p:tav tm="100000">
                                          <p:val>
                                            <p:strVal val="#ppt_h"/>
                                          </p:val>
                                        </p:tav>
                                      </p:tavLst>
                                    </p:anim>
                                    <p:animEffect filter="fade" transition="in">
                                      <p:cBhvr>
                                        <p:cTn dur="500" id="57"/>
                                        <p:tgtEl>
                                          <p:spTgt spid="23560"/>
                                        </p:tgtEl>
                                      </p:cBhvr>
                                    </p:animEffect>
                                  </p:childTnLst>
                                </p:cTn>
                              </p:par>
                              <p:par>
                                <p:cTn fill="hold" id="58" nodeType="withEffect" presetClass="entr" presetID="10" presetSubtype="0">
                                  <p:stCondLst>
                                    <p:cond delay="0"/>
                                  </p:stCondLst>
                                  <p:childTnLst>
                                    <p:set>
                                      <p:cBhvr>
                                        <p:cTn dur="1" fill="hold" id="59">
                                          <p:stCondLst>
                                            <p:cond delay="0"/>
                                          </p:stCondLst>
                                        </p:cTn>
                                        <p:tgtEl>
                                          <p:spTgt spid="23563"/>
                                        </p:tgtEl>
                                        <p:attrNameLst>
                                          <p:attrName>style.visibility</p:attrName>
                                        </p:attrNameLst>
                                      </p:cBhvr>
                                      <p:to>
                                        <p:strVal val="visible"/>
                                      </p:to>
                                    </p:set>
                                    <p:anim calcmode="lin" valueType="num">
                                      <p:cBhvr>
                                        <p:cTn dur="500" fill="hold" id="60"/>
                                        <p:tgtEl>
                                          <p:spTgt spid="23563"/>
                                        </p:tgtEl>
                                        <p:attrNameLst>
                                          <p:attrName>ppt_w</p:attrName>
                                        </p:attrNameLst>
                                      </p:cBhvr>
                                      <p:tavLst>
                                        <p:tav tm="0">
                                          <p:val>
                                            <p:fltVal val="0"/>
                                          </p:val>
                                        </p:tav>
                                        <p:tav tm="100000">
                                          <p:val>
                                            <p:strVal val="#ppt_w"/>
                                          </p:val>
                                        </p:tav>
                                      </p:tavLst>
                                    </p:anim>
                                    <p:anim calcmode="lin" valueType="num">
                                      <p:cBhvr>
                                        <p:cTn dur="500" fill="hold" id="61"/>
                                        <p:tgtEl>
                                          <p:spTgt spid="23563"/>
                                        </p:tgtEl>
                                        <p:attrNameLst>
                                          <p:attrName>ppt_h</p:attrName>
                                        </p:attrNameLst>
                                      </p:cBhvr>
                                      <p:tavLst>
                                        <p:tav tm="0">
                                          <p:val>
                                            <p:fltVal val="0"/>
                                          </p:val>
                                        </p:tav>
                                        <p:tav tm="100000">
                                          <p:val>
                                            <p:strVal val="#ppt_h"/>
                                          </p:val>
                                        </p:tav>
                                      </p:tavLst>
                                    </p:anim>
                                    <p:animEffect filter="fade" transition="in">
                                      <p:cBhvr>
                                        <p:cTn dur="500" id="62"/>
                                        <p:tgtEl>
                                          <p:spTgt spid="23563"/>
                                        </p:tgtEl>
                                      </p:cBhvr>
                                    </p:animEffect>
                                  </p:childTnLst>
                                </p:cTn>
                              </p:par>
                              <p:par>
                                <p:cTn fill="hold" id="63" nodeType="withEffect" presetClass="entr" presetID="10" presetSubtype="0">
                                  <p:stCondLst>
                                    <p:cond delay="0"/>
                                  </p:stCondLst>
                                  <p:childTnLst>
                                    <p:set>
                                      <p:cBhvr>
                                        <p:cTn dur="1" fill="hold" id="64">
                                          <p:stCondLst>
                                            <p:cond delay="0"/>
                                          </p:stCondLst>
                                        </p:cTn>
                                        <p:tgtEl>
                                          <p:spTgt spid="23566"/>
                                        </p:tgtEl>
                                        <p:attrNameLst>
                                          <p:attrName>style.visibility</p:attrName>
                                        </p:attrNameLst>
                                      </p:cBhvr>
                                      <p:to>
                                        <p:strVal val="visible"/>
                                      </p:to>
                                    </p:set>
                                    <p:anim calcmode="lin" valueType="num">
                                      <p:cBhvr>
                                        <p:cTn dur="500" fill="hold" id="65"/>
                                        <p:tgtEl>
                                          <p:spTgt spid="23566"/>
                                        </p:tgtEl>
                                        <p:attrNameLst>
                                          <p:attrName>ppt_w</p:attrName>
                                        </p:attrNameLst>
                                      </p:cBhvr>
                                      <p:tavLst>
                                        <p:tav tm="0">
                                          <p:val>
                                            <p:fltVal val="0"/>
                                          </p:val>
                                        </p:tav>
                                        <p:tav tm="100000">
                                          <p:val>
                                            <p:strVal val="#ppt_w"/>
                                          </p:val>
                                        </p:tav>
                                      </p:tavLst>
                                    </p:anim>
                                    <p:anim calcmode="lin" valueType="num">
                                      <p:cBhvr>
                                        <p:cTn dur="500" fill="hold" id="66"/>
                                        <p:tgtEl>
                                          <p:spTgt spid="23566"/>
                                        </p:tgtEl>
                                        <p:attrNameLst>
                                          <p:attrName>ppt_h</p:attrName>
                                        </p:attrNameLst>
                                      </p:cBhvr>
                                      <p:tavLst>
                                        <p:tav tm="0">
                                          <p:val>
                                            <p:fltVal val="0"/>
                                          </p:val>
                                        </p:tav>
                                        <p:tav tm="100000">
                                          <p:val>
                                            <p:strVal val="#ppt_h"/>
                                          </p:val>
                                        </p:tav>
                                      </p:tavLst>
                                    </p:anim>
                                    <p:animEffect filter="fade" transition="in">
                                      <p:cBhvr>
                                        <p:cTn dur="500" id="67"/>
                                        <p:tgtEl>
                                          <p:spTgt spid="23566"/>
                                        </p:tgtEl>
                                      </p:cBhvr>
                                    </p:animEffect>
                                  </p:childTnLst>
                                </p:cTn>
                              </p:par>
                              <p:par>
                                <p:cTn fill="hold" id="68" nodeType="withEffect" presetClass="entr" presetID="10" presetSubtype="0">
                                  <p:stCondLst>
                                    <p:cond delay="0"/>
                                  </p:stCondLst>
                                  <p:childTnLst>
                                    <p:set>
                                      <p:cBhvr>
                                        <p:cTn dur="1" fill="hold" id="69">
                                          <p:stCondLst>
                                            <p:cond delay="0"/>
                                          </p:stCondLst>
                                        </p:cTn>
                                        <p:tgtEl>
                                          <p:spTgt spid="23572"/>
                                        </p:tgtEl>
                                        <p:attrNameLst>
                                          <p:attrName>style.visibility</p:attrName>
                                        </p:attrNameLst>
                                      </p:cBhvr>
                                      <p:to>
                                        <p:strVal val="visible"/>
                                      </p:to>
                                    </p:set>
                                    <p:anim calcmode="lin" valueType="num">
                                      <p:cBhvr>
                                        <p:cTn dur="500" fill="hold" id="70"/>
                                        <p:tgtEl>
                                          <p:spTgt spid="23572"/>
                                        </p:tgtEl>
                                        <p:attrNameLst>
                                          <p:attrName>ppt_w</p:attrName>
                                        </p:attrNameLst>
                                      </p:cBhvr>
                                      <p:tavLst>
                                        <p:tav tm="0">
                                          <p:val>
                                            <p:fltVal val="0"/>
                                          </p:val>
                                        </p:tav>
                                        <p:tav tm="100000">
                                          <p:val>
                                            <p:strVal val="#ppt_w"/>
                                          </p:val>
                                        </p:tav>
                                      </p:tavLst>
                                    </p:anim>
                                    <p:anim calcmode="lin" valueType="num">
                                      <p:cBhvr>
                                        <p:cTn dur="500" fill="hold" id="71"/>
                                        <p:tgtEl>
                                          <p:spTgt spid="23572"/>
                                        </p:tgtEl>
                                        <p:attrNameLst>
                                          <p:attrName>ppt_h</p:attrName>
                                        </p:attrNameLst>
                                      </p:cBhvr>
                                      <p:tavLst>
                                        <p:tav tm="0">
                                          <p:val>
                                            <p:fltVal val="0"/>
                                          </p:val>
                                        </p:tav>
                                        <p:tav tm="100000">
                                          <p:val>
                                            <p:strVal val="#ppt_h"/>
                                          </p:val>
                                        </p:tav>
                                      </p:tavLst>
                                    </p:anim>
                                    <p:animEffect filter="fade" transition="in">
                                      <p:cBhvr>
                                        <p:cTn dur="500" id="72"/>
                                        <p:tgtEl>
                                          <p:spTgt spid="23572"/>
                                        </p:tgtEl>
                                      </p:cBhvr>
                                    </p:animEffect>
                                  </p:childTnLst>
                                </p:cTn>
                              </p:par>
                            </p:childTnLst>
                          </p:cTn>
                        </p:par>
                        <p:par>
                          <p:cTn fill="hold" id="73" nodeType="afterGroup">
                            <p:stCondLst>
                              <p:cond delay="3700"/>
                            </p:stCondLst>
                            <p:childTnLst>
                              <p:par>
                                <p:cTn fill="hold" grpId="0" id="74" nodeType="afterEffect" presetClass="entr" presetID="22" presetSubtype="8">
                                  <p:stCondLst>
                                    <p:cond delay="0"/>
                                  </p:stCondLst>
                                  <p:childTnLst>
                                    <p:set>
                                      <p:cBhvr>
                                        <p:cTn dur="1" fill="hold" id="75">
                                          <p:stCondLst>
                                            <p:cond delay="0"/>
                                          </p:stCondLst>
                                        </p:cTn>
                                        <p:tgtEl>
                                          <p:spTgt spid="23576"/>
                                        </p:tgtEl>
                                        <p:attrNameLst>
                                          <p:attrName>style.visibility</p:attrName>
                                        </p:attrNameLst>
                                      </p:cBhvr>
                                      <p:to>
                                        <p:strVal val="visible"/>
                                      </p:to>
                                    </p:set>
                                    <p:animEffect filter="wipe(left)" transition="in">
                                      <p:cBhvr>
                                        <p:cTn dur="500" id="76"/>
                                        <p:tgtEl>
                                          <p:spTgt spid="23576"/>
                                        </p:tgtEl>
                                      </p:cBhvr>
                                    </p:animEffect>
                                  </p:childTnLst>
                                </p:cTn>
                              </p:par>
                              <p:par>
                                <p:cTn fill="hold" grpId="0" id="77" nodeType="withEffect" presetClass="entr" presetID="22" presetSubtype="8">
                                  <p:stCondLst>
                                    <p:cond delay="100"/>
                                  </p:stCondLst>
                                  <p:childTnLst>
                                    <p:set>
                                      <p:cBhvr>
                                        <p:cTn dur="1" fill="hold" id="78">
                                          <p:stCondLst>
                                            <p:cond delay="0"/>
                                          </p:stCondLst>
                                        </p:cTn>
                                        <p:tgtEl>
                                          <p:spTgt spid="23577"/>
                                        </p:tgtEl>
                                        <p:attrNameLst>
                                          <p:attrName>style.visibility</p:attrName>
                                        </p:attrNameLst>
                                      </p:cBhvr>
                                      <p:to>
                                        <p:strVal val="visible"/>
                                      </p:to>
                                    </p:set>
                                    <p:animEffect filter="wipe(left)" transition="in">
                                      <p:cBhvr>
                                        <p:cTn dur="500" id="79"/>
                                        <p:tgtEl>
                                          <p:spTgt spid="23577"/>
                                        </p:tgtEl>
                                      </p:cBhvr>
                                    </p:animEffect>
                                  </p:childTnLst>
                                </p:cTn>
                              </p:par>
                              <p:par>
                                <p:cTn fill="hold" grpId="0" id="80" nodeType="withEffect" presetClass="entr" presetID="22" presetSubtype="8">
                                  <p:stCondLst>
                                    <p:cond delay="200"/>
                                  </p:stCondLst>
                                  <p:childTnLst>
                                    <p:set>
                                      <p:cBhvr>
                                        <p:cTn dur="1" fill="hold" id="81">
                                          <p:stCondLst>
                                            <p:cond delay="0"/>
                                          </p:stCondLst>
                                        </p:cTn>
                                        <p:tgtEl>
                                          <p:spTgt spid="23578"/>
                                        </p:tgtEl>
                                        <p:attrNameLst>
                                          <p:attrName>style.visibility</p:attrName>
                                        </p:attrNameLst>
                                      </p:cBhvr>
                                      <p:to>
                                        <p:strVal val="visible"/>
                                      </p:to>
                                    </p:set>
                                    <p:animEffect filter="wipe(left)" transition="in">
                                      <p:cBhvr>
                                        <p:cTn dur="500" id="82"/>
                                        <p:tgtEl>
                                          <p:spTgt spid="23578"/>
                                        </p:tgtEl>
                                      </p:cBhvr>
                                    </p:animEffect>
                                  </p:childTnLst>
                                </p:cTn>
                              </p:par>
                              <p:par>
                                <p:cTn fill="hold" grpId="0" id="83" nodeType="withEffect" presetClass="entr" presetID="22" presetSubtype="8">
                                  <p:stCondLst>
                                    <p:cond delay="300"/>
                                  </p:stCondLst>
                                  <p:childTnLst>
                                    <p:set>
                                      <p:cBhvr>
                                        <p:cTn dur="1" fill="hold" id="84">
                                          <p:stCondLst>
                                            <p:cond delay="0"/>
                                          </p:stCondLst>
                                        </p:cTn>
                                        <p:tgtEl>
                                          <p:spTgt spid="23579"/>
                                        </p:tgtEl>
                                        <p:attrNameLst>
                                          <p:attrName>style.visibility</p:attrName>
                                        </p:attrNameLst>
                                      </p:cBhvr>
                                      <p:to>
                                        <p:strVal val="visible"/>
                                      </p:to>
                                    </p:set>
                                    <p:animEffect filter="wipe(left)" transition="in">
                                      <p:cBhvr>
                                        <p:cTn dur="500" id="85"/>
                                        <p:tgtEl>
                                          <p:spTgt spid="235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54"/>
      <p:bldP grpId="0" spid="23555"/>
      <p:bldP grpId="0" spid="23556"/>
      <p:bldP grpId="0" spid="23557"/>
      <p:bldP grpId="0" spid="23558"/>
      <p:bldP grpId="0" spid="23559"/>
      <p:bldP grpId="0" spid="23569"/>
      <p:bldP grpId="0" spid="23570"/>
      <p:bldP grpId="0" spid="23571"/>
      <p:bldP grpId="0" spid="23575"/>
      <p:bldP grpId="0" spid="23576"/>
      <p:bldP grpId="0" spid="23577"/>
      <p:bldP grpId="0" spid="23578"/>
      <p:bldP grpId="0" spid="2357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3.2 实践难点</a:t>
            </a:r>
          </a:p>
        </p:txBody>
      </p:sp>
      <p:sp>
        <p:nvSpPr>
          <p:cNvPr id="24579"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580" name="Freeform 6"/>
          <p:cNvSpPr/>
          <p:nvPr/>
        </p:nvSpPr>
        <p:spPr bwMode="auto">
          <a:xfrm>
            <a:off x="920750" y="2719388"/>
            <a:ext cx="2065338" cy="1787525"/>
          </a:xfrm>
          <a:custGeom>
            <a:gdLst>
              <a:gd fmla="*/ 1548642 w 2858" name="T0"/>
              <a:gd fmla="*/ 0 h 2475" name="T1"/>
              <a:gd fmla="*/ 1807351 w 2858" name="T2"/>
              <a:gd fmla="*/ 447062 h 2475" name="T3"/>
              <a:gd fmla="*/ 2065338 w 2858" name="T4"/>
              <a:gd fmla="*/ 894124 h 2475" name="T5"/>
              <a:gd fmla="*/ 1807351 w 2858" name="T6"/>
              <a:gd fmla="*/ 1340463 h 2475" name="T7"/>
              <a:gd fmla="*/ 1548642 w 2858" name="T8"/>
              <a:gd fmla="*/ 1787525 h 2475" name="T9"/>
              <a:gd fmla="*/ 1032669 w 2858" name="T10"/>
              <a:gd fmla="*/ 1787525 h 2475" name="T11"/>
              <a:gd fmla="*/ 515973 w 2858" name="T12"/>
              <a:gd fmla="*/ 1787525 h 2475" name="T13"/>
              <a:gd fmla="*/ 257987 w 2858" name="T14"/>
              <a:gd fmla="*/ 1340463 h 2475" name="T15"/>
              <a:gd fmla="*/ 0 w 2858" name="T16"/>
              <a:gd fmla="*/ 894124 h 2475" name="T17"/>
              <a:gd fmla="*/ 257987 w 2858" name="T18"/>
              <a:gd fmla="*/ 447062 h 2475" name="T19"/>
              <a:gd fmla="*/ 515973 w 2858" name="T20"/>
              <a:gd fmla="*/ 0 h 2475" name="T21"/>
              <a:gd fmla="*/ 1032669 w 2858" name="T22"/>
              <a:gd fmla="*/ 0 h 2475" name="T23"/>
              <a:gd fmla="*/ 1548642 w 2858" name="T24"/>
              <a:gd fmla="*/ 0 h 247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475" w="2858">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chemeClr val="bg1"/>
          </a:solidFill>
          <a:ln cap="flat" cmpd="sng" w="9">
            <a:solidFill>
              <a:schemeClr val="accent1"/>
            </a:solidFill>
            <a:round/>
          </a:ln>
        </p:spPr>
        <p:txBody>
          <a:bodyPr/>
          <a:lstStyle/>
          <a:p>
            <a:endParaRPr altLang="en-US" lang="zh-CN"/>
          </a:p>
        </p:txBody>
      </p:sp>
      <p:sp>
        <p:nvSpPr>
          <p:cNvPr id="24581" name="Line 7"/>
          <p:cNvSpPr>
            <a:spLocks noChangeShapeType="1"/>
          </p:cNvSpPr>
          <p:nvPr/>
        </p:nvSpPr>
        <p:spPr bwMode="auto">
          <a:xfrm flipV="1">
            <a:off x="2473325" y="1884363"/>
            <a:ext cx="1055688" cy="833437"/>
          </a:xfrm>
          <a:prstGeom prst="line">
            <a:avLst/>
          </a:prstGeom>
          <a:noFill/>
          <a:ln w="9">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4582" name="Line 8"/>
          <p:cNvSpPr>
            <a:spLocks noChangeShapeType="1"/>
          </p:cNvSpPr>
          <p:nvPr/>
        </p:nvSpPr>
        <p:spPr bwMode="auto">
          <a:xfrm flipV="1">
            <a:off x="2984500" y="3614738"/>
            <a:ext cx="549275" cy="0"/>
          </a:xfrm>
          <a:prstGeom prst="line">
            <a:avLst/>
          </a:prstGeom>
          <a:noFill/>
          <a:ln w="9">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4583" name="Rectangle 9"/>
          <p:cNvSpPr>
            <a:spLocks noChangeArrowheads="1"/>
          </p:cNvSpPr>
          <p:nvPr/>
        </p:nvSpPr>
        <p:spPr bwMode="auto">
          <a:xfrm>
            <a:off x="3533775" y="1252538"/>
            <a:ext cx="6884988" cy="1293812"/>
          </a:xfrm>
          <a:prstGeom prst="rect">
            <a:avLst/>
          </a:prstGeom>
          <a:solidFill>
            <a:schemeClr val="tx2"/>
          </a:solidFill>
          <a:ln w="9">
            <a:solidFill>
              <a:schemeClr val="bg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4584" name="Rectangle 10"/>
          <p:cNvSpPr>
            <a:spLocks noChangeArrowheads="1"/>
          </p:cNvSpPr>
          <p:nvPr/>
        </p:nvSpPr>
        <p:spPr bwMode="auto">
          <a:xfrm>
            <a:off x="5064125" y="1046163"/>
            <a:ext cx="3581400" cy="422275"/>
          </a:xfrm>
          <a:prstGeom prst="rect">
            <a:avLst/>
          </a:prstGeom>
          <a:solidFill>
            <a:schemeClr val="tx1"/>
          </a:solidFill>
          <a:ln w="9">
            <a:solidFill>
              <a:schemeClr val="accent1"/>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4585" name="Rectangle 11"/>
          <p:cNvSpPr>
            <a:spLocks noChangeArrowheads="1"/>
          </p:cNvSpPr>
          <p:nvPr/>
        </p:nvSpPr>
        <p:spPr bwMode="auto">
          <a:xfrm>
            <a:off x="3533775" y="2998788"/>
            <a:ext cx="6884988" cy="1292225"/>
          </a:xfrm>
          <a:prstGeom prst="rect">
            <a:avLst/>
          </a:prstGeom>
          <a:solidFill>
            <a:schemeClr val="tx2"/>
          </a:solidFill>
          <a:ln w="9">
            <a:solidFill>
              <a:schemeClr val="bg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4586" name="Rectangle 12"/>
          <p:cNvSpPr>
            <a:spLocks noChangeArrowheads="1"/>
          </p:cNvSpPr>
          <p:nvPr/>
        </p:nvSpPr>
        <p:spPr bwMode="auto">
          <a:xfrm>
            <a:off x="5064125" y="2792413"/>
            <a:ext cx="3581400" cy="423862"/>
          </a:xfrm>
          <a:prstGeom prst="rect">
            <a:avLst/>
          </a:prstGeom>
          <a:solidFill>
            <a:schemeClr val="tx1"/>
          </a:solidFill>
          <a:ln w="9">
            <a:solidFill>
              <a:schemeClr val="accent1"/>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4587" name="Line 13"/>
          <p:cNvSpPr>
            <a:spLocks noChangeShapeType="1"/>
          </p:cNvSpPr>
          <p:nvPr/>
        </p:nvSpPr>
        <p:spPr bwMode="auto">
          <a:xfrm>
            <a:off x="2473325" y="4506913"/>
            <a:ext cx="1055688" cy="833437"/>
          </a:xfrm>
          <a:prstGeom prst="line">
            <a:avLst/>
          </a:prstGeom>
          <a:noFill/>
          <a:ln w="9">
            <a:solidFill>
              <a:srgbClr val="2E2C2C"/>
            </a:solidFill>
            <a:round/>
            <a:tailEnd len="med" type="triangle" w="med"/>
          </a:ln>
          <a:extLst>
            <a:ext uri="{909E8E84-426E-40DD-AFC4-6F175D3DCCD1}">
              <a14:hiddenFill>
                <a:noFill/>
              </a14:hiddenFill>
            </a:ext>
          </a:extLst>
        </p:spPr>
        <p:txBody>
          <a:bodyPr/>
          <a:lstStyle/>
          <a:p>
            <a:endParaRPr altLang="en-US" lang="zh-CN"/>
          </a:p>
        </p:txBody>
      </p:sp>
      <p:sp>
        <p:nvSpPr>
          <p:cNvPr id="24588" name="Rectangle 14"/>
          <p:cNvSpPr>
            <a:spLocks noChangeArrowheads="1"/>
          </p:cNvSpPr>
          <p:nvPr/>
        </p:nvSpPr>
        <p:spPr bwMode="auto">
          <a:xfrm>
            <a:off x="3533775" y="4751388"/>
            <a:ext cx="6884988" cy="1293812"/>
          </a:xfrm>
          <a:prstGeom prst="rect">
            <a:avLst/>
          </a:prstGeom>
          <a:solidFill>
            <a:schemeClr val="tx2"/>
          </a:solidFill>
          <a:ln w="9">
            <a:solidFill>
              <a:schemeClr val="bg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4589" name="Rectangle 15"/>
          <p:cNvSpPr>
            <a:spLocks noChangeArrowheads="1"/>
          </p:cNvSpPr>
          <p:nvPr/>
        </p:nvSpPr>
        <p:spPr bwMode="auto">
          <a:xfrm>
            <a:off x="5064125" y="4545013"/>
            <a:ext cx="3581400" cy="423862"/>
          </a:xfrm>
          <a:prstGeom prst="rect">
            <a:avLst/>
          </a:prstGeom>
          <a:solidFill>
            <a:schemeClr val="tx1"/>
          </a:solidFill>
          <a:ln w="9">
            <a:solidFill>
              <a:schemeClr val="accent1"/>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4590" name="TextBox 15"/>
          <p:cNvSpPr txBox="1">
            <a:spLocks noChangeArrowheads="1"/>
          </p:cNvSpPr>
          <p:nvPr/>
        </p:nvSpPr>
        <p:spPr bwMode="auto">
          <a:xfrm>
            <a:off x="5300664" y="1066800"/>
            <a:ext cx="31067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实践难点一</a:t>
            </a:r>
          </a:p>
        </p:txBody>
      </p:sp>
      <p:sp>
        <p:nvSpPr>
          <p:cNvPr id="24591" name="TextBox 16"/>
          <p:cNvSpPr txBox="1">
            <a:spLocks noChangeArrowheads="1"/>
          </p:cNvSpPr>
          <p:nvPr/>
        </p:nvSpPr>
        <p:spPr bwMode="auto">
          <a:xfrm>
            <a:off x="3721100" y="1577975"/>
            <a:ext cx="62658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a:t>
            </a:r>
          </a:p>
        </p:txBody>
      </p:sp>
      <p:sp>
        <p:nvSpPr>
          <p:cNvPr id="24592" name="TextBox 17"/>
          <p:cNvSpPr txBox="1">
            <a:spLocks noChangeArrowheads="1"/>
          </p:cNvSpPr>
          <p:nvPr/>
        </p:nvSpPr>
        <p:spPr bwMode="auto">
          <a:xfrm>
            <a:off x="5300664" y="2800350"/>
            <a:ext cx="31067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实践难点二</a:t>
            </a:r>
          </a:p>
        </p:txBody>
      </p:sp>
      <p:sp>
        <p:nvSpPr>
          <p:cNvPr id="24593" name="TextBox 18"/>
          <p:cNvSpPr txBox="1">
            <a:spLocks noChangeArrowheads="1"/>
          </p:cNvSpPr>
          <p:nvPr/>
        </p:nvSpPr>
        <p:spPr bwMode="auto">
          <a:xfrm>
            <a:off x="3721100" y="3311525"/>
            <a:ext cx="62658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a:t>
            </a:r>
          </a:p>
        </p:txBody>
      </p:sp>
      <p:sp>
        <p:nvSpPr>
          <p:cNvPr id="24594" name="TextBox 19"/>
          <p:cNvSpPr txBox="1">
            <a:spLocks noChangeArrowheads="1"/>
          </p:cNvSpPr>
          <p:nvPr/>
        </p:nvSpPr>
        <p:spPr bwMode="auto">
          <a:xfrm>
            <a:off x="5300664" y="4546600"/>
            <a:ext cx="31067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实践难点三</a:t>
            </a:r>
          </a:p>
        </p:txBody>
      </p:sp>
      <p:sp>
        <p:nvSpPr>
          <p:cNvPr id="24595" name="TextBox 20"/>
          <p:cNvSpPr txBox="1">
            <a:spLocks noChangeArrowheads="1"/>
          </p:cNvSpPr>
          <p:nvPr/>
        </p:nvSpPr>
        <p:spPr bwMode="auto">
          <a:xfrm>
            <a:off x="3721100" y="5057775"/>
            <a:ext cx="62658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a:t>
            </a:r>
          </a:p>
        </p:txBody>
      </p:sp>
      <p:sp>
        <p:nvSpPr>
          <p:cNvPr id="24596" name="TextBox 21"/>
          <p:cNvSpPr txBox="1">
            <a:spLocks noChangeArrowheads="1"/>
          </p:cNvSpPr>
          <p:nvPr/>
        </p:nvSpPr>
        <p:spPr bwMode="auto">
          <a:xfrm>
            <a:off x="1204913" y="3230563"/>
            <a:ext cx="1498600" cy="883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600">
                <a:solidFill>
                  <a:schemeClr val="accent2"/>
                </a:solidFill>
                <a:latin charset="-122" panose="020b0503020204020204" pitchFamily="34" typeface="微软雅黑"/>
                <a:ea charset="-122" pitchFamily="34" typeface="微软雅黑"/>
              </a:rPr>
              <a:t>实践难点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4579"/>
                                        </p:tgtEl>
                                        <p:attrNameLst>
                                          <p:attrName>style.visibility</p:attrName>
                                        </p:attrNameLst>
                                      </p:cBhvr>
                                      <p:to>
                                        <p:strVal val="visible"/>
                                      </p:to>
                                    </p:set>
                                    <p:anim calcmode="lin" valueType="num">
                                      <p:cBhvr>
                                        <p:cTn dur="300" fill="hold" id="7"/>
                                        <p:tgtEl>
                                          <p:spTgt spid="24579"/>
                                        </p:tgtEl>
                                        <p:attrNameLst>
                                          <p:attrName>ppt_w</p:attrName>
                                        </p:attrNameLst>
                                      </p:cBhvr>
                                      <p:tavLst>
                                        <p:tav tm="0">
                                          <p:val>
                                            <p:fltVal val="0"/>
                                          </p:val>
                                        </p:tav>
                                        <p:tav tm="100000">
                                          <p:val>
                                            <p:strVal val="#ppt_w"/>
                                          </p:val>
                                        </p:tav>
                                      </p:tavLst>
                                    </p:anim>
                                    <p:anim calcmode="lin" valueType="num">
                                      <p:cBhvr>
                                        <p:cTn dur="300" fill="hold" id="8"/>
                                        <p:tgtEl>
                                          <p:spTgt spid="24579"/>
                                        </p:tgtEl>
                                        <p:attrNameLst>
                                          <p:attrName>ppt_h</p:attrName>
                                        </p:attrNameLst>
                                      </p:cBhvr>
                                      <p:tavLst>
                                        <p:tav tm="0">
                                          <p:val>
                                            <p:fltVal val="0"/>
                                          </p:val>
                                        </p:tav>
                                        <p:tav tm="100000">
                                          <p:val>
                                            <p:strVal val="#ppt_h"/>
                                          </p:val>
                                        </p:tav>
                                      </p:tavLst>
                                    </p:anim>
                                    <p:anim calcmode="lin" valueType="num">
                                      <p:cBhvr>
                                        <p:cTn dur="300" fill="hold" id="9"/>
                                        <p:tgtEl>
                                          <p:spTgt spid="24579"/>
                                        </p:tgtEl>
                                        <p:attrNameLst>
                                          <p:attrName>style.rotation</p:attrName>
                                        </p:attrNameLst>
                                      </p:cBhvr>
                                      <p:tavLst>
                                        <p:tav tm="0">
                                          <p:val>
                                            <p:fltVal val="90"/>
                                          </p:val>
                                        </p:tav>
                                        <p:tav tm="100000">
                                          <p:val>
                                            <p:fltVal val="0"/>
                                          </p:val>
                                        </p:tav>
                                      </p:tavLst>
                                    </p:anim>
                                    <p:animEffect filter="fade" transition="in">
                                      <p:cBhvr>
                                        <p:cTn dur="300" id="10"/>
                                        <p:tgtEl>
                                          <p:spTgt spid="24579"/>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4578"/>
                                        </p:tgtEl>
                                        <p:attrNameLst>
                                          <p:attrName>style.visibility</p:attrName>
                                        </p:attrNameLst>
                                      </p:cBhvr>
                                      <p:to>
                                        <p:strVal val="visible"/>
                                      </p:to>
                                    </p:set>
                                    <p:anim calcmode="lin" valueType="num">
                                      <p:cBhvr>
                                        <p:cTn dur="400" fill="hold" id="14"/>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4578"/>
                                        </p:tgtEl>
                                        <p:attrNameLst>
                                          <p:attrName>ppt_y</p:attrName>
                                        </p:attrNameLst>
                                      </p:cBhvr>
                                      <p:tavLst>
                                        <p:tav tm="0">
                                          <p:val>
                                            <p:strVal val="#ppt_y"/>
                                          </p:val>
                                        </p:tav>
                                        <p:tav tm="100000">
                                          <p:val>
                                            <p:strVal val="#ppt_y"/>
                                          </p:val>
                                        </p:tav>
                                      </p:tavLst>
                                    </p:anim>
                                    <p:anim calcmode="lin" valueType="num">
                                      <p:cBhvr>
                                        <p:cTn dur="400" fill="hold" id="16"/>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457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4578"/>
                                        </p:tgtEl>
                                      </p:cBhvr>
                                    </p:animEffect>
                                  </p:childTnLst>
                                </p:cTn>
                              </p:par>
                            </p:childTnLst>
                          </p:cTn>
                        </p:par>
                        <p:par>
                          <p:cTn fill="hold" id="19" nodeType="afterGroup">
                            <p:stCondLst>
                              <p:cond delay="700"/>
                            </p:stCondLst>
                            <p:childTnLst>
                              <p:par>
                                <p:cTn fill="hold" grpId="0" id="20" nodeType="afterEffect" presetClass="entr" presetID="31" presetSubtype="0">
                                  <p:stCondLst>
                                    <p:cond delay="0"/>
                                  </p:stCondLst>
                                  <p:childTnLst>
                                    <p:set>
                                      <p:cBhvr>
                                        <p:cTn dur="1" fill="hold" id="21">
                                          <p:stCondLst>
                                            <p:cond delay="0"/>
                                          </p:stCondLst>
                                        </p:cTn>
                                        <p:tgtEl>
                                          <p:spTgt spid="24580"/>
                                        </p:tgtEl>
                                        <p:attrNameLst>
                                          <p:attrName>style.visibility</p:attrName>
                                        </p:attrNameLst>
                                      </p:cBhvr>
                                      <p:to>
                                        <p:strVal val="visible"/>
                                      </p:to>
                                    </p:set>
                                    <p:anim calcmode="lin" valueType="num">
                                      <p:cBhvr>
                                        <p:cTn dur="1000" fill="hold" id="22"/>
                                        <p:tgtEl>
                                          <p:spTgt spid="24580"/>
                                        </p:tgtEl>
                                        <p:attrNameLst>
                                          <p:attrName>ppt_w</p:attrName>
                                        </p:attrNameLst>
                                      </p:cBhvr>
                                      <p:tavLst>
                                        <p:tav tm="0">
                                          <p:val>
                                            <p:fltVal val="0"/>
                                          </p:val>
                                        </p:tav>
                                        <p:tav tm="100000">
                                          <p:val>
                                            <p:strVal val="#ppt_w"/>
                                          </p:val>
                                        </p:tav>
                                      </p:tavLst>
                                    </p:anim>
                                    <p:anim calcmode="lin" valueType="num">
                                      <p:cBhvr>
                                        <p:cTn dur="1000" fill="hold" id="23"/>
                                        <p:tgtEl>
                                          <p:spTgt spid="24580"/>
                                        </p:tgtEl>
                                        <p:attrNameLst>
                                          <p:attrName>ppt_h</p:attrName>
                                        </p:attrNameLst>
                                      </p:cBhvr>
                                      <p:tavLst>
                                        <p:tav tm="0">
                                          <p:val>
                                            <p:fltVal val="0"/>
                                          </p:val>
                                        </p:tav>
                                        <p:tav tm="100000">
                                          <p:val>
                                            <p:strVal val="#ppt_h"/>
                                          </p:val>
                                        </p:tav>
                                      </p:tavLst>
                                    </p:anim>
                                    <p:anim calcmode="lin" valueType="num">
                                      <p:cBhvr>
                                        <p:cTn dur="1000" fill="hold" id="24"/>
                                        <p:tgtEl>
                                          <p:spTgt spid="24580"/>
                                        </p:tgtEl>
                                        <p:attrNameLst>
                                          <p:attrName>style.rotation</p:attrName>
                                        </p:attrNameLst>
                                      </p:cBhvr>
                                      <p:tavLst>
                                        <p:tav tm="0">
                                          <p:val>
                                            <p:fltVal val="90"/>
                                          </p:val>
                                        </p:tav>
                                        <p:tav tm="100000">
                                          <p:val>
                                            <p:fltVal val="0"/>
                                          </p:val>
                                        </p:tav>
                                      </p:tavLst>
                                    </p:anim>
                                    <p:animEffect filter="fade" transition="in">
                                      <p:cBhvr>
                                        <p:cTn dur="1000" id="25"/>
                                        <p:tgtEl>
                                          <p:spTgt spid="24580"/>
                                        </p:tgtEl>
                                      </p:cBhvr>
                                    </p:animEffect>
                                  </p:childTnLst>
                                </p:cTn>
                              </p:par>
                            </p:childTnLst>
                          </p:cTn>
                        </p:par>
                        <p:par>
                          <p:cTn fill="hold" id="26" nodeType="afterGroup">
                            <p:stCondLst>
                              <p:cond delay="170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24596"/>
                                        </p:tgtEl>
                                        <p:attrNameLst>
                                          <p:attrName>style.visibility</p:attrName>
                                        </p:attrNameLst>
                                      </p:cBhvr>
                                      <p:to>
                                        <p:strVal val="visible"/>
                                      </p:to>
                                    </p:set>
                                    <p:anim calcmode="lin" valueType="num">
                                      <p:cBhvr>
                                        <p:cTn dur="500" fill="hold" id="29"/>
                                        <p:tgtEl>
                                          <p:spTgt spid="2459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0"/>
                                        <p:tgtEl>
                                          <p:spTgt spid="24596"/>
                                        </p:tgtEl>
                                        <p:attrNameLst>
                                          <p:attrName>ppt_y</p:attrName>
                                        </p:attrNameLst>
                                      </p:cBhvr>
                                      <p:tavLst>
                                        <p:tav tm="0">
                                          <p:val>
                                            <p:strVal val="#ppt_y"/>
                                          </p:val>
                                        </p:tav>
                                        <p:tav tm="100000">
                                          <p:val>
                                            <p:strVal val="#ppt_y"/>
                                          </p:val>
                                        </p:tav>
                                      </p:tavLst>
                                    </p:anim>
                                    <p:anim calcmode="lin" valueType="num">
                                      <p:cBhvr>
                                        <p:cTn dur="500" fill="hold" id="31"/>
                                        <p:tgtEl>
                                          <p:spTgt spid="2459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2"/>
                                        <p:tgtEl>
                                          <p:spTgt spid="2459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3" tmFilter="0,0; .5, 1; 1, 1"/>
                                        <p:tgtEl>
                                          <p:spTgt spid="24596"/>
                                        </p:tgtEl>
                                      </p:cBhvr>
                                    </p:animEffect>
                                  </p:childTnLst>
                                </p:cTn>
                              </p:par>
                            </p:childTnLst>
                          </p:cTn>
                        </p:par>
                        <p:par>
                          <p:cTn fill="hold" id="34" nodeType="afterGroup">
                            <p:stCondLst>
                              <p:cond delay="2200"/>
                            </p:stCondLst>
                            <p:childTnLst>
                              <p:par>
                                <p:cTn fill="hold" grpId="0" id="35" nodeType="afterEffect" presetClass="entr" presetID="22" presetSubtype="8">
                                  <p:stCondLst>
                                    <p:cond delay="0"/>
                                  </p:stCondLst>
                                  <p:childTnLst>
                                    <p:set>
                                      <p:cBhvr>
                                        <p:cTn dur="1" fill="hold" id="36">
                                          <p:stCondLst>
                                            <p:cond delay="0"/>
                                          </p:stCondLst>
                                        </p:cTn>
                                        <p:tgtEl>
                                          <p:spTgt spid="24581"/>
                                        </p:tgtEl>
                                        <p:attrNameLst>
                                          <p:attrName>style.visibility</p:attrName>
                                        </p:attrNameLst>
                                      </p:cBhvr>
                                      <p:to>
                                        <p:strVal val="visible"/>
                                      </p:to>
                                    </p:set>
                                    <p:animEffect filter="wipe(left)" transition="in">
                                      <p:cBhvr>
                                        <p:cTn dur="500" id="37"/>
                                        <p:tgtEl>
                                          <p:spTgt spid="24581"/>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24582"/>
                                        </p:tgtEl>
                                        <p:attrNameLst>
                                          <p:attrName>style.visibility</p:attrName>
                                        </p:attrNameLst>
                                      </p:cBhvr>
                                      <p:to>
                                        <p:strVal val="visible"/>
                                      </p:to>
                                    </p:set>
                                    <p:animEffect filter="wipe(left)" transition="in">
                                      <p:cBhvr>
                                        <p:cTn dur="500" id="40"/>
                                        <p:tgtEl>
                                          <p:spTgt spid="24582"/>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24587"/>
                                        </p:tgtEl>
                                        <p:attrNameLst>
                                          <p:attrName>style.visibility</p:attrName>
                                        </p:attrNameLst>
                                      </p:cBhvr>
                                      <p:to>
                                        <p:strVal val="visible"/>
                                      </p:to>
                                    </p:set>
                                    <p:animEffect filter="wipe(left)" transition="in">
                                      <p:cBhvr>
                                        <p:cTn dur="500" id="43"/>
                                        <p:tgtEl>
                                          <p:spTgt spid="24587"/>
                                        </p:tgtEl>
                                      </p:cBhvr>
                                    </p:animEffect>
                                  </p:childTnLst>
                                </p:cTn>
                              </p:par>
                            </p:childTnLst>
                          </p:cTn>
                        </p:par>
                        <p:par>
                          <p:cTn fill="hold" id="44" nodeType="afterGroup">
                            <p:stCondLst>
                              <p:cond delay="2700"/>
                            </p:stCondLst>
                            <p:childTnLst>
                              <p:par>
                                <p:cTn fill="hold" grpId="0" id="45" nodeType="afterEffect" presetClass="entr" presetID="22" presetSubtype="8">
                                  <p:stCondLst>
                                    <p:cond delay="0"/>
                                  </p:stCondLst>
                                  <p:childTnLst>
                                    <p:set>
                                      <p:cBhvr>
                                        <p:cTn dur="1" fill="hold" id="46">
                                          <p:stCondLst>
                                            <p:cond delay="0"/>
                                          </p:stCondLst>
                                        </p:cTn>
                                        <p:tgtEl>
                                          <p:spTgt spid="24591"/>
                                        </p:tgtEl>
                                        <p:attrNameLst>
                                          <p:attrName>style.visibility</p:attrName>
                                        </p:attrNameLst>
                                      </p:cBhvr>
                                      <p:to>
                                        <p:strVal val="visible"/>
                                      </p:to>
                                    </p:set>
                                    <p:animEffect filter="wipe(left)" transition="in">
                                      <p:cBhvr>
                                        <p:cTn dur="500" id="47"/>
                                        <p:tgtEl>
                                          <p:spTgt spid="24591"/>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24583"/>
                                        </p:tgtEl>
                                        <p:attrNameLst>
                                          <p:attrName>style.visibility</p:attrName>
                                        </p:attrNameLst>
                                      </p:cBhvr>
                                      <p:to>
                                        <p:strVal val="visible"/>
                                      </p:to>
                                    </p:set>
                                    <p:animEffect filter="wipe(left)" transition="in">
                                      <p:cBhvr>
                                        <p:cTn dur="500" id="50"/>
                                        <p:tgtEl>
                                          <p:spTgt spid="24583"/>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24593"/>
                                        </p:tgtEl>
                                        <p:attrNameLst>
                                          <p:attrName>style.visibility</p:attrName>
                                        </p:attrNameLst>
                                      </p:cBhvr>
                                      <p:to>
                                        <p:strVal val="visible"/>
                                      </p:to>
                                    </p:set>
                                    <p:animEffect filter="wipe(left)" transition="in">
                                      <p:cBhvr>
                                        <p:cTn dur="500" id="53"/>
                                        <p:tgtEl>
                                          <p:spTgt spid="24593"/>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24585"/>
                                        </p:tgtEl>
                                        <p:attrNameLst>
                                          <p:attrName>style.visibility</p:attrName>
                                        </p:attrNameLst>
                                      </p:cBhvr>
                                      <p:to>
                                        <p:strVal val="visible"/>
                                      </p:to>
                                    </p:set>
                                    <p:animEffect filter="wipe(left)" transition="in">
                                      <p:cBhvr>
                                        <p:cTn dur="500" id="56"/>
                                        <p:tgtEl>
                                          <p:spTgt spid="24585"/>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24595"/>
                                        </p:tgtEl>
                                        <p:attrNameLst>
                                          <p:attrName>style.visibility</p:attrName>
                                        </p:attrNameLst>
                                      </p:cBhvr>
                                      <p:to>
                                        <p:strVal val="visible"/>
                                      </p:to>
                                    </p:set>
                                    <p:animEffect filter="wipe(left)" transition="in">
                                      <p:cBhvr>
                                        <p:cTn dur="500" id="59"/>
                                        <p:tgtEl>
                                          <p:spTgt spid="24595"/>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24588"/>
                                        </p:tgtEl>
                                        <p:attrNameLst>
                                          <p:attrName>style.visibility</p:attrName>
                                        </p:attrNameLst>
                                      </p:cBhvr>
                                      <p:to>
                                        <p:strVal val="visible"/>
                                      </p:to>
                                    </p:set>
                                    <p:animEffect filter="wipe(left)" transition="in">
                                      <p:cBhvr>
                                        <p:cTn dur="500" id="62"/>
                                        <p:tgtEl>
                                          <p:spTgt spid="24588"/>
                                        </p:tgtEl>
                                      </p:cBhvr>
                                    </p:animEffect>
                                  </p:childTnLst>
                                </p:cTn>
                              </p:par>
                            </p:childTnLst>
                          </p:cTn>
                        </p:par>
                        <p:par>
                          <p:cTn fill="hold" id="63" nodeType="afterGroup">
                            <p:stCondLst>
                              <p:cond delay="3200"/>
                            </p:stCondLst>
                            <p:childTnLst>
                              <p:par>
                                <p:cTn fill="hold" grpId="0" id="64" nodeType="afterEffect" presetClass="entr" presetID="47" presetSubtype="0">
                                  <p:stCondLst>
                                    <p:cond delay="0"/>
                                  </p:stCondLst>
                                  <p:childTnLst>
                                    <p:set>
                                      <p:cBhvr>
                                        <p:cTn dur="1" fill="hold" id="65">
                                          <p:stCondLst>
                                            <p:cond delay="0"/>
                                          </p:stCondLst>
                                        </p:cTn>
                                        <p:tgtEl>
                                          <p:spTgt spid="24590"/>
                                        </p:tgtEl>
                                        <p:attrNameLst>
                                          <p:attrName>style.visibility</p:attrName>
                                        </p:attrNameLst>
                                      </p:cBhvr>
                                      <p:to>
                                        <p:strVal val="visible"/>
                                      </p:to>
                                    </p:set>
                                    <p:animEffect filter="fade" transition="in">
                                      <p:cBhvr>
                                        <p:cTn dur="1000" id="66"/>
                                        <p:tgtEl>
                                          <p:spTgt spid="24590"/>
                                        </p:tgtEl>
                                      </p:cBhvr>
                                    </p:animEffect>
                                    <p:anim calcmode="lin" valueType="num">
                                      <p:cBhvr>
                                        <p:cTn dur="1000" fill="hold" id="67"/>
                                        <p:tgtEl>
                                          <p:spTgt spid="24590"/>
                                        </p:tgtEl>
                                        <p:attrNameLst>
                                          <p:attrName>ppt_x</p:attrName>
                                        </p:attrNameLst>
                                      </p:cBhvr>
                                      <p:tavLst>
                                        <p:tav tm="0">
                                          <p:val>
                                            <p:strVal val="#ppt_x"/>
                                          </p:val>
                                        </p:tav>
                                        <p:tav tm="100000">
                                          <p:val>
                                            <p:strVal val="#ppt_x"/>
                                          </p:val>
                                        </p:tav>
                                      </p:tavLst>
                                    </p:anim>
                                    <p:anim calcmode="lin" valueType="num">
                                      <p:cBhvr>
                                        <p:cTn dur="1000" fill="hold" id="68"/>
                                        <p:tgtEl>
                                          <p:spTgt spid="24590"/>
                                        </p:tgtEl>
                                        <p:attrNameLst>
                                          <p:attrName>ppt_y</p:attrName>
                                        </p:attrNameLst>
                                      </p:cBhvr>
                                      <p:tavLst>
                                        <p:tav tm="0">
                                          <p:val>
                                            <p:strVal val="#ppt_y-.1"/>
                                          </p:val>
                                        </p:tav>
                                        <p:tav tm="100000">
                                          <p:val>
                                            <p:strVal val="#ppt_y"/>
                                          </p:val>
                                        </p:tav>
                                      </p:tavLst>
                                    </p:anim>
                                  </p:childTnLst>
                                </p:cTn>
                              </p:par>
                              <p:par>
                                <p:cTn fill="hold" grpId="0" id="69" nodeType="withEffect" presetClass="entr" presetID="47" presetSubtype="0">
                                  <p:stCondLst>
                                    <p:cond delay="0"/>
                                  </p:stCondLst>
                                  <p:childTnLst>
                                    <p:set>
                                      <p:cBhvr>
                                        <p:cTn dur="1" fill="hold" id="70">
                                          <p:stCondLst>
                                            <p:cond delay="0"/>
                                          </p:stCondLst>
                                        </p:cTn>
                                        <p:tgtEl>
                                          <p:spTgt spid="24584"/>
                                        </p:tgtEl>
                                        <p:attrNameLst>
                                          <p:attrName>style.visibility</p:attrName>
                                        </p:attrNameLst>
                                      </p:cBhvr>
                                      <p:to>
                                        <p:strVal val="visible"/>
                                      </p:to>
                                    </p:set>
                                    <p:animEffect filter="fade" transition="in">
                                      <p:cBhvr>
                                        <p:cTn dur="1000" id="71"/>
                                        <p:tgtEl>
                                          <p:spTgt spid="24584"/>
                                        </p:tgtEl>
                                      </p:cBhvr>
                                    </p:animEffect>
                                    <p:anim calcmode="lin" valueType="num">
                                      <p:cBhvr>
                                        <p:cTn dur="1000" fill="hold" id="72"/>
                                        <p:tgtEl>
                                          <p:spTgt spid="24584"/>
                                        </p:tgtEl>
                                        <p:attrNameLst>
                                          <p:attrName>ppt_x</p:attrName>
                                        </p:attrNameLst>
                                      </p:cBhvr>
                                      <p:tavLst>
                                        <p:tav tm="0">
                                          <p:val>
                                            <p:strVal val="#ppt_x"/>
                                          </p:val>
                                        </p:tav>
                                        <p:tav tm="100000">
                                          <p:val>
                                            <p:strVal val="#ppt_x"/>
                                          </p:val>
                                        </p:tav>
                                      </p:tavLst>
                                    </p:anim>
                                    <p:anim calcmode="lin" valueType="num">
                                      <p:cBhvr>
                                        <p:cTn dur="1000" fill="hold" id="73"/>
                                        <p:tgtEl>
                                          <p:spTgt spid="24584"/>
                                        </p:tgtEl>
                                        <p:attrNameLst>
                                          <p:attrName>ppt_y</p:attrName>
                                        </p:attrNameLst>
                                      </p:cBhvr>
                                      <p:tavLst>
                                        <p:tav tm="0">
                                          <p:val>
                                            <p:strVal val="#ppt_y-.1"/>
                                          </p:val>
                                        </p:tav>
                                        <p:tav tm="100000">
                                          <p:val>
                                            <p:strVal val="#ppt_y"/>
                                          </p:val>
                                        </p:tav>
                                      </p:tavLst>
                                    </p:anim>
                                  </p:childTnLst>
                                </p:cTn>
                              </p:par>
                              <p:par>
                                <p:cTn fill="hold" grpId="0" id="74" nodeType="withEffect" presetClass="entr" presetID="47" presetSubtype="0">
                                  <p:stCondLst>
                                    <p:cond delay="0"/>
                                  </p:stCondLst>
                                  <p:childTnLst>
                                    <p:set>
                                      <p:cBhvr>
                                        <p:cTn dur="1" fill="hold" id="75">
                                          <p:stCondLst>
                                            <p:cond delay="0"/>
                                          </p:stCondLst>
                                        </p:cTn>
                                        <p:tgtEl>
                                          <p:spTgt spid="24592"/>
                                        </p:tgtEl>
                                        <p:attrNameLst>
                                          <p:attrName>style.visibility</p:attrName>
                                        </p:attrNameLst>
                                      </p:cBhvr>
                                      <p:to>
                                        <p:strVal val="visible"/>
                                      </p:to>
                                    </p:set>
                                    <p:animEffect filter="fade" transition="in">
                                      <p:cBhvr>
                                        <p:cTn dur="1000" id="76"/>
                                        <p:tgtEl>
                                          <p:spTgt spid="24592"/>
                                        </p:tgtEl>
                                      </p:cBhvr>
                                    </p:animEffect>
                                    <p:anim calcmode="lin" valueType="num">
                                      <p:cBhvr>
                                        <p:cTn dur="1000" fill="hold" id="77"/>
                                        <p:tgtEl>
                                          <p:spTgt spid="24592"/>
                                        </p:tgtEl>
                                        <p:attrNameLst>
                                          <p:attrName>ppt_x</p:attrName>
                                        </p:attrNameLst>
                                      </p:cBhvr>
                                      <p:tavLst>
                                        <p:tav tm="0">
                                          <p:val>
                                            <p:strVal val="#ppt_x"/>
                                          </p:val>
                                        </p:tav>
                                        <p:tav tm="100000">
                                          <p:val>
                                            <p:strVal val="#ppt_x"/>
                                          </p:val>
                                        </p:tav>
                                      </p:tavLst>
                                    </p:anim>
                                    <p:anim calcmode="lin" valueType="num">
                                      <p:cBhvr>
                                        <p:cTn dur="1000" fill="hold" id="78"/>
                                        <p:tgtEl>
                                          <p:spTgt spid="24592"/>
                                        </p:tgtEl>
                                        <p:attrNameLst>
                                          <p:attrName>ppt_y</p:attrName>
                                        </p:attrNameLst>
                                      </p:cBhvr>
                                      <p:tavLst>
                                        <p:tav tm="0">
                                          <p:val>
                                            <p:strVal val="#ppt_y-.1"/>
                                          </p:val>
                                        </p:tav>
                                        <p:tav tm="100000">
                                          <p:val>
                                            <p:strVal val="#ppt_y"/>
                                          </p:val>
                                        </p:tav>
                                      </p:tavLst>
                                    </p:anim>
                                  </p:childTnLst>
                                </p:cTn>
                              </p:par>
                              <p:par>
                                <p:cTn fill="hold" grpId="0" id="79" nodeType="withEffect" presetClass="entr" presetID="47" presetSubtype="0">
                                  <p:stCondLst>
                                    <p:cond delay="0"/>
                                  </p:stCondLst>
                                  <p:childTnLst>
                                    <p:set>
                                      <p:cBhvr>
                                        <p:cTn dur="1" fill="hold" id="80">
                                          <p:stCondLst>
                                            <p:cond delay="0"/>
                                          </p:stCondLst>
                                        </p:cTn>
                                        <p:tgtEl>
                                          <p:spTgt spid="24586"/>
                                        </p:tgtEl>
                                        <p:attrNameLst>
                                          <p:attrName>style.visibility</p:attrName>
                                        </p:attrNameLst>
                                      </p:cBhvr>
                                      <p:to>
                                        <p:strVal val="visible"/>
                                      </p:to>
                                    </p:set>
                                    <p:animEffect filter="fade" transition="in">
                                      <p:cBhvr>
                                        <p:cTn dur="1000" id="81"/>
                                        <p:tgtEl>
                                          <p:spTgt spid="24586"/>
                                        </p:tgtEl>
                                      </p:cBhvr>
                                    </p:animEffect>
                                    <p:anim calcmode="lin" valueType="num">
                                      <p:cBhvr>
                                        <p:cTn dur="1000" fill="hold" id="82"/>
                                        <p:tgtEl>
                                          <p:spTgt spid="24586"/>
                                        </p:tgtEl>
                                        <p:attrNameLst>
                                          <p:attrName>ppt_x</p:attrName>
                                        </p:attrNameLst>
                                      </p:cBhvr>
                                      <p:tavLst>
                                        <p:tav tm="0">
                                          <p:val>
                                            <p:strVal val="#ppt_x"/>
                                          </p:val>
                                        </p:tav>
                                        <p:tav tm="100000">
                                          <p:val>
                                            <p:strVal val="#ppt_x"/>
                                          </p:val>
                                        </p:tav>
                                      </p:tavLst>
                                    </p:anim>
                                    <p:anim calcmode="lin" valueType="num">
                                      <p:cBhvr>
                                        <p:cTn dur="1000" fill="hold" id="83"/>
                                        <p:tgtEl>
                                          <p:spTgt spid="24586"/>
                                        </p:tgtEl>
                                        <p:attrNameLst>
                                          <p:attrName>ppt_y</p:attrName>
                                        </p:attrNameLst>
                                      </p:cBhvr>
                                      <p:tavLst>
                                        <p:tav tm="0">
                                          <p:val>
                                            <p:strVal val="#ppt_y-.1"/>
                                          </p:val>
                                        </p:tav>
                                        <p:tav tm="100000">
                                          <p:val>
                                            <p:strVal val="#ppt_y"/>
                                          </p:val>
                                        </p:tav>
                                      </p:tavLst>
                                    </p:anim>
                                  </p:childTnLst>
                                </p:cTn>
                              </p:par>
                              <p:par>
                                <p:cTn fill="hold" grpId="0" id="84" nodeType="withEffect" presetClass="entr" presetID="47" presetSubtype="0">
                                  <p:stCondLst>
                                    <p:cond delay="0"/>
                                  </p:stCondLst>
                                  <p:childTnLst>
                                    <p:set>
                                      <p:cBhvr>
                                        <p:cTn dur="1" fill="hold" id="85">
                                          <p:stCondLst>
                                            <p:cond delay="0"/>
                                          </p:stCondLst>
                                        </p:cTn>
                                        <p:tgtEl>
                                          <p:spTgt spid="24594"/>
                                        </p:tgtEl>
                                        <p:attrNameLst>
                                          <p:attrName>style.visibility</p:attrName>
                                        </p:attrNameLst>
                                      </p:cBhvr>
                                      <p:to>
                                        <p:strVal val="visible"/>
                                      </p:to>
                                    </p:set>
                                    <p:animEffect filter="fade" transition="in">
                                      <p:cBhvr>
                                        <p:cTn dur="1000" id="86"/>
                                        <p:tgtEl>
                                          <p:spTgt spid="24594"/>
                                        </p:tgtEl>
                                      </p:cBhvr>
                                    </p:animEffect>
                                    <p:anim calcmode="lin" valueType="num">
                                      <p:cBhvr>
                                        <p:cTn dur="1000" fill="hold" id="87"/>
                                        <p:tgtEl>
                                          <p:spTgt spid="24594"/>
                                        </p:tgtEl>
                                        <p:attrNameLst>
                                          <p:attrName>ppt_x</p:attrName>
                                        </p:attrNameLst>
                                      </p:cBhvr>
                                      <p:tavLst>
                                        <p:tav tm="0">
                                          <p:val>
                                            <p:strVal val="#ppt_x"/>
                                          </p:val>
                                        </p:tav>
                                        <p:tav tm="100000">
                                          <p:val>
                                            <p:strVal val="#ppt_x"/>
                                          </p:val>
                                        </p:tav>
                                      </p:tavLst>
                                    </p:anim>
                                    <p:anim calcmode="lin" valueType="num">
                                      <p:cBhvr>
                                        <p:cTn dur="1000" fill="hold" id="88"/>
                                        <p:tgtEl>
                                          <p:spTgt spid="24594"/>
                                        </p:tgtEl>
                                        <p:attrNameLst>
                                          <p:attrName>ppt_y</p:attrName>
                                        </p:attrNameLst>
                                      </p:cBhvr>
                                      <p:tavLst>
                                        <p:tav tm="0">
                                          <p:val>
                                            <p:strVal val="#ppt_y-.1"/>
                                          </p:val>
                                        </p:tav>
                                        <p:tav tm="100000">
                                          <p:val>
                                            <p:strVal val="#ppt_y"/>
                                          </p:val>
                                        </p:tav>
                                      </p:tavLst>
                                    </p:anim>
                                  </p:childTnLst>
                                </p:cTn>
                              </p:par>
                              <p:par>
                                <p:cTn fill="hold" grpId="0" id="89" nodeType="withEffect" presetClass="entr" presetID="47" presetSubtype="0">
                                  <p:stCondLst>
                                    <p:cond delay="0"/>
                                  </p:stCondLst>
                                  <p:childTnLst>
                                    <p:set>
                                      <p:cBhvr>
                                        <p:cTn dur="1" fill="hold" id="90">
                                          <p:stCondLst>
                                            <p:cond delay="0"/>
                                          </p:stCondLst>
                                        </p:cTn>
                                        <p:tgtEl>
                                          <p:spTgt spid="24589"/>
                                        </p:tgtEl>
                                        <p:attrNameLst>
                                          <p:attrName>style.visibility</p:attrName>
                                        </p:attrNameLst>
                                      </p:cBhvr>
                                      <p:to>
                                        <p:strVal val="visible"/>
                                      </p:to>
                                    </p:set>
                                    <p:animEffect filter="fade" transition="in">
                                      <p:cBhvr>
                                        <p:cTn dur="1000" id="91"/>
                                        <p:tgtEl>
                                          <p:spTgt spid="24589"/>
                                        </p:tgtEl>
                                      </p:cBhvr>
                                    </p:animEffect>
                                    <p:anim calcmode="lin" valueType="num">
                                      <p:cBhvr>
                                        <p:cTn dur="1000" fill="hold" id="92"/>
                                        <p:tgtEl>
                                          <p:spTgt spid="24589"/>
                                        </p:tgtEl>
                                        <p:attrNameLst>
                                          <p:attrName>ppt_x</p:attrName>
                                        </p:attrNameLst>
                                      </p:cBhvr>
                                      <p:tavLst>
                                        <p:tav tm="0">
                                          <p:val>
                                            <p:strVal val="#ppt_x"/>
                                          </p:val>
                                        </p:tav>
                                        <p:tav tm="100000">
                                          <p:val>
                                            <p:strVal val="#ppt_x"/>
                                          </p:val>
                                        </p:tav>
                                      </p:tavLst>
                                    </p:anim>
                                    <p:anim calcmode="lin" valueType="num">
                                      <p:cBhvr>
                                        <p:cTn dur="1000" fill="hold" id="93"/>
                                        <p:tgtEl>
                                          <p:spTgt spid="2458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578"/>
      <p:bldP grpId="0" spid="24579"/>
      <p:bldP grpId="0" spid="24580"/>
      <p:bldP grpId="0" spid="24581"/>
      <p:bldP grpId="0" spid="24582"/>
      <p:bldP grpId="0" spid="24583"/>
      <p:bldP grpId="0" spid="24584"/>
      <p:bldP grpId="0" spid="24585"/>
      <p:bldP grpId="0" spid="24586"/>
      <p:bldP grpId="0" spid="24587"/>
      <p:bldP grpId="0" spid="24588"/>
      <p:bldP grpId="0" spid="24589"/>
      <p:bldP grpId="0" spid="24590"/>
      <p:bldP grpId="0" spid="24591"/>
      <p:bldP grpId="0" spid="24592"/>
      <p:bldP grpId="0" spid="24593"/>
      <p:bldP grpId="0" spid="24594"/>
      <p:bldP grpId="0" spid="24595"/>
      <p:bldP grpId="0" spid="2459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2" name="TextBox 27"/>
          <p:cNvSpPr txBox="1">
            <a:spLocks noChangeArrowheads="1"/>
          </p:cNvSpPr>
          <p:nvPr/>
        </p:nvSpPr>
        <p:spPr bwMode="auto">
          <a:xfrm>
            <a:off x="1012825" y="176213"/>
            <a:ext cx="3161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3.3 案例对比分析</a:t>
            </a:r>
          </a:p>
        </p:txBody>
      </p:sp>
      <p:sp>
        <p:nvSpPr>
          <p:cNvPr id="25603"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cxnSp>
        <p:nvCxnSpPr>
          <p:cNvPr id="25604" name="直接连接符 4"/>
          <p:cNvCxnSpPr>
            <a:cxnSpLocks noChangeShapeType="1"/>
          </p:cNvCxnSpPr>
          <p:nvPr/>
        </p:nvCxnSpPr>
        <p:spPr bwMode="auto">
          <a:xfrm flipH="1">
            <a:off x="5810250" y="1419225"/>
            <a:ext cx="0" cy="1944688"/>
          </a:xfrm>
          <a:prstGeom prst="line">
            <a:avLst/>
          </a:prstGeom>
          <a:noFill/>
          <a:ln w="9525">
            <a:solidFill>
              <a:schemeClr val="accent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25605" name="直接连接符 5"/>
          <p:cNvCxnSpPr>
            <a:cxnSpLocks noChangeShapeType="1"/>
          </p:cNvCxnSpPr>
          <p:nvPr/>
        </p:nvCxnSpPr>
        <p:spPr bwMode="auto">
          <a:xfrm flipH="1">
            <a:off x="5810250" y="4225925"/>
            <a:ext cx="0" cy="1944688"/>
          </a:xfrm>
          <a:prstGeom prst="line">
            <a:avLst/>
          </a:prstGeom>
          <a:noFill/>
          <a:ln w="9525">
            <a:solidFill>
              <a:schemeClr val="accent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25606" name="椭圆 6"/>
          <p:cNvSpPr>
            <a:spLocks noChangeArrowheads="1"/>
          </p:cNvSpPr>
          <p:nvPr/>
        </p:nvSpPr>
        <p:spPr bwMode="auto">
          <a:xfrm>
            <a:off x="5314950" y="3235325"/>
            <a:ext cx="990600" cy="990600"/>
          </a:xfrm>
          <a:prstGeom prst="ellipse">
            <a:avLst/>
          </a:prstGeom>
          <a:solidFill>
            <a:schemeClr val="bg1"/>
          </a:solidFill>
          <a:ln w="9525">
            <a:solidFill>
              <a:srgbClr val="F8F8F8"/>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1"/>
              </a:solidFill>
            </a:endParaRPr>
          </a:p>
        </p:txBody>
      </p:sp>
      <p:sp>
        <p:nvSpPr>
          <p:cNvPr id="25607" name="TextBox 7"/>
          <p:cNvSpPr txBox="1">
            <a:spLocks noChangeArrowheads="1"/>
          </p:cNvSpPr>
          <p:nvPr/>
        </p:nvSpPr>
        <p:spPr bwMode="auto">
          <a:xfrm>
            <a:off x="3754120" y="192405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b="1" lang="zh-CN" sz="2000">
                <a:solidFill>
                  <a:schemeClr val="accent1"/>
                </a:solidFill>
                <a:latin charset="-122" panose="020b0503020204020204" pitchFamily="34" typeface="微软雅黑"/>
                <a:ea charset="-122" pitchFamily="34" typeface="微软雅黑"/>
              </a:rPr>
              <a:t>某某案例</a:t>
            </a:r>
          </a:p>
        </p:txBody>
      </p:sp>
      <p:sp>
        <p:nvSpPr>
          <p:cNvPr id="25608" name="TextBox 8"/>
          <p:cNvSpPr txBox="1">
            <a:spLocks noChangeArrowheads="1"/>
          </p:cNvSpPr>
          <p:nvPr/>
        </p:nvSpPr>
        <p:spPr bwMode="auto">
          <a:xfrm>
            <a:off x="6678614" y="192405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000">
                <a:solidFill>
                  <a:schemeClr val="accent1"/>
                </a:solidFill>
                <a:latin charset="-122" panose="020b0503020204020204" pitchFamily="34" typeface="微软雅黑"/>
                <a:ea charset="-122" pitchFamily="34" typeface="微软雅黑"/>
              </a:rPr>
              <a:t>某某案例</a:t>
            </a:r>
          </a:p>
        </p:txBody>
      </p:sp>
      <p:sp>
        <p:nvSpPr>
          <p:cNvPr id="25609" name="TextBox 9"/>
          <p:cNvSpPr txBox="1">
            <a:spLocks noChangeArrowheads="1"/>
          </p:cNvSpPr>
          <p:nvPr/>
        </p:nvSpPr>
        <p:spPr bwMode="auto">
          <a:xfrm>
            <a:off x="1309688" y="2390775"/>
            <a:ext cx="370522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这里输入简要文字说明这里输入简要文字说明这里输入简要文字说明</a:t>
            </a:r>
          </a:p>
          <a:p>
            <a:pPr eaLnBrk="1" hangingPunct="1"/>
            <a:r>
              <a:rPr altLang="en-US" lang="zh-CN">
                <a:solidFill>
                  <a:schemeClr val="accent1"/>
                </a:solidFill>
                <a:latin charset="-122" panose="020b0503020204020204" pitchFamily="34" typeface="微软雅黑"/>
                <a:ea charset="-122" pitchFamily="34" typeface="微软雅黑"/>
              </a:rPr>
              <a:t>这里输入简要文字说明</a:t>
            </a:r>
          </a:p>
        </p:txBody>
      </p:sp>
      <p:sp>
        <p:nvSpPr>
          <p:cNvPr id="25610" name="TextBox 10"/>
          <p:cNvSpPr txBox="1">
            <a:spLocks noChangeArrowheads="1"/>
          </p:cNvSpPr>
          <p:nvPr/>
        </p:nvSpPr>
        <p:spPr bwMode="auto">
          <a:xfrm>
            <a:off x="6678614" y="2390775"/>
            <a:ext cx="420211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这里输入简要文字说明这里输入简要文字说明这里输入简要文字说明</a:t>
            </a:r>
          </a:p>
          <a:p>
            <a:pPr eaLnBrk="1" hangingPunct="1"/>
            <a:r>
              <a:rPr altLang="en-US" lang="zh-CN">
                <a:solidFill>
                  <a:schemeClr val="accent1"/>
                </a:solidFill>
                <a:latin charset="-122" panose="020b0503020204020204" pitchFamily="34" typeface="微软雅黑"/>
                <a:ea charset="-122" pitchFamily="34" typeface="微软雅黑"/>
              </a:rPr>
              <a:t>这里输入简要文字说明</a:t>
            </a:r>
          </a:p>
        </p:txBody>
      </p:sp>
      <p:sp>
        <p:nvSpPr>
          <p:cNvPr id="25611" name="矩形 11"/>
          <p:cNvSpPr>
            <a:spLocks noChangeArrowheads="1"/>
          </p:cNvSpPr>
          <p:nvPr/>
        </p:nvSpPr>
        <p:spPr bwMode="auto">
          <a:xfrm>
            <a:off x="2716213" y="3730625"/>
            <a:ext cx="2149475" cy="352425"/>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a:solidFill>
                  <a:schemeClr val="accent2"/>
                </a:solidFill>
                <a:latin charset="-122" panose="020b0503020204020204" pitchFamily="34" typeface="微软雅黑"/>
                <a:ea charset="-122" pitchFamily="34" typeface="微软雅黑"/>
              </a:rPr>
              <a:t>您的文字：56%</a:t>
            </a:r>
          </a:p>
        </p:txBody>
      </p:sp>
      <p:sp>
        <p:nvSpPr>
          <p:cNvPr id="25612" name="矩形 13"/>
          <p:cNvSpPr>
            <a:spLocks noChangeArrowheads="1"/>
          </p:cNvSpPr>
          <p:nvPr/>
        </p:nvSpPr>
        <p:spPr bwMode="auto">
          <a:xfrm>
            <a:off x="1846263" y="4175125"/>
            <a:ext cx="3019425" cy="35242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a:solidFill>
                  <a:schemeClr val="accent2"/>
                </a:solidFill>
                <a:latin charset="-122" panose="020b0503020204020204" pitchFamily="34" typeface="微软雅黑"/>
                <a:ea charset="-122" pitchFamily="34" typeface="微软雅黑"/>
              </a:rPr>
              <a:t>指标一：790.2万</a:t>
            </a:r>
          </a:p>
        </p:txBody>
      </p:sp>
      <p:sp>
        <p:nvSpPr>
          <p:cNvPr id="25613" name="矩形 14"/>
          <p:cNvSpPr>
            <a:spLocks noChangeArrowheads="1"/>
          </p:cNvSpPr>
          <p:nvPr/>
        </p:nvSpPr>
        <p:spPr bwMode="auto">
          <a:xfrm>
            <a:off x="2278063" y="4670425"/>
            <a:ext cx="2587625" cy="35242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a:solidFill>
                  <a:schemeClr val="accent2"/>
                </a:solidFill>
                <a:latin charset="-122" panose="020b0503020204020204" pitchFamily="34" typeface="微软雅黑"/>
                <a:ea charset="-122" pitchFamily="34" typeface="微软雅黑"/>
              </a:rPr>
              <a:t>指标二：640万</a:t>
            </a:r>
          </a:p>
        </p:txBody>
      </p:sp>
      <p:sp>
        <p:nvSpPr>
          <p:cNvPr id="25614" name="矩形 15"/>
          <p:cNvSpPr>
            <a:spLocks noChangeArrowheads="1"/>
          </p:cNvSpPr>
          <p:nvPr/>
        </p:nvSpPr>
        <p:spPr bwMode="auto">
          <a:xfrm>
            <a:off x="2781300" y="5164138"/>
            <a:ext cx="2084388" cy="35242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r" eaLnBrk="1" hangingPunct="1"/>
            <a:r>
              <a:rPr altLang="en-US" lang="zh-CN">
                <a:solidFill>
                  <a:schemeClr val="accent2"/>
                </a:solidFill>
                <a:latin charset="-122" panose="020b0503020204020204" pitchFamily="34" typeface="微软雅黑"/>
                <a:ea charset="-122" pitchFamily="34" typeface="微软雅黑"/>
              </a:rPr>
              <a:t>您的文字</a:t>
            </a:r>
          </a:p>
        </p:txBody>
      </p:sp>
      <p:sp>
        <p:nvSpPr>
          <p:cNvPr id="25615" name="矩形 16"/>
          <p:cNvSpPr>
            <a:spLocks noChangeArrowheads="1"/>
          </p:cNvSpPr>
          <p:nvPr/>
        </p:nvSpPr>
        <p:spPr bwMode="auto">
          <a:xfrm>
            <a:off x="6818313" y="3730625"/>
            <a:ext cx="2336800" cy="352425"/>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2"/>
                </a:solidFill>
                <a:latin charset="-122" panose="020b0503020204020204" pitchFamily="34" typeface="微软雅黑"/>
                <a:ea charset="-122" pitchFamily="34" typeface="微软雅黑"/>
              </a:rPr>
              <a:t>您的文字：61%</a:t>
            </a:r>
          </a:p>
        </p:txBody>
      </p:sp>
      <p:sp>
        <p:nvSpPr>
          <p:cNvPr id="25616" name="矩形 17"/>
          <p:cNvSpPr>
            <a:spLocks noChangeArrowheads="1"/>
          </p:cNvSpPr>
          <p:nvPr/>
        </p:nvSpPr>
        <p:spPr bwMode="auto">
          <a:xfrm>
            <a:off x="6831013" y="4175125"/>
            <a:ext cx="3486150" cy="35242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2"/>
                </a:solidFill>
                <a:latin charset="-122" panose="020b0503020204020204" pitchFamily="34" typeface="微软雅黑"/>
                <a:ea charset="-122" pitchFamily="34" typeface="微软雅黑"/>
              </a:rPr>
              <a:t>指标一：845.2万</a:t>
            </a:r>
          </a:p>
        </p:txBody>
      </p:sp>
      <p:sp>
        <p:nvSpPr>
          <p:cNvPr id="25617" name="矩形 18"/>
          <p:cNvSpPr>
            <a:spLocks noChangeArrowheads="1"/>
          </p:cNvSpPr>
          <p:nvPr/>
        </p:nvSpPr>
        <p:spPr bwMode="auto">
          <a:xfrm>
            <a:off x="6831013" y="4670425"/>
            <a:ext cx="1820862" cy="35242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2"/>
                </a:solidFill>
                <a:latin charset="-122" panose="020b0503020204020204" pitchFamily="34" typeface="微软雅黑"/>
                <a:ea charset="-122" pitchFamily="34" typeface="微软雅黑"/>
              </a:rPr>
              <a:t>指标二：582万</a:t>
            </a:r>
          </a:p>
        </p:txBody>
      </p:sp>
      <p:sp>
        <p:nvSpPr>
          <p:cNvPr id="25618" name="矩形 19"/>
          <p:cNvSpPr>
            <a:spLocks noChangeArrowheads="1"/>
          </p:cNvSpPr>
          <p:nvPr/>
        </p:nvSpPr>
        <p:spPr bwMode="auto">
          <a:xfrm>
            <a:off x="6818313" y="5164138"/>
            <a:ext cx="2481262" cy="352425"/>
          </a:xfrm>
          <a:prstGeom prst="rect">
            <a:avLst/>
          </a:prstGeom>
          <a:solidFill>
            <a:schemeClr val="bg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2"/>
                </a:solidFill>
                <a:latin charset="-122" panose="020b0503020204020204" pitchFamily="34" typeface="微软雅黑"/>
                <a:ea charset="-122" pitchFamily="34" typeface="微软雅黑"/>
              </a:rPr>
              <a:t>您的文字</a:t>
            </a:r>
          </a:p>
        </p:txBody>
      </p:sp>
      <p:sp>
        <p:nvSpPr>
          <p:cNvPr id="25619" name="TextBox 20"/>
          <p:cNvSpPr txBox="1">
            <a:spLocks noChangeArrowheads="1"/>
          </p:cNvSpPr>
          <p:nvPr/>
        </p:nvSpPr>
        <p:spPr bwMode="auto">
          <a:xfrm>
            <a:off x="5400675" y="3384550"/>
            <a:ext cx="85915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lang="en-US" sz="4000">
                <a:solidFill>
                  <a:schemeClr val="accent2"/>
                </a:solidFill>
              </a:rPr>
              <a:t>VS</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5603"/>
                                        </p:tgtEl>
                                        <p:attrNameLst>
                                          <p:attrName>style.visibility</p:attrName>
                                        </p:attrNameLst>
                                      </p:cBhvr>
                                      <p:to>
                                        <p:strVal val="visible"/>
                                      </p:to>
                                    </p:set>
                                    <p:anim calcmode="lin" valueType="num">
                                      <p:cBhvr>
                                        <p:cTn dur="300" fill="hold" id="7"/>
                                        <p:tgtEl>
                                          <p:spTgt spid="25603"/>
                                        </p:tgtEl>
                                        <p:attrNameLst>
                                          <p:attrName>ppt_w</p:attrName>
                                        </p:attrNameLst>
                                      </p:cBhvr>
                                      <p:tavLst>
                                        <p:tav tm="0">
                                          <p:val>
                                            <p:fltVal val="0"/>
                                          </p:val>
                                        </p:tav>
                                        <p:tav tm="100000">
                                          <p:val>
                                            <p:strVal val="#ppt_w"/>
                                          </p:val>
                                        </p:tav>
                                      </p:tavLst>
                                    </p:anim>
                                    <p:anim calcmode="lin" valueType="num">
                                      <p:cBhvr>
                                        <p:cTn dur="300" fill="hold" id="8"/>
                                        <p:tgtEl>
                                          <p:spTgt spid="25603"/>
                                        </p:tgtEl>
                                        <p:attrNameLst>
                                          <p:attrName>ppt_h</p:attrName>
                                        </p:attrNameLst>
                                      </p:cBhvr>
                                      <p:tavLst>
                                        <p:tav tm="0">
                                          <p:val>
                                            <p:fltVal val="0"/>
                                          </p:val>
                                        </p:tav>
                                        <p:tav tm="100000">
                                          <p:val>
                                            <p:strVal val="#ppt_h"/>
                                          </p:val>
                                        </p:tav>
                                      </p:tavLst>
                                    </p:anim>
                                    <p:anim calcmode="lin" valueType="num">
                                      <p:cBhvr>
                                        <p:cTn dur="300" fill="hold" id="9"/>
                                        <p:tgtEl>
                                          <p:spTgt spid="25603"/>
                                        </p:tgtEl>
                                        <p:attrNameLst>
                                          <p:attrName>style.rotation</p:attrName>
                                        </p:attrNameLst>
                                      </p:cBhvr>
                                      <p:tavLst>
                                        <p:tav tm="0">
                                          <p:val>
                                            <p:fltVal val="90"/>
                                          </p:val>
                                        </p:tav>
                                        <p:tav tm="100000">
                                          <p:val>
                                            <p:fltVal val="0"/>
                                          </p:val>
                                        </p:tav>
                                      </p:tavLst>
                                    </p:anim>
                                    <p:animEffect filter="fade" transition="in">
                                      <p:cBhvr>
                                        <p:cTn dur="300" id="10"/>
                                        <p:tgtEl>
                                          <p:spTgt spid="25603"/>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5602"/>
                                        </p:tgtEl>
                                        <p:attrNameLst>
                                          <p:attrName>style.visibility</p:attrName>
                                        </p:attrNameLst>
                                      </p:cBhvr>
                                      <p:to>
                                        <p:strVal val="visible"/>
                                      </p:to>
                                    </p:set>
                                    <p:anim calcmode="lin" valueType="num">
                                      <p:cBhvr>
                                        <p:cTn dur="400" fill="hold" id="14"/>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5602"/>
                                        </p:tgtEl>
                                        <p:attrNameLst>
                                          <p:attrName>ppt_y</p:attrName>
                                        </p:attrNameLst>
                                      </p:cBhvr>
                                      <p:tavLst>
                                        <p:tav tm="0">
                                          <p:val>
                                            <p:strVal val="#ppt_y"/>
                                          </p:val>
                                        </p:tav>
                                        <p:tav tm="100000">
                                          <p:val>
                                            <p:strVal val="#ppt_y"/>
                                          </p:val>
                                        </p:tav>
                                      </p:tavLst>
                                    </p:anim>
                                    <p:anim calcmode="lin" valueType="num">
                                      <p:cBhvr>
                                        <p:cTn dur="400" fill="hold" id="16"/>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560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5602"/>
                                        </p:tgtEl>
                                      </p:cBhvr>
                                    </p:animEffect>
                                  </p:childTnLst>
                                </p:cTn>
                              </p:par>
                            </p:childTnLst>
                          </p:cTn>
                        </p:par>
                        <p:par>
                          <p:cTn fill="hold" id="19" nodeType="afterGroup">
                            <p:stCondLst>
                              <p:cond delay="700"/>
                            </p:stCondLst>
                            <p:childTnLst>
                              <p:par>
                                <p:cTn fill="hold" id="20" nodeType="afterEffect" presetClass="entr" presetID="22" presetSubtype="1">
                                  <p:stCondLst>
                                    <p:cond delay="0"/>
                                  </p:stCondLst>
                                  <p:childTnLst>
                                    <p:set>
                                      <p:cBhvr>
                                        <p:cTn dur="1" fill="hold" id="21">
                                          <p:stCondLst>
                                            <p:cond delay="0"/>
                                          </p:stCondLst>
                                        </p:cTn>
                                        <p:tgtEl>
                                          <p:spTgt spid="25604"/>
                                        </p:tgtEl>
                                        <p:attrNameLst>
                                          <p:attrName>style.visibility</p:attrName>
                                        </p:attrNameLst>
                                      </p:cBhvr>
                                      <p:to>
                                        <p:strVal val="visible"/>
                                      </p:to>
                                    </p:set>
                                    <p:animEffect filter="wipe(up)" transition="in">
                                      <p:cBhvr>
                                        <p:cTn dur="500" id="22"/>
                                        <p:tgtEl>
                                          <p:spTgt spid="25604"/>
                                        </p:tgtEl>
                                      </p:cBhvr>
                                    </p:animEffect>
                                  </p:childTnLst>
                                </p:cTn>
                              </p:par>
                              <p:par>
                                <p:cTn fill="hold" id="23" nodeType="withEffect" presetClass="entr" presetID="22" presetSubtype="4">
                                  <p:stCondLst>
                                    <p:cond delay="0"/>
                                  </p:stCondLst>
                                  <p:childTnLst>
                                    <p:set>
                                      <p:cBhvr>
                                        <p:cTn dur="1" fill="hold" id="24">
                                          <p:stCondLst>
                                            <p:cond delay="0"/>
                                          </p:stCondLst>
                                        </p:cTn>
                                        <p:tgtEl>
                                          <p:spTgt spid="25605"/>
                                        </p:tgtEl>
                                        <p:attrNameLst>
                                          <p:attrName>style.visibility</p:attrName>
                                        </p:attrNameLst>
                                      </p:cBhvr>
                                      <p:to>
                                        <p:strVal val="visible"/>
                                      </p:to>
                                    </p:set>
                                    <p:animEffect filter="wipe(down)" transition="in">
                                      <p:cBhvr>
                                        <p:cTn dur="500" id="25"/>
                                        <p:tgtEl>
                                          <p:spTgt spid="25605"/>
                                        </p:tgtEl>
                                      </p:cBhvr>
                                    </p:animEffect>
                                  </p:childTnLst>
                                </p:cTn>
                              </p:par>
                            </p:childTnLst>
                          </p:cTn>
                        </p:par>
                        <p:par>
                          <p:cTn fill="hold" id="26" nodeType="afterGroup">
                            <p:stCondLst>
                              <p:cond delay="1200"/>
                            </p:stCondLst>
                            <p:childTnLst>
                              <p:par>
                                <p:cTn fill="hold" grpId="0" id="27" nodeType="afterEffect" presetClass="entr" presetID="10" presetSubtype="0">
                                  <p:stCondLst>
                                    <p:cond delay="0"/>
                                  </p:stCondLst>
                                  <p:childTnLst>
                                    <p:set>
                                      <p:cBhvr>
                                        <p:cTn dur="1" fill="hold" id="28">
                                          <p:stCondLst>
                                            <p:cond delay="0"/>
                                          </p:stCondLst>
                                        </p:cTn>
                                        <p:tgtEl>
                                          <p:spTgt spid="25606"/>
                                        </p:tgtEl>
                                        <p:attrNameLst>
                                          <p:attrName>style.visibility</p:attrName>
                                        </p:attrNameLst>
                                      </p:cBhvr>
                                      <p:to>
                                        <p:strVal val="visible"/>
                                      </p:to>
                                    </p:set>
                                    <p:anim calcmode="lin" valueType="num">
                                      <p:cBhvr>
                                        <p:cTn dur="500" fill="hold" id="29"/>
                                        <p:tgtEl>
                                          <p:spTgt spid="25606"/>
                                        </p:tgtEl>
                                        <p:attrNameLst>
                                          <p:attrName>ppt_w</p:attrName>
                                        </p:attrNameLst>
                                      </p:cBhvr>
                                      <p:tavLst>
                                        <p:tav tm="0">
                                          <p:val>
                                            <p:fltVal val="0"/>
                                          </p:val>
                                        </p:tav>
                                        <p:tav tm="100000">
                                          <p:val>
                                            <p:strVal val="#ppt_w"/>
                                          </p:val>
                                        </p:tav>
                                      </p:tavLst>
                                    </p:anim>
                                    <p:anim calcmode="lin" valueType="num">
                                      <p:cBhvr>
                                        <p:cTn dur="500" fill="hold" id="30"/>
                                        <p:tgtEl>
                                          <p:spTgt spid="25606"/>
                                        </p:tgtEl>
                                        <p:attrNameLst>
                                          <p:attrName>ppt_h</p:attrName>
                                        </p:attrNameLst>
                                      </p:cBhvr>
                                      <p:tavLst>
                                        <p:tav tm="0">
                                          <p:val>
                                            <p:fltVal val="0"/>
                                          </p:val>
                                        </p:tav>
                                        <p:tav tm="100000">
                                          <p:val>
                                            <p:strVal val="#ppt_h"/>
                                          </p:val>
                                        </p:tav>
                                      </p:tavLst>
                                    </p:anim>
                                    <p:animEffect filter="fade" transition="in">
                                      <p:cBhvr>
                                        <p:cTn dur="500" id="31"/>
                                        <p:tgtEl>
                                          <p:spTgt spid="25606"/>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25619"/>
                                        </p:tgtEl>
                                        <p:attrNameLst>
                                          <p:attrName>style.visibility</p:attrName>
                                        </p:attrNameLst>
                                      </p:cBhvr>
                                      <p:to>
                                        <p:strVal val="visible"/>
                                      </p:to>
                                    </p:set>
                                    <p:anim calcmode="lin" valueType="num">
                                      <p:cBhvr>
                                        <p:cTn dur="500" fill="hold" id="34"/>
                                        <p:tgtEl>
                                          <p:spTgt spid="25619"/>
                                        </p:tgtEl>
                                        <p:attrNameLst>
                                          <p:attrName>ppt_w</p:attrName>
                                        </p:attrNameLst>
                                      </p:cBhvr>
                                      <p:tavLst>
                                        <p:tav tm="0">
                                          <p:val>
                                            <p:fltVal val="0"/>
                                          </p:val>
                                        </p:tav>
                                        <p:tav tm="100000">
                                          <p:val>
                                            <p:strVal val="#ppt_w"/>
                                          </p:val>
                                        </p:tav>
                                      </p:tavLst>
                                    </p:anim>
                                    <p:anim calcmode="lin" valueType="num">
                                      <p:cBhvr>
                                        <p:cTn dur="500" fill="hold" id="35"/>
                                        <p:tgtEl>
                                          <p:spTgt spid="25619"/>
                                        </p:tgtEl>
                                        <p:attrNameLst>
                                          <p:attrName>ppt_h</p:attrName>
                                        </p:attrNameLst>
                                      </p:cBhvr>
                                      <p:tavLst>
                                        <p:tav tm="0">
                                          <p:val>
                                            <p:fltVal val="0"/>
                                          </p:val>
                                        </p:tav>
                                        <p:tav tm="100000">
                                          <p:val>
                                            <p:strVal val="#ppt_h"/>
                                          </p:val>
                                        </p:tav>
                                      </p:tavLst>
                                    </p:anim>
                                    <p:animEffect filter="fade" transition="in">
                                      <p:cBhvr>
                                        <p:cTn dur="500" id="36"/>
                                        <p:tgtEl>
                                          <p:spTgt spid="25619"/>
                                        </p:tgtEl>
                                      </p:cBhvr>
                                    </p:animEffect>
                                  </p:childTnLst>
                                </p:cTn>
                              </p:par>
                            </p:childTnLst>
                          </p:cTn>
                        </p:par>
                        <p:par>
                          <p:cTn fill="hold" id="37" nodeType="afterGroup">
                            <p:stCondLst>
                              <p:cond delay="1700"/>
                            </p:stCondLst>
                            <p:childTnLst>
                              <p:par>
                                <p:cTn fill="hold" grpId="0" id="38" nodeType="afterEffect" presetClass="entr" presetID="2" presetSubtype="4">
                                  <p:stCondLst>
                                    <p:cond delay="0"/>
                                  </p:stCondLst>
                                  <p:childTnLst>
                                    <p:set>
                                      <p:cBhvr>
                                        <p:cTn dur="1" fill="hold" id="39">
                                          <p:stCondLst>
                                            <p:cond delay="0"/>
                                          </p:stCondLst>
                                        </p:cTn>
                                        <p:tgtEl>
                                          <p:spTgt spid="25607"/>
                                        </p:tgtEl>
                                        <p:attrNameLst>
                                          <p:attrName>style.visibility</p:attrName>
                                        </p:attrNameLst>
                                      </p:cBhvr>
                                      <p:to>
                                        <p:strVal val="visible"/>
                                      </p:to>
                                    </p:set>
                                    <p:anim calcmode="lin" valueType="num">
                                      <p:cBhvr additive="base">
                                        <p:cTn dur="500" fill="hold" id="40"/>
                                        <p:tgtEl>
                                          <p:spTgt spid="25607"/>
                                        </p:tgtEl>
                                        <p:attrNameLst>
                                          <p:attrName>ppt_x</p:attrName>
                                        </p:attrNameLst>
                                      </p:cBhvr>
                                      <p:tavLst>
                                        <p:tav tm="0">
                                          <p:val>
                                            <p:strVal val="#ppt_x"/>
                                          </p:val>
                                        </p:tav>
                                        <p:tav tm="100000">
                                          <p:val>
                                            <p:strVal val="#ppt_x"/>
                                          </p:val>
                                        </p:tav>
                                      </p:tavLst>
                                    </p:anim>
                                    <p:anim calcmode="lin" valueType="num">
                                      <p:cBhvr additive="base">
                                        <p:cTn dur="500" fill="hold" id="41"/>
                                        <p:tgtEl>
                                          <p:spTgt spid="25607"/>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25608"/>
                                        </p:tgtEl>
                                        <p:attrNameLst>
                                          <p:attrName>style.visibility</p:attrName>
                                        </p:attrNameLst>
                                      </p:cBhvr>
                                      <p:to>
                                        <p:strVal val="visible"/>
                                      </p:to>
                                    </p:set>
                                    <p:anim calcmode="lin" valueType="num">
                                      <p:cBhvr additive="base">
                                        <p:cTn dur="500" fill="hold" id="44"/>
                                        <p:tgtEl>
                                          <p:spTgt spid="25608"/>
                                        </p:tgtEl>
                                        <p:attrNameLst>
                                          <p:attrName>ppt_x</p:attrName>
                                        </p:attrNameLst>
                                      </p:cBhvr>
                                      <p:tavLst>
                                        <p:tav tm="0">
                                          <p:val>
                                            <p:strVal val="#ppt_x"/>
                                          </p:val>
                                        </p:tav>
                                        <p:tav tm="100000">
                                          <p:val>
                                            <p:strVal val="#ppt_x"/>
                                          </p:val>
                                        </p:tav>
                                      </p:tavLst>
                                    </p:anim>
                                    <p:anim calcmode="lin" valueType="num">
                                      <p:cBhvr additive="base">
                                        <p:cTn dur="500" fill="hold" id="45"/>
                                        <p:tgtEl>
                                          <p:spTgt spid="25608"/>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2200"/>
                            </p:stCondLst>
                            <p:childTnLst>
                              <p:par>
                                <p:cTn fill="hold" grpId="0" id="47" nodeType="afterEffect" presetClass="entr" presetID="22" presetSubtype="1">
                                  <p:stCondLst>
                                    <p:cond delay="0"/>
                                  </p:stCondLst>
                                  <p:childTnLst>
                                    <p:set>
                                      <p:cBhvr>
                                        <p:cTn dur="1" fill="hold" id="48">
                                          <p:stCondLst>
                                            <p:cond delay="0"/>
                                          </p:stCondLst>
                                        </p:cTn>
                                        <p:tgtEl>
                                          <p:spTgt spid="25609"/>
                                        </p:tgtEl>
                                        <p:attrNameLst>
                                          <p:attrName>style.visibility</p:attrName>
                                        </p:attrNameLst>
                                      </p:cBhvr>
                                      <p:to>
                                        <p:strVal val="visible"/>
                                      </p:to>
                                    </p:set>
                                    <p:animEffect filter="wipe(up)" transition="in">
                                      <p:cBhvr>
                                        <p:cTn dur="500" id="49"/>
                                        <p:tgtEl>
                                          <p:spTgt spid="25609"/>
                                        </p:tgtEl>
                                      </p:cBhvr>
                                    </p:animEffect>
                                  </p:childTnLst>
                                </p:cTn>
                              </p:par>
                              <p:par>
                                <p:cTn fill="hold" grpId="0" id="50" nodeType="withEffect" presetClass="entr" presetID="22" presetSubtype="1">
                                  <p:stCondLst>
                                    <p:cond delay="0"/>
                                  </p:stCondLst>
                                  <p:childTnLst>
                                    <p:set>
                                      <p:cBhvr>
                                        <p:cTn dur="1" fill="hold" id="51">
                                          <p:stCondLst>
                                            <p:cond delay="0"/>
                                          </p:stCondLst>
                                        </p:cTn>
                                        <p:tgtEl>
                                          <p:spTgt spid="25610"/>
                                        </p:tgtEl>
                                        <p:attrNameLst>
                                          <p:attrName>style.visibility</p:attrName>
                                        </p:attrNameLst>
                                      </p:cBhvr>
                                      <p:to>
                                        <p:strVal val="visible"/>
                                      </p:to>
                                    </p:set>
                                    <p:animEffect filter="wipe(up)" transition="in">
                                      <p:cBhvr>
                                        <p:cTn dur="500" id="52"/>
                                        <p:tgtEl>
                                          <p:spTgt spid="25610"/>
                                        </p:tgtEl>
                                      </p:cBhvr>
                                    </p:animEffect>
                                  </p:childTnLst>
                                </p:cTn>
                              </p:par>
                            </p:childTnLst>
                          </p:cTn>
                        </p:par>
                        <p:par>
                          <p:cTn fill="hold" id="53" nodeType="afterGroup">
                            <p:stCondLst>
                              <p:cond delay="2700"/>
                            </p:stCondLst>
                            <p:childTnLst>
                              <p:par>
                                <p:cTn fill="hold" grpId="0" id="54" nodeType="afterEffect" presetClass="entr" presetID="22" presetSubtype="2">
                                  <p:stCondLst>
                                    <p:cond delay="0"/>
                                  </p:stCondLst>
                                  <p:childTnLst>
                                    <p:set>
                                      <p:cBhvr>
                                        <p:cTn dur="1" fill="hold" id="55">
                                          <p:stCondLst>
                                            <p:cond delay="0"/>
                                          </p:stCondLst>
                                        </p:cTn>
                                        <p:tgtEl>
                                          <p:spTgt spid="25611"/>
                                        </p:tgtEl>
                                        <p:attrNameLst>
                                          <p:attrName>style.visibility</p:attrName>
                                        </p:attrNameLst>
                                      </p:cBhvr>
                                      <p:to>
                                        <p:strVal val="visible"/>
                                      </p:to>
                                    </p:set>
                                    <p:animEffect filter="wipe(right)" transition="in">
                                      <p:cBhvr>
                                        <p:cTn dur="500" id="56"/>
                                        <p:tgtEl>
                                          <p:spTgt spid="25611"/>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25615"/>
                                        </p:tgtEl>
                                        <p:attrNameLst>
                                          <p:attrName>style.visibility</p:attrName>
                                        </p:attrNameLst>
                                      </p:cBhvr>
                                      <p:to>
                                        <p:strVal val="visible"/>
                                      </p:to>
                                    </p:set>
                                    <p:animEffect filter="wipe(left)" transition="in">
                                      <p:cBhvr>
                                        <p:cTn dur="500" id="59"/>
                                        <p:tgtEl>
                                          <p:spTgt spid="25615"/>
                                        </p:tgtEl>
                                      </p:cBhvr>
                                    </p:animEffect>
                                  </p:childTnLst>
                                </p:cTn>
                              </p:par>
                            </p:childTnLst>
                          </p:cTn>
                        </p:par>
                        <p:par>
                          <p:cTn fill="hold" id="60" nodeType="afterGroup">
                            <p:stCondLst>
                              <p:cond delay="3200"/>
                            </p:stCondLst>
                            <p:childTnLst>
                              <p:par>
                                <p:cTn fill="hold" grpId="0" id="61" nodeType="afterEffect" presetClass="entr" presetID="22" presetSubtype="2">
                                  <p:stCondLst>
                                    <p:cond delay="0"/>
                                  </p:stCondLst>
                                  <p:childTnLst>
                                    <p:set>
                                      <p:cBhvr>
                                        <p:cTn dur="1" fill="hold" id="62">
                                          <p:stCondLst>
                                            <p:cond delay="0"/>
                                          </p:stCondLst>
                                        </p:cTn>
                                        <p:tgtEl>
                                          <p:spTgt spid="25612"/>
                                        </p:tgtEl>
                                        <p:attrNameLst>
                                          <p:attrName>style.visibility</p:attrName>
                                        </p:attrNameLst>
                                      </p:cBhvr>
                                      <p:to>
                                        <p:strVal val="visible"/>
                                      </p:to>
                                    </p:set>
                                    <p:animEffect filter="wipe(right)" transition="in">
                                      <p:cBhvr>
                                        <p:cTn dur="500" id="63"/>
                                        <p:tgtEl>
                                          <p:spTgt spid="25612"/>
                                        </p:tgtEl>
                                      </p:cBhvr>
                                    </p:animEffect>
                                  </p:childTnLst>
                                </p:cTn>
                              </p:par>
                              <p:par>
                                <p:cTn fill="hold" grpId="0" id="64" nodeType="withEffect" presetClass="entr" presetID="22" presetSubtype="8">
                                  <p:stCondLst>
                                    <p:cond delay="0"/>
                                  </p:stCondLst>
                                  <p:childTnLst>
                                    <p:set>
                                      <p:cBhvr>
                                        <p:cTn dur="1" fill="hold" id="65">
                                          <p:stCondLst>
                                            <p:cond delay="0"/>
                                          </p:stCondLst>
                                        </p:cTn>
                                        <p:tgtEl>
                                          <p:spTgt spid="25616"/>
                                        </p:tgtEl>
                                        <p:attrNameLst>
                                          <p:attrName>style.visibility</p:attrName>
                                        </p:attrNameLst>
                                      </p:cBhvr>
                                      <p:to>
                                        <p:strVal val="visible"/>
                                      </p:to>
                                    </p:set>
                                    <p:animEffect filter="wipe(left)" transition="in">
                                      <p:cBhvr>
                                        <p:cTn dur="500" id="66"/>
                                        <p:tgtEl>
                                          <p:spTgt spid="25616"/>
                                        </p:tgtEl>
                                      </p:cBhvr>
                                    </p:animEffect>
                                  </p:childTnLst>
                                </p:cTn>
                              </p:par>
                            </p:childTnLst>
                          </p:cTn>
                        </p:par>
                        <p:par>
                          <p:cTn fill="hold" id="67" nodeType="afterGroup">
                            <p:stCondLst>
                              <p:cond delay="3700"/>
                            </p:stCondLst>
                            <p:childTnLst>
                              <p:par>
                                <p:cTn fill="hold" grpId="0" id="68" nodeType="afterEffect" presetClass="entr" presetID="22" presetSubtype="2">
                                  <p:stCondLst>
                                    <p:cond delay="0"/>
                                  </p:stCondLst>
                                  <p:childTnLst>
                                    <p:set>
                                      <p:cBhvr>
                                        <p:cTn dur="1" fill="hold" id="69">
                                          <p:stCondLst>
                                            <p:cond delay="0"/>
                                          </p:stCondLst>
                                        </p:cTn>
                                        <p:tgtEl>
                                          <p:spTgt spid="25613"/>
                                        </p:tgtEl>
                                        <p:attrNameLst>
                                          <p:attrName>style.visibility</p:attrName>
                                        </p:attrNameLst>
                                      </p:cBhvr>
                                      <p:to>
                                        <p:strVal val="visible"/>
                                      </p:to>
                                    </p:set>
                                    <p:animEffect filter="wipe(right)" transition="in">
                                      <p:cBhvr>
                                        <p:cTn dur="500" id="70"/>
                                        <p:tgtEl>
                                          <p:spTgt spid="25613"/>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25617"/>
                                        </p:tgtEl>
                                        <p:attrNameLst>
                                          <p:attrName>style.visibility</p:attrName>
                                        </p:attrNameLst>
                                      </p:cBhvr>
                                      <p:to>
                                        <p:strVal val="visible"/>
                                      </p:to>
                                    </p:set>
                                    <p:animEffect filter="wipe(left)" transition="in">
                                      <p:cBhvr>
                                        <p:cTn dur="500" id="73"/>
                                        <p:tgtEl>
                                          <p:spTgt spid="25617"/>
                                        </p:tgtEl>
                                      </p:cBhvr>
                                    </p:animEffect>
                                  </p:childTnLst>
                                </p:cTn>
                              </p:par>
                            </p:childTnLst>
                          </p:cTn>
                        </p:par>
                        <p:par>
                          <p:cTn fill="hold" id="74" nodeType="afterGroup">
                            <p:stCondLst>
                              <p:cond delay="4200"/>
                            </p:stCondLst>
                            <p:childTnLst>
                              <p:par>
                                <p:cTn fill="hold" grpId="0" id="75" nodeType="afterEffect" presetClass="entr" presetID="22" presetSubtype="2">
                                  <p:stCondLst>
                                    <p:cond delay="0"/>
                                  </p:stCondLst>
                                  <p:childTnLst>
                                    <p:set>
                                      <p:cBhvr>
                                        <p:cTn dur="1" fill="hold" id="76">
                                          <p:stCondLst>
                                            <p:cond delay="0"/>
                                          </p:stCondLst>
                                        </p:cTn>
                                        <p:tgtEl>
                                          <p:spTgt spid="25614"/>
                                        </p:tgtEl>
                                        <p:attrNameLst>
                                          <p:attrName>style.visibility</p:attrName>
                                        </p:attrNameLst>
                                      </p:cBhvr>
                                      <p:to>
                                        <p:strVal val="visible"/>
                                      </p:to>
                                    </p:set>
                                    <p:animEffect filter="wipe(right)" transition="in">
                                      <p:cBhvr>
                                        <p:cTn dur="500" id="77"/>
                                        <p:tgtEl>
                                          <p:spTgt spid="25614"/>
                                        </p:tgtEl>
                                      </p:cBhvr>
                                    </p:animEffect>
                                  </p:childTnLst>
                                </p:cTn>
                              </p:par>
                              <p:par>
                                <p:cTn fill="hold" grpId="0" id="78" nodeType="withEffect" presetClass="entr" presetID="22" presetSubtype="8">
                                  <p:stCondLst>
                                    <p:cond delay="0"/>
                                  </p:stCondLst>
                                  <p:childTnLst>
                                    <p:set>
                                      <p:cBhvr>
                                        <p:cTn dur="1" fill="hold" id="79">
                                          <p:stCondLst>
                                            <p:cond delay="0"/>
                                          </p:stCondLst>
                                        </p:cTn>
                                        <p:tgtEl>
                                          <p:spTgt spid="25618"/>
                                        </p:tgtEl>
                                        <p:attrNameLst>
                                          <p:attrName>style.visibility</p:attrName>
                                        </p:attrNameLst>
                                      </p:cBhvr>
                                      <p:to>
                                        <p:strVal val="visible"/>
                                      </p:to>
                                    </p:set>
                                    <p:animEffect filter="wipe(left)" transition="in">
                                      <p:cBhvr>
                                        <p:cTn dur="500" id="80"/>
                                        <p:tgtEl>
                                          <p:spTgt spid="256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602"/>
      <p:bldP grpId="0" spid="25603"/>
      <p:bldP grpId="0" spid="25606"/>
      <p:bldP grpId="0" spid="25607"/>
      <p:bldP grpId="0" spid="25608"/>
      <p:bldP grpId="0" spid="25609"/>
      <p:bldP grpId="0" spid="25610"/>
      <p:bldP grpId="0" spid="25611"/>
      <p:bldP grpId="0" spid="25612"/>
      <p:bldP grpId="0" spid="25613"/>
      <p:bldP grpId="0" spid="25614"/>
      <p:bldP grpId="0" spid="25615"/>
      <p:bldP grpId="0" spid="25616"/>
      <p:bldP grpId="0" spid="25617"/>
      <p:bldP grpId="0" spid="25618"/>
      <p:bldP grpId="0" spid="256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26626"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4C54"/>
              </a:solidFill>
            </a:endParaRPr>
          </a:p>
        </p:txBody>
      </p:sp>
      <p:sp>
        <p:nvSpPr>
          <p:cNvPr id="26627"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a:noFill/>
              </a14:hiddenFill>
            </a:ext>
          </a:extLst>
        </p:spPr>
        <p:txBody>
          <a:bodyPr/>
          <a:lstStyle/>
          <a:p>
            <a:endParaRPr altLang="en-US" lang="zh-CN"/>
          </a:p>
        </p:txBody>
      </p:sp>
      <p:sp>
        <p:nvSpPr>
          <p:cNvPr id="26628" name="TextBox 77"/>
          <p:cNvSpPr txBox="1">
            <a:spLocks noChangeArrowheads="1"/>
          </p:cNvSpPr>
          <p:nvPr/>
        </p:nvSpPr>
        <p:spPr bwMode="auto">
          <a:xfrm>
            <a:off x="4602163" y="2852738"/>
            <a:ext cx="316865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4400">
                <a:solidFill>
                  <a:srgbClr val="004C54"/>
                </a:solidFill>
                <a:latin charset="-122" panose="020b0503020204020204" pitchFamily="34" typeface="微软雅黑"/>
                <a:ea charset="-122" pitchFamily="34" typeface="微软雅黑"/>
              </a:rPr>
              <a:t>研究成果与应用</a:t>
            </a:r>
          </a:p>
        </p:txBody>
      </p:sp>
      <p:sp>
        <p:nvSpPr>
          <p:cNvPr id="26629" name="Rectangle 14"/>
          <p:cNvSpPr>
            <a:spLocks noChangeArrowheads="1"/>
          </p:cNvSpPr>
          <p:nvPr/>
        </p:nvSpPr>
        <p:spPr bwMode="auto">
          <a:xfrm>
            <a:off x="5634038" y="2255838"/>
            <a:ext cx="9239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600">
                <a:solidFill>
                  <a:srgbClr val="004C54"/>
                </a:solidFill>
                <a:latin charset="-122" panose="020b0503020204020204" pitchFamily="34" typeface="微软雅黑"/>
                <a:ea charset="-122" pitchFamily="34" typeface="微软雅黑"/>
              </a:rPr>
              <a:t>Part 4</a:t>
            </a:r>
          </a:p>
        </p:txBody>
      </p:sp>
      <p:sp>
        <p:nvSpPr>
          <p:cNvPr id="26630" name="Freeform 11"/>
          <p:cNvSpPr>
            <a:spLocks noEditPoints="1"/>
          </p:cNvSpPr>
          <p:nvPr/>
        </p:nvSpPr>
        <p:spPr bwMode="auto">
          <a:xfrm>
            <a:off x="5354638" y="850900"/>
            <a:ext cx="1489075" cy="1287463"/>
          </a:xfrm>
          <a:custGeom>
            <a:gdLst>
              <a:gd fmla="*/ 925174 w 948" name="T0"/>
              <a:gd fmla="*/ 271798 h 810" name="T1"/>
              <a:gd fmla="*/ 890618 w 948" name="T2"/>
              <a:gd fmla="*/ 352860 h 810" name="T3"/>
              <a:gd fmla="*/ 843495 w 948" name="T4"/>
              <a:gd fmla="*/ 391007 h 810" name="T5"/>
              <a:gd fmla="*/ 808938 w 948" name="T6"/>
              <a:gd fmla="*/ 402134 h 810" name="T7"/>
              <a:gd fmla="*/ 766528 w 948" name="T8"/>
              <a:gd fmla="*/ 405312 h 810" name="T9"/>
              <a:gd fmla="*/ 702127 w 948" name="T10"/>
              <a:gd fmla="*/ 384649 h 810" name="T11"/>
              <a:gd fmla="*/ 661288 w 948" name="T12"/>
              <a:gd fmla="*/ 346502 h 810" name="T13"/>
              <a:gd fmla="*/ 634585 w 948" name="T14"/>
              <a:gd fmla="*/ 287692 h 810" name="T15"/>
              <a:gd fmla="*/ 631443 w 948" name="T16"/>
              <a:gd fmla="*/ 246366 h 810" name="T17"/>
              <a:gd fmla="*/ 650292 w 948" name="T18"/>
              <a:gd fmla="*/ 184377 h 810" name="T19"/>
              <a:gd fmla="*/ 684849 w 948" name="T20"/>
              <a:gd fmla="*/ 141462 h 810" name="T21"/>
              <a:gd fmla="*/ 739825 w 948" name="T22"/>
              <a:gd fmla="*/ 112852 h 810" name="T23"/>
              <a:gd fmla="*/ 782236 w 948" name="T24"/>
              <a:gd fmla="*/ 108083 h 810" name="T25"/>
              <a:gd fmla="*/ 835641 w 948" name="T26"/>
              <a:gd fmla="*/ 120799 h 810" name="T27"/>
              <a:gd fmla="*/ 887476 w 948" name="T28"/>
              <a:gd fmla="*/ 158946 h 810" name="T29"/>
              <a:gd fmla="*/ 917320 w 948" name="T30"/>
              <a:gd fmla="*/ 209809 h 810" name="T31"/>
              <a:gd fmla="*/ 967585 w 948" name="T32"/>
              <a:gd fmla="*/ 181198 h 810" name="T33"/>
              <a:gd fmla="*/ 600028 w 948" name="T34"/>
              <a:gd fmla="*/ 74705 h 810" name="T35"/>
              <a:gd fmla="*/ 697415 w 948" name="T36"/>
              <a:gd fmla="*/ 448228 h 810" name="T37"/>
              <a:gd fmla="*/ 1031986 w 948" name="T38"/>
              <a:gd fmla="*/ 259082 h 810" name="T39"/>
              <a:gd fmla="*/ 698986 w 948" name="T40"/>
              <a:gd fmla="*/ 920298 h 810" name="T41"/>
              <a:gd fmla="*/ 606311 w 948" name="T42"/>
              <a:gd fmla="*/ 1044276 h 810" name="T43"/>
              <a:gd fmla="*/ 507354 w 948" name="T44"/>
              <a:gd fmla="*/ 1088780 h 810" name="T45"/>
              <a:gd fmla="*/ 441382 w 948" name="T46"/>
              <a:gd fmla="*/ 1095138 h 810" name="T47"/>
              <a:gd fmla="*/ 365986 w 948" name="T48"/>
              <a:gd fmla="*/ 1080833 h 810" name="T49"/>
              <a:gd fmla="*/ 263887 w 948" name="T50"/>
              <a:gd fmla="*/ 1015665 h 810" name="T51"/>
              <a:gd fmla="*/ 208910 w 948" name="T52"/>
              <a:gd fmla="*/ 933013 h 810" name="T53"/>
              <a:gd fmla="*/ 188491 w 948" name="T54"/>
              <a:gd fmla="*/ 818572 h 810" name="T55"/>
              <a:gd fmla="*/ 202627 w 948" name="T56"/>
              <a:gd fmla="*/ 743868 h 810" name="T57"/>
              <a:gd fmla="*/ 260745 w 948" name="T58"/>
              <a:gd fmla="*/ 646910 h 810" name="T59"/>
              <a:gd fmla="*/ 340854 w 948" name="T60"/>
              <a:gd fmla="*/ 589690 h 810" name="T61"/>
              <a:gd fmla="*/ 449236 w 948" name="T62"/>
              <a:gd fmla="*/ 564258 h 810" name="T63"/>
              <a:gd fmla="*/ 524632 w 948" name="T64"/>
              <a:gd fmla="*/ 575385 h 810" name="T65"/>
              <a:gd fmla="*/ 609453 w 948" name="T66"/>
              <a:gd fmla="*/ 618300 h 810" name="T67"/>
              <a:gd fmla="*/ 684849 w 948" name="T68"/>
              <a:gd fmla="*/ 708899 h 810" name="T69"/>
              <a:gd fmla="*/ 713122 w 948" name="T70"/>
              <a:gd fmla="*/ 810625 h 810" name="T71"/>
              <a:gd fmla="*/ 813651 w 948" name="T72"/>
              <a:gd fmla="*/ 782015 h 810" name="T73"/>
              <a:gd fmla="*/ 223047 w 948" name="T74"/>
              <a:gd fmla="*/ 433923 h 810" name="T75"/>
              <a:gd fmla="*/ 227759 w 948" name="T76"/>
              <a:gd fmla="*/ 1122159 h 810" name="T77"/>
              <a:gd fmla="*/ 889047 w 948" name="T78"/>
              <a:gd fmla="*/ 947318 h 810" name="T79"/>
              <a:gd fmla="*/ 1346136 w 948" name="T80"/>
              <a:gd fmla="*/ 772478 h 810" name="T81"/>
              <a:gd fmla="*/ 1280165 w 948" name="T82"/>
              <a:gd fmla="*/ 859898 h 810" name="T83"/>
              <a:gd fmla="*/ 1211052 w 948" name="T84"/>
              <a:gd fmla="*/ 891687 h 810" name="T85"/>
              <a:gd fmla="*/ 1165500 w 948" name="T86"/>
              <a:gd fmla="*/ 894866 h 810" name="T87"/>
              <a:gd fmla="*/ 1112094 w 948" name="T88"/>
              <a:gd fmla="*/ 885329 h 810" name="T89"/>
              <a:gd fmla="*/ 1041410 w 948" name="T90"/>
              <a:gd fmla="*/ 839235 h 810" name="T91"/>
              <a:gd fmla="*/ 1002141 w 948" name="T92"/>
              <a:gd fmla="*/ 782015 h 810" name="T93"/>
              <a:gd fmla="*/ 988004 w 948" name="T94"/>
              <a:gd fmla="*/ 700952 h 810" name="T95"/>
              <a:gd fmla="*/ 997429 w 948" name="T96"/>
              <a:gd fmla="*/ 648500 h 810" name="T97"/>
              <a:gd fmla="*/ 1038269 w 948" name="T98"/>
              <a:gd fmla="*/ 580153 h 810" name="T99"/>
              <a:gd fmla="*/ 1094816 w 948" name="T100"/>
              <a:gd fmla="*/ 540417 h 810" name="T101"/>
              <a:gd fmla="*/ 1170212 w 948" name="T102"/>
              <a:gd fmla="*/ 522933 h 810" name="T103"/>
              <a:gd fmla="*/ 1223618 w 948" name="T104"/>
              <a:gd fmla="*/ 529290 h 810" name="T105"/>
              <a:gd fmla="*/ 1283306 w 948" name="T106"/>
              <a:gd fmla="*/ 561080 h 810" name="T107"/>
              <a:gd fmla="*/ 1336712 w 948" name="T108"/>
              <a:gd fmla="*/ 624658 h 810" name="T109"/>
              <a:gd fmla="*/ 1355561 w 948" name="T110"/>
              <a:gd fmla="*/ 696184 h 810" name="T111"/>
              <a:gd fmla="*/ 1426245 w 948" name="T112"/>
              <a:gd fmla="*/ 675521 h 810" name="T113"/>
              <a:gd fmla="*/ 1011566 w 948" name="T114"/>
              <a:gd fmla="*/ 430744 h 810" name="T115"/>
              <a:gd fmla="*/ 1016278 w 948" name="T116"/>
              <a:gd fmla="*/ 913940 h 810" name="T117"/>
              <a:gd fmla="*/ 1479650 w 948" name="T118"/>
              <a:gd fmla="*/ 791551 h 81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810" w="947">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631" name="Oval 39"/>
          <p:cNvSpPr>
            <a:spLocks noChangeArrowheads="1" noChangeAspect="1"/>
          </p:cNvSpPr>
          <p:nvPr/>
        </p:nvSpPr>
        <p:spPr bwMode="auto">
          <a:xfrm>
            <a:off x="3252788" y="5622925"/>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FFFFFF"/>
              </a:solidFill>
            </a:endParaRPr>
          </a:p>
        </p:txBody>
      </p:sp>
      <p:sp>
        <p:nvSpPr>
          <p:cNvPr id="26632" name="Oval 40"/>
          <p:cNvSpPr>
            <a:spLocks noChangeArrowheads="1" noChangeAspect="1"/>
          </p:cNvSpPr>
          <p:nvPr/>
        </p:nvSpPr>
        <p:spPr bwMode="auto">
          <a:xfrm>
            <a:off x="3252788" y="6059488"/>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FFFFFF"/>
              </a:solidFill>
            </a:endParaRPr>
          </a:p>
        </p:txBody>
      </p:sp>
      <p:sp>
        <p:nvSpPr>
          <p:cNvPr id="26633" name="Oval 42"/>
          <p:cNvSpPr>
            <a:spLocks noChangeArrowheads="1" noChangeAspect="1"/>
          </p:cNvSpPr>
          <p:nvPr/>
        </p:nvSpPr>
        <p:spPr bwMode="auto">
          <a:xfrm>
            <a:off x="7029450" y="5622925"/>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FFFFFF"/>
              </a:solidFill>
            </a:endParaRPr>
          </a:p>
        </p:txBody>
      </p:sp>
      <p:sp>
        <p:nvSpPr>
          <p:cNvPr id="26634" name="TextBox 43"/>
          <p:cNvSpPr txBox="1">
            <a:spLocks noChangeArrowheads="1"/>
          </p:cNvSpPr>
          <p:nvPr/>
        </p:nvSpPr>
        <p:spPr bwMode="auto">
          <a:xfrm>
            <a:off x="3402013" y="5472113"/>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rgbClr val="FFFFFF"/>
                </a:solidFill>
                <a:latin charset="-122" panose="020b0503020204020204" pitchFamily="34" typeface="微软雅黑"/>
                <a:ea charset="-122" pitchFamily="34" typeface="微软雅黑"/>
              </a:rPr>
              <a:t>研究最终目标</a:t>
            </a:r>
          </a:p>
        </p:txBody>
      </p:sp>
      <p:sp>
        <p:nvSpPr>
          <p:cNvPr id="26635" name="TextBox 44"/>
          <p:cNvSpPr txBox="1">
            <a:spLocks noChangeArrowheads="1"/>
          </p:cNvSpPr>
          <p:nvPr/>
        </p:nvSpPr>
        <p:spPr bwMode="auto">
          <a:xfrm>
            <a:off x="3402013" y="5908675"/>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rgbClr val="FFFFFF"/>
                </a:solidFill>
                <a:latin charset="-122" panose="020b0503020204020204" pitchFamily="34" typeface="微软雅黑"/>
                <a:ea charset="-122" pitchFamily="34" typeface="微软雅黑"/>
              </a:rPr>
              <a:t>应用前景</a:t>
            </a:r>
          </a:p>
        </p:txBody>
      </p:sp>
      <p:sp>
        <p:nvSpPr>
          <p:cNvPr id="26636" name="TextBox 45"/>
          <p:cNvSpPr txBox="1">
            <a:spLocks noChangeArrowheads="1"/>
          </p:cNvSpPr>
          <p:nvPr/>
        </p:nvSpPr>
        <p:spPr bwMode="auto">
          <a:xfrm>
            <a:off x="7178674" y="5472113"/>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rgbClr val="FFFFFF"/>
                </a:solidFill>
                <a:latin charset="-122" panose="020b0503020204020204" pitchFamily="34" typeface="微软雅黑"/>
                <a:ea charset="-122" pitchFamily="34" typeface="微软雅黑"/>
              </a:rPr>
              <a:t>成果转化形式</a:t>
            </a:r>
          </a:p>
        </p:txBody>
      </p:sp>
    </p:spTree>
  </p:cSld>
  <p:clrMapOvr>
    <a:masterClrMapping/>
  </p:clrMapOvr>
  <p:transition advTm="8561"/>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26626"/>
                                        </p:tgtEl>
                                        <p:attrNameLst>
                                          <p:attrName>style.visibility</p:attrName>
                                        </p:attrNameLst>
                                      </p:cBhvr>
                                      <p:to>
                                        <p:strVal val="visible"/>
                                      </p:to>
                                    </p:set>
                                    <p:animEffect filter="wheel(1)" transition="in">
                                      <p:cBhvr>
                                        <p:cTn dur="2000" id="7"/>
                                        <p:tgtEl>
                                          <p:spTgt spid="26626"/>
                                        </p:tgtEl>
                                      </p:cBhvr>
                                    </p:animEffect>
                                  </p:childTnLst>
                                </p:cTn>
                              </p:par>
                            </p:childTnLst>
                          </p:cTn>
                        </p:par>
                        <p:par>
                          <p:cTn fill="hold" id="8" nodeType="afterGroup">
                            <p:stCondLst>
                              <p:cond delay="2000"/>
                            </p:stCondLst>
                            <p:childTnLst>
                              <p:par>
                                <p:cTn fill="hold" grpId="0" id="9" nodeType="afterEffect" presetClass="entr" presetID="31" presetSubtype="0">
                                  <p:stCondLst>
                                    <p:cond delay="0"/>
                                  </p:stCondLst>
                                  <p:childTnLst>
                                    <p:set>
                                      <p:cBhvr>
                                        <p:cTn dur="1" fill="hold" id="10">
                                          <p:stCondLst>
                                            <p:cond delay="0"/>
                                          </p:stCondLst>
                                        </p:cTn>
                                        <p:tgtEl>
                                          <p:spTgt spid="26630"/>
                                        </p:tgtEl>
                                        <p:attrNameLst>
                                          <p:attrName>style.visibility</p:attrName>
                                        </p:attrNameLst>
                                      </p:cBhvr>
                                      <p:to>
                                        <p:strVal val="visible"/>
                                      </p:to>
                                    </p:set>
                                    <p:anim calcmode="lin" valueType="num">
                                      <p:cBhvr>
                                        <p:cTn dur="400" fill="hold" id="11"/>
                                        <p:tgtEl>
                                          <p:spTgt spid="26630"/>
                                        </p:tgtEl>
                                        <p:attrNameLst>
                                          <p:attrName>ppt_w</p:attrName>
                                        </p:attrNameLst>
                                      </p:cBhvr>
                                      <p:tavLst>
                                        <p:tav tm="0">
                                          <p:val>
                                            <p:fltVal val="0"/>
                                          </p:val>
                                        </p:tav>
                                        <p:tav tm="100000">
                                          <p:val>
                                            <p:strVal val="#ppt_w"/>
                                          </p:val>
                                        </p:tav>
                                      </p:tavLst>
                                    </p:anim>
                                    <p:anim calcmode="lin" valueType="num">
                                      <p:cBhvr>
                                        <p:cTn dur="400" fill="hold" id="12"/>
                                        <p:tgtEl>
                                          <p:spTgt spid="26630"/>
                                        </p:tgtEl>
                                        <p:attrNameLst>
                                          <p:attrName>ppt_h</p:attrName>
                                        </p:attrNameLst>
                                      </p:cBhvr>
                                      <p:tavLst>
                                        <p:tav tm="0">
                                          <p:val>
                                            <p:fltVal val="0"/>
                                          </p:val>
                                        </p:tav>
                                        <p:tav tm="100000">
                                          <p:val>
                                            <p:strVal val="#ppt_h"/>
                                          </p:val>
                                        </p:tav>
                                      </p:tavLst>
                                    </p:anim>
                                    <p:anim calcmode="lin" valueType="num">
                                      <p:cBhvr>
                                        <p:cTn dur="400" fill="hold" id="13"/>
                                        <p:tgtEl>
                                          <p:spTgt spid="26630"/>
                                        </p:tgtEl>
                                        <p:attrNameLst>
                                          <p:attrName>style.rotation</p:attrName>
                                        </p:attrNameLst>
                                      </p:cBhvr>
                                      <p:tavLst>
                                        <p:tav tm="0">
                                          <p:val>
                                            <p:fltVal val="90"/>
                                          </p:val>
                                        </p:tav>
                                        <p:tav tm="100000">
                                          <p:val>
                                            <p:fltVal val="0"/>
                                          </p:val>
                                        </p:tav>
                                      </p:tavLst>
                                    </p:anim>
                                    <p:animEffect filter="fade" transition="in">
                                      <p:cBhvr>
                                        <p:cTn dur="400" id="14"/>
                                        <p:tgtEl>
                                          <p:spTgt spid="26630"/>
                                        </p:tgtEl>
                                      </p:cBhvr>
                                    </p:animEffect>
                                  </p:childTnLst>
                                </p:cTn>
                              </p:par>
                            </p:childTnLst>
                          </p:cTn>
                        </p:par>
                        <p:par>
                          <p:cTn fill="hold" id="15" nodeType="afterGroup">
                            <p:stCondLst>
                              <p:cond delay="2400"/>
                            </p:stCondLst>
                            <p:childTnLst>
                              <p:par>
                                <p:cTn fill="hold" grpId="0" id="16" nodeType="afterEffect" presetClass="entr" presetID="16" presetSubtype="21">
                                  <p:stCondLst>
                                    <p:cond delay="0"/>
                                  </p:stCondLst>
                                  <p:childTnLst>
                                    <p:set>
                                      <p:cBhvr>
                                        <p:cTn dur="1" fill="hold" id="17">
                                          <p:stCondLst>
                                            <p:cond delay="0"/>
                                          </p:stCondLst>
                                        </p:cTn>
                                        <p:tgtEl>
                                          <p:spTgt spid="26627"/>
                                        </p:tgtEl>
                                        <p:attrNameLst>
                                          <p:attrName>style.visibility</p:attrName>
                                        </p:attrNameLst>
                                      </p:cBhvr>
                                      <p:to>
                                        <p:strVal val="visible"/>
                                      </p:to>
                                    </p:set>
                                    <p:animEffect filter="barn(inVertical)" transition="in">
                                      <p:cBhvr>
                                        <p:cTn dur="500" id="18"/>
                                        <p:tgtEl>
                                          <p:spTgt spid="26627"/>
                                        </p:tgtEl>
                                      </p:cBhvr>
                                    </p:animEffect>
                                  </p:childTnLst>
                                </p:cTn>
                              </p:par>
                            </p:childTnLst>
                          </p:cTn>
                        </p:par>
                        <p:par>
                          <p:cTn fill="hold" id="19" nodeType="afterGroup">
                            <p:stCondLst>
                              <p:cond delay="2900"/>
                            </p:stCondLst>
                            <p:childTnLst>
                              <p:par>
                                <p:cTn fill="hold" grpId="0" id="20" nodeType="afterEffect" presetClass="entr" presetID="22" presetSubtype="1">
                                  <p:stCondLst>
                                    <p:cond delay="0"/>
                                  </p:stCondLst>
                                  <p:childTnLst>
                                    <p:set>
                                      <p:cBhvr>
                                        <p:cTn dur="1" fill="hold" id="21">
                                          <p:stCondLst>
                                            <p:cond delay="0"/>
                                          </p:stCondLst>
                                        </p:cTn>
                                        <p:tgtEl>
                                          <p:spTgt spid="26628"/>
                                        </p:tgtEl>
                                        <p:attrNameLst>
                                          <p:attrName>style.visibility</p:attrName>
                                        </p:attrNameLst>
                                      </p:cBhvr>
                                      <p:to>
                                        <p:strVal val="visible"/>
                                      </p:to>
                                    </p:set>
                                    <p:animEffect filter="wipe(up)" transition="in">
                                      <p:cBhvr>
                                        <p:cTn dur="500" id="22"/>
                                        <p:tgtEl>
                                          <p:spTgt spid="26628"/>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26629"/>
                                        </p:tgtEl>
                                        <p:attrNameLst>
                                          <p:attrName>style.visibility</p:attrName>
                                        </p:attrNameLst>
                                      </p:cBhvr>
                                      <p:to>
                                        <p:strVal val="visible"/>
                                      </p:to>
                                    </p:set>
                                    <p:animEffect filter="wipe(down)" transition="in">
                                      <p:cBhvr>
                                        <p:cTn dur="500" id="25"/>
                                        <p:tgtEl>
                                          <p:spTgt spid="26629"/>
                                        </p:tgtEl>
                                      </p:cBhvr>
                                    </p:animEffect>
                                  </p:childTnLst>
                                </p:cTn>
                              </p:par>
                            </p:childTnLst>
                          </p:cTn>
                        </p:par>
                        <p:par>
                          <p:cTn fill="hold" id="26" nodeType="afterGroup">
                            <p:stCondLst>
                              <p:cond delay="3400"/>
                            </p:stCondLst>
                            <p:childTnLst>
                              <p:par>
                                <p:cTn fill="hold" grpId="0" id="27" nodeType="afterEffect" presetClass="entr" presetID="2" presetSubtype="12">
                                  <p:stCondLst>
                                    <p:cond delay="0"/>
                                  </p:stCondLst>
                                  <p:childTnLst>
                                    <p:set>
                                      <p:cBhvr>
                                        <p:cTn dur="1" fill="hold" id="28">
                                          <p:stCondLst>
                                            <p:cond delay="0"/>
                                          </p:stCondLst>
                                        </p:cTn>
                                        <p:tgtEl>
                                          <p:spTgt spid="26631"/>
                                        </p:tgtEl>
                                        <p:attrNameLst>
                                          <p:attrName>style.visibility</p:attrName>
                                        </p:attrNameLst>
                                      </p:cBhvr>
                                      <p:to>
                                        <p:strVal val="visible"/>
                                      </p:to>
                                    </p:set>
                                    <p:anim calcmode="lin" valueType="num">
                                      <p:cBhvr additive="base">
                                        <p:cTn dur="500" fill="hold" id="29"/>
                                        <p:tgtEl>
                                          <p:spTgt spid="26631"/>
                                        </p:tgtEl>
                                        <p:attrNameLst>
                                          <p:attrName>ppt_x</p:attrName>
                                        </p:attrNameLst>
                                      </p:cBhvr>
                                      <p:tavLst>
                                        <p:tav tm="0">
                                          <p:val>
                                            <p:strVal val="0-#ppt_w/2"/>
                                          </p:val>
                                        </p:tav>
                                        <p:tav tm="100000">
                                          <p:val>
                                            <p:strVal val="#ppt_x"/>
                                          </p:val>
                                        </p:tav>
                                      </p:tavLst>
                                    </p:anim>
                                    <p:anim calcmode="lin" valueType="num">
                                      <p:cBhvr additive="base">
                                        <p:cTn dur="500" fill="hold" id="30"/>
                                        <p:tgtEl>
                                          <p:spTgt spid="26631"/>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12">
                                  <p:stCondLst>
                                    <p:cond delay="100"/>
                                  </p:stCondLst>
                                  <p:childTnLst>
                                    <p:set>
                                      <p:cBhvr>
                                        <p:cTn dur="1" fill="hold" id="32">
                                          <p:stCondLst>
                                            <p:cond delay="0"/>
                                          </p:stCondLst>
                                        </p:cTn>
                                        <p:tgtEl>
                                          <p:spTgt spid="26632"/>
                                        </p:tgtEl>
                                        <p:attrNameLst>
                                          <p:attrName>style.visibility</p:attrName>
                                        </p:attrNameLst>
                                      </p:cBhvr>
                                      <p:to>
                                        <p:strVal val="visible"/>
                                      </p:to>
                                    </p:set>
                                    <p:anim calcmode="lin" valueType="num">
                                      <p:cBhvr additive="base">
                                        <p:cTn dur="500" fill="hold" id="33"/>
                                        <p:tgtEl>
                                          <p:spTgt spid="26632"/>
                                        </p:tgtEl>
                                        <p:attrNameLst>
                                          <p:attrName>ppt_x</p:attrName>
                                        </p:attrNameLst>
                                      </p:cBhvr>
                                      <p:tavLst>
                                        <p:tav tm="0">
                                          <p:val>
                                            <p:strVal val="0-#ppt_w/2"/>
                                          </p:val>
                                        </p:tav>
                                        <p:tav tm="100000">
                                          <p:val>
                                            <p:strVal val="#ppt_x"/>
                                          </p:val>
                                        </p:tav>
                                      </p:tavLst>
                                    </p:anim>
                                    <p:anim calcmode="lin" valueType="num">
                                      <p:cBhvr additive="base">
                                        <p:cTn dur="500" fill="hold" id="34"/>
                                        <p:tgtEl>
                                          <p:spTgt spid="26632"/>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12">
                                  <p:stCondLst>
                                    <p:cond delay="300"/>
                                  </p:stCondLst>
                                  <p:childTnLst>
                                    <p:set>
                                      <p:cBhvr>
                                        <p:cTn dur="1" fill="hold" id="36">
                                          <p:stCondLst>
                                            <p:cond delay="0"/>
                                          </p:stCondLst>
                                        </p:cTn>
                                        <p:tgtEl>
                                          <p:spTgt spid="26633"/>
                                        </p:tgtEl>
                                        <p:attrNameLst>
                                          <p:attrName>style.visibility</p:attrName>
                                        </p:attrNameLst>
                                      </p:cBhvr>
                                      <p:to>
                                        <p:strVal val="visible"/>
                                      </p:to>
                                    </p:set>
                                    <p:anim calcmode="lin" valueType="num">
                                      <p:cBhvr additive="base">
                                        <p:cTn dur="500" fill="hold" id="37"/>
                                        <p:tgtEl>
                                          <p:spTgt spid="26633"/>
                                        </p:tgtEl>
                                        <p:attrNameLst>
                                          <p:attrName>ppt_x</p:attrName>
                                        </p:attrNameLst>
                                      </p:cBhvr>
                                      <p:tavLst>
                                        <p:tav tm="0">
                                          <p:val>
                                            <p:strVal val="0-#ppt_w/2"/>
                                          </p:val>
                                        </p:tav>
                                        <p:tav tm="100000">
                                          <p:val>
                                            <p:strVal val="#ppt_x"/>
                                          </p:val>
                                        </p:tav>
                                      </p:tavLst>
                                    </p:anim>
                                    <p:anim calcmode="lin" valueType="num">
                                      <p:cBhvr additive="base">
                                        <p:cTn dur="500" fill="hold" id="38"/>
                                        <p:tgtEl>
                                          <p:spTgt spid="26633"/>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4200"/>
                            </p:stCondLst>
                            <p:childTnLst>
                              <p:par>
                                <p:cTn fill="hold" grpId="0" id="40" nodeType="afterEffect" presetClass="entr" presetID="22" presetSubtype="8">
                                  <p:stCondLst>
                                    <p:cond delay="0"/>
                                  </p:stCondLst>
                                  <p:childTnLst>
                                    <p:set>
                                      <p:cBhvr>
                                        <p:cTn dur="1" fill="hold" id="41">
                                          <p:stCondLst>
                                            <p:cond delay="0"/>
                                          </p:stCondLst>
                                        </p:cTn>
                                        <p:tgtEl>
                                          <p:spTgt spid="26634"/>
                                        </p:tgtEl>
                                        <p:attrNameLst>
                                          <p:attrName>style.visibility</p:attrName>
                                        </p:attrNameLst>
                                      </p:cBhvr>
                                      <p:to>
                                        <p:strVal val="visible"/>
                                      </p:to>
                                    </p:set>
                                    <p:animEffect filter="wipe(left)" transition="in">
                                      <p:cBhvr>
                                        <p:cTn dur="500" id="42"/>
                                        <p:tgtEl>
                                          <p:spTgt spid="26634"/>
                                        </p:tgtEl>
                                      </p:cBhvr>
                                    </p:animEffect>
                                  </p:childTnLst>
                                </p:cTn>
                              </p:par>
                              <p:par>
                                <p:cTn fill="hold" grpId="0" id="43" nodeType="withEffect" presetClass="entr" presetID="22" presetSubtype="8">
                                  <p:stCondLst>
                                    <p:cond delay="100"/>
                                  </p:stCondLst>
                                  <p:childTnLst>
                                    <p:set>
                                      <p:cBhvr>
                                        <p:cTn dur="1" fill="hold" id="44">
                                          <p:stCondLst>
                                            <p:cond delay="0"/>
                                          </p:stCondLst>
                                        </p:cTn>
                                        <p:tgtEl>
                                          <p:spTgt spid="26635"/>
                                        </p:tgtEl>
                                        <p:attrNameLst>
                                          <p:attrName>style.visibility</p:attrName>
                                        </p:attrNameLst>
                                      </p:cBhvr>
                                      <p:to>
                                        <p:strVal val="visible"/>
                                      </p:to>
                                    </p:set>
                                    <p:animEffect filter="wipe(left)" transition="in">
                                      <p:cBhvr>
                                        <p:cTn dur="500" id="45"/>
                                        <p:tgtEl>
                                          <p:spTgt spid="26635"/>
                                        </p:tgtEl>
                                      </p:cBhvr>
                                    </p:animEffect>
                                  </p:childTnLst>
                                </p:cTn>
                              </p:par>
                              <p:par>
                                <p:cTn fill="hold" grpId="0" id="46" nodeType="withEffect" presetClass="entr" presetID="22" presetSubtype="8">
                                  <p:stCondLst>
                                    <p:cond delay="300"/>
                                  </p:stCondLst>
                                  <p:childTnLst>
                                    <p:set>
                                      <p:cBhvr>
                                        <p:cTn dur="1" fill="hold" id="47">
                                          <p:stCondLst>
                                            <p:cond delay="0"/>
                                          </p:stCondLst>
                                        </p:cTn>
                                        <p:tgtEl>
                                          <p:spTgt spid="26636"/>
                                        </p:tgtEl>
                                        <p:attrNameLst>
                                          <p:attrName>style.visibility</p:attrName>
                                        </p:attrNameLst>
                                      </p:cBhvr>
                                      <p:to>
                                        <p:strVal val="visible"/>
                                      </p:to>
                                    </p:set>
                                    <p:animEffect filter="wipe(left)" transition="in">
                                      <p:cBhvr>
                                        <p:cTn dur="500" id="48"/>
                                        <p:tgtEl>
                                          <p:spTgt spid="266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626"/>
      <p:bldP grpId="0" spid="26627"/>
      <p:bldP grpId="0" spid="26628"/>
      <p:bldP grpId="0" spid="26629"/>
      <p:bldP grpId="0" spid="26630"/>
      <p:bldP grpId="0" spid="26631"/>
      <p:bldP grpId="0" spid="26632"/>
      <p:bldP grpId="0" spid="26633"/>
      <p:bldP grpId="0" spid="26634"/>
      <p:bldP grpId="0" spid="26635"/>
      <p:bldP grpId="0" spid="2663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7170" name="Line 5"/>
          <p:cNvSpPr>
            <a:spLocks noChangeShapeType="1"/>
          </p:cNvSpPr>
          <p:nvPr/>
        </p:nvSpPr>
        <p:spPr bwMode="auto">
          <a:xfrm flipH="1">
            <a:off x="2373313" y="4021138"/>
            <a:ext cx="0" cy="2227262"/>
          </a:xfrm>
          <a:prstGeom prst="line">
            <a:avLst/>
          </a:prstGeom>
          <a:noFill/>
          <a:ln w="12700">
            <a:solidFill>
              <a:srgbClr val="FFFFFF"/>
            </a:solidFill>
            <a:round/>
          </a:ln>
          <a:extLst>
            <a:ext uri="{909E8E84-426E-40DD-AFC4-6F175D3DCCD1}">
              <a14:hiddenFill>
                <a:noFill/>
              </a14:hiddenFill>
            </a:ext>
          </a:extLst>
        </p:spPr>
        <p:txBody>
          <a:bodyPr/>
          <a:lstStyle/>
          <a:p>
            <a:endParaRPr altLang="en-US" lang="zh-CN"/>
          </a:p>
        </p:txBody>
      </p:sp>
      <p:sp>
        <p:nvSpPr>
          <p:cNvPr id="7171" name="Line 6"/>
          <p:cNvSpPr>
            <a:spLocks noChangeShapeType="1"/>
          </p:cNvSpPr>
          <p:nvPr/>
        </p:nvSpPr>
        <p:spPr bwMode="auto">
          <a:xfrm flipH="1">
            <a:off x="4864100" y="4021138"/>
            <a:ext cx="0" cy="2227262"/>
          </a:xfrm>
          <a:prstGeom prst="line">
            <a:avLst/>
          </a:prstGeom>
          <a:noFill/>
          <a:ln w="12700">
            <a:solidFill>
              <a:srgbClr val="FFFFFF"/>
            </a:solidFill>
            <a:round/>
          </a:ln>
          <a:extLst>
            <a:ext uri="{909E8E84-426E-40DD-AFC4-6F175D3DCCD1}">
              <a14:hiddenFill>
                <a:noFill/>
              </a14:hiddenFill>
            </a:ext>
          </a:extLst>
        </p:spPr>
        <p:txBody>
          <a:bodyPr/>
          <a:lstStyle/>
          <a:p>
            <a:endParaRPr altLang="en-US" lang="zh-CN"/>
          </a:p>
        </p:txBody>
      </p:sp>
      <p:sp>
        <p:nvSpPr>
          <p:cNvPr id="7172" name="Line 7"/>
          <p:cNvSpPr>
            <a:spLocks noChangeShapeType="1"/>
          </p:cNvSpPr>
          <p:nvPr/>
        </p:nvSpPr>
        <p:spPr bwMode="auto">
          <a:xfrm flipH="1">
            <a:off x="7353300" y="4021138"/>
            <a:ext cx="0" cy="2227262"/>
          </a:xfrm>
          <a:prstGeom prst="line">
            <a:avLst/>
          </a:prstGeom>
          <a:noFill/>
          <a:ln w="12700">
            <a:solidFill>
              <a:srgbClr val="FFFFFF"/>
            </a:solidFill>
            <a:round/>
          </a:ln>
          <a:extLst>
            <a:ext uri="{909E8E84-426E-40DD-AFC4-6F175D3DCCD1}">
              <a14:hiddenFill>
                <a:noFill/>
              </a14:hiddenFill>
            </a:ext>
          </a:extLst>
        </p:spPr>
        <p:txBody>
          <a:bodyPr/>
          <a:lstStyle/>
          <a:p>
            <a:endParaRPr altLang="en-US" lang="zh-CN"/>
          </a:p>
        </p:txBody>
      </p:sp>
      <p:sp>
        <p:nvSpPr>
          <p:cNvPr id="7173" name="Line 8"/>
          <p:cNvSpPr>
            <a:spLocks noChangeShapeType="1"/>
          </p:cNvSpPr>
          <p:nvPr/>
        </p:nvSpPr>
        <p:spPr bwMode="auto">
          <a:xfrm flipH="1">
            <a:off x="9844088" y="4021138"/>
            <a:ext cx="0" cy="2227262"/>
          </a:xfrm>
          <a:prstGeom prst="line">
            <a:avLst/>
          </a:prstGeom>
          <a:noFill/>
          <a:ln w="12700">
            <a:solidFill>
              <a:srgbClr val="FFFFFF"/>
            </a:solidFill>
            <a:round/>
          </a:ln>
          <a:extLst>
            <a:ext uri="{909E8E84-426E-40DD-AFC4-6F175D3DCCD1}">
              <a14:hiddenFill>
                <a:noFill/>
              </a14:hiddenFill>
            </a:ext>
          </a:extLst>
        </p:spPr>
        <p:txBody>
          <a:bodyPr/>
          <a:lstStyle/>
          <a:p>
            <a:endParaRPr altLang="en-US" lang="zh-CN"/>
          </a:p>
        </p:txBody>
      </p:sp>
      <p:sp>
        <p:nvSpPr>
          <p:cNvPr id="7174" name="Freeform 11"/>
          <p:cNvSpPr>
            <a:spLocks noEditPoints="1"/>
          </p:cNvSpPr>
          <p:nvPr/>
        </p:nvSpPr>
        <p:spPr bwMode="auto">
          <a:xfrm>
            <a:off x="8186738" y="4094163"/>
            <a:ext cx="790575" cy="684212"/>
          </a:xfrm>
          <a:custGeom>
            <a:gdLst>
              <a:gd fmla="*/ 491191 w 948" name="T0"/>
              <a:gd fmla="*/ 144445 h 810" name="T1"/>
              <a:gd fmla="*/ 472844 w 948" name="T2"/>
              <a:gd fmla="*/ 187525 h 810" name="T3"/>
              <a:gd fmla="*/ 447826 w 948" name="T4"/>
              <a:gd fmla="*/ 207798 h 810" name="T5"/>
              <a:gd fmla="*/ 429479 w 948" name="T6"/>
              <a:gd fmla="*/ 213711 h 810" name="T7"/>
              <a:gd fmla="*/ 406963 w 948" name="T8"/>
              <a:gd fmla="*/ 215400 h 810" name="T9"/>
              <a:gd fmla="*/ 372771 w 948" name="T10"/>
              <a:gd fmla="*/ 204419 h 810" name="T11"/>
              <a:gd fmla="*/ 351089 w 948" name="T12"/>
              <a:gd fmla="*/ 184146 h 810" name="T13"/>
              <a:gd fmla="*/ 336912 w 948" name="T14"/>
              <a:gd fmla="*/ 152892 h 810" name="T15"/>
              <a:gd fmla="*/ 335244 w 948" name="T16"/>
              <a:gd fmla="*/ 130929 h 810" name="T17"/>
              <a:gd fmla="*/ 345251 w 948" name="T18"/>
              <a:gd fmla="*/ 97986 h 810" name="T19"/>
              <a:gd fmla="*/ 363598 w 948" name="T20"/>
              <a:gd fmla="*/ 75179 h 810" name="T21"/>
              <a:gd fmla="*/ 392786 w 948" name="T22"/>
              <a:gd fmla="*/ 59974 h 810" name="T23"/>
              <a:gd fmla="*/ 415302 w 948" name="T24"/>
              <a:gd fmla="*/ 57440 h 810" name="T25"/>
              <a:gd fmla="*/ 443656 w 948" name="T26"/>
              <a:gd fmla="*/ 64198 h 810" name="T27"/>
              <a:gd fmla="*/ 471176 w 948" name="T28"/>
              <a:gd fmla="*/ 84471 h 810" name="T29"/>
              <a:gd fmla="*/ 487021 w 948" name="T30"/>
              <a:gd fmla="*/ 111501 h 810" name="T31"/>
              <a:gd fmla="*/ 513707 w 948" name="T32"/>
              <a:gd fmla="*/ 96297 h 810" name="T33"/>
              <a:gd fmla="*/ 318565 w 948" name="T34"/>
              <a:gd fmla="*/ 39701 h 810" name="T35"/>
              <a:gd fmla="*/ 370269 w 948" name="T36"/>
              <a:gd fmla="*/ 238207 h 810" name="T37"/>
              <a:gd fmla="*/ 547898 w 948" name="T38"/>
              <a:gd fmla="*/ 137687 h 810" name="T39"/>
              <a:gd fmla="*/ 371103 w 948" name="T40"/>
              <a:gd fmla="*/ 489085 h 810" name="T41"/>
              <a:gd fmla="*/ 321901 w 948" name="T42"/>
              <a:gd fmla="*/ 554972 h 810" name="T43"/>
              <a:gd fmla="*/ 269363 w 948" name="T44"/>
              <a:gd fmla="*/ 578624 h 810" name="T45"/>
              <a:gd fmla="*/ 234337 w 948" name="T46"/>
              <a:gd fmla="*/ 582003 h 810" name="T47"/>
              <a:gd fmla="*/ 194308 w 948" name="T48"/>
              <a:gd fmla="*/ 574400 h 810" name="T49"/>
              <a:gd fmla="*/ 140102 w 948" name="T50"/>
              <a:gd fmla="*/ 539767 h 810" name="T51"/>
              <a:gd fmla="*/ 110914 w 948" name="T52"/>
              <a:gd fmla="*/ 495843 h 810" name="T53"/>
              <a:gd fmla="*/ 100073 w 948" name="T54"/>
              <a:gd fmla="*/ 435024 h 810" name="T55"/>
              <a:gd fmla="*/ 107578 w 948" name="T56"/>
              <a:gd fmla="*/ 395322 h 810" name="T57"/>
              <a:gd fmla="*/ 138434 w 948" name="T58"/>
              <a:gd fmla="*/ 343795 h 810" name="T59"/>
              <a:gd fmla="*/ 180965 w 948" name="T60"/>
              <a:gd fmla="*/ 313386 h 810" name="T61"/>
              <a:gd fmla="*/ 238507 w 948" name="T62"/>
              <a:gd fmla="*/ 299871 h 810" name="T63"/>
              <a:gd fmla="*/ 278536 w 948" name="T64"/>
              <a:gd fmla="*/ 305784 h 810" name="T65"/>
              <a:gd fmla="*/ 323569 w 948" name="T66"/>
              <a:gd fmla="*/ 328591 h 810" name="T67"/>
              <a:gd fmla="*/ 363598 w 948" name="T68"/>
              <a:gd fmla="*/ 376739 h 810" name="T69"/>
              <a:gd fmla="*/ 378609 w 948" name="T70"/>
              <a:gd fmla="*/ 430800 h 810" name="T71"/>
              <a:gd fmla="*/ 431981 w 948" name="T72"/>
              <a:gd fmla="*/ 415595 h 810" name="T73"/>
              <a:gd fmla="*/ 118419 w 948" name="T74"/>
              <a:gd fmla="*/ 230605 h 810" name="T75"/>
              <a:gd fmla="*/ 120921 w 948" name="T76"/>
              <a:gd fmla="*/ 596363 h 810" name="T77"/>
              <a:gd fmla="*/ 472010 w 948" name="T78"/>
              <a:gd fmla="*/ 503445 h 810" name="T79"/>
              <a:gd fmla="*/ 714686 w 948" name="T80"/>
              <a:gd fmla="*/ 410527 h 810" name="T81"/>
              <a:gd fmla="*/ 679661 w 948" name="T82"/>
              <a:gd fmla="*/ 456986 h 810" name="T83"/>
              <a:gd fmla="*/ 642968 w 948" name="T84"/>
              <a:gd fmla="*/ 473880 h 810" name="T85"/>
              <a:gd fmla="*/ 618783 w 948" name="T86"/>
              <a:gd fmla="*/ 475570 h 810" name="T87"/>
              <a:gd fmla="*/ 590429 w 948" name="T88"/>
              <a:gd fmla="*/ 470501 h 810" name="T89"/>
              <a:gd fmla="*/ 552902 w 948" name="T90"/>
              <a:gd fmla="*/ 446005 h 810" name="T91"/>
              <a:gd fmla="*/ 532054 w 948" name="T92"/>
              <a:gd fmla="*/ 415595 h 810" name="T93"/>
              <a:gd fmla="*/ 524548 w 948" name="T94"/>
              <a:gd fmla="*/ 372515 h 810" name="T95"/>
              <a:gd fmla="*/ 529552 w 948" name="T96"/>
              <a:gd fmla="*/ 344640 h 810" name="T97"/>
              <a:gd fmla="*/ 551234 w 948" name="T98"/>
              <a:gd fmla="*/ 308318 h 810" name="T99"/>
              <a:gd fmla="*/ 581256 w 948" name="T100"/>
              <a:gd fmla="*/ 287200 h 810" name="T101"/>
              <a:gd fmla="*/ 621285 w 948" name="T102"/>
              <a:gd fmla="*/ 277908 h 810" name="T103"/>
              <a:gd fmla="*/ 649639 w 948" name="T104"/>
              <a:gd fmla="*/ 281287 h 810" name="T105"/>
              <a:gd fmla="*/ 681329 w 948" name="T106"/>
              <a:gd fmla="*/ 298181 h 810" name="T107"/>
              <a:gd fmla="*/ 709683 w 948" name="T108"/>
              <a:gd fmla="*/ 331970 h 810" name="T109"/>
              <a:gd fmla="*/ 719690 w 948" name="T110"/>
              <a:gd fmla="*/ 369981 h 810" name="T111"/>
              <a:gd fmla="*/ 757217 w 948" name="T112"/>
              <a:gd fmla="*/ 359000 h 810" name="T113"/>
              <a:gd fmla="*/ 537057 w 948" name="T114"/>
              <a:gd fmla="*/ 228915 h 810" name="T115"/>
              <a:gd fmla="*/ 539559 w 948" name="T116"/>
              <a:gd fmla="*/ 485706 h 810" name="T117"/>
              <a:gd fmla="*/ 785571 w 948" name="T118"/>
              <a:gd fmla="*/ 420664 h 81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810" w="947">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75" name="Freeform 12"/>
          <p:cNvSpPr>
            <a:spLocks noEditPoints="1"/>
          </p:cNvSpPr>
          <p:nvPr/>
        </p:nvSpPr>
        <p:spPr bwMode="auto">
          <a:xfrm>
            <a:off x="5648325" y="4005263"/>
            <a:ext cx="852488" cy="822325"/>
          </a:xfrm>
          <a:custGeom>
            <a:gdLst>
              <a:gd fmla="*/ 355342 w 1022" name="T0"/>
              <a:gd fmla="*/ 745417 h 973" name="T1"/>
              <a:gd fmla="*/ 355342 w 1022" name="T2"/>
              <a:gd fmla="*/ 782603 h 973" name="T3"/>
              <a:gd fmla="*/ 516331 w 1022" name="T4"/>
              <a:gd fmla="*/ 764010 h 973" name="T5"/>
              <a:gd fmla="*/ 497146 w 1022" name="T6"/>
              <a:gd fmla="*/ 687102 h 973" name="T7"/>
              <a:gd fmla="*/ 355342 w 1022" name="T8"/>
              <a:gd fmla="*/ 687102 h 973" name="T9"/>
              <a:gd fmla="*/ 355342 w 1022" name="T10"/>
              <a:gd fmla="*/ 725133 h 973" name="T11"/>
              <a:gd fmla="*/ 516331 w 1022" name="T12"/>
              <a:gd fmla="*/ 705695 h 973" name="T13"/>
              <a:gd fmla="*/ 426244 w 1022" name="T14"/>
              <a:gd fmla="*/ 822325 h 973" name="T15"/>
              <a:gd fmla="*/ 487970 w 1022" name="T16"/>
              <a:gd fmla="*/ 799506 h 973" name="T17"/>
              <a:gd fmla="*/ 426244 w 1022" name="T18"/>
              <a:gd fmla="*/ 822325 h 973" name="T19"/>
              <a:gd fmla="*/ 428746 w 1022" name="T20"/>
              <a:gd fmla="*/ 220583 h 973" name="T21"/>
              <a:gd fmla="*/ 226885 w 1022" name="T22"/>
              <a:gd fmla="*/ 410740 h 973" name="T23"/>
              <a:gd fmla="*/ 347001 w 1022" name="T24"/>
              <a:gd fmla="*/ 665128 h 973" name="T25"/>
              <a:gd fmla="*/ 428746 w 1022" name="T26"/>
              <a:gd fmla="*/ 671044 h 973" name="T27"/>
              <a:gd fmla="*/ 528843 w 1022" name="T28"/>
              <a:gd fmla="*/ 609349 h 973" name="T29"/>
              <a:gd fmla="*/ 428746 w 1022" name="T30"/>
              <a:gd fmla="*/ 220583 h 973" name="T31"/>
              <a:gd fmla="*/ 167662 w 1022" name="T32"/>
              <a:gd fmla="*/ 445391 h 973" name="T33"/>
              <a:gd fmla="*/ 32531 w 1022" name="T34"/>
              <a:gd fmla="*/ 418346 h 973" name="T35"/>
              <a:gd fmla="*/ 32531 w 1022" name="T36"/>
              <a:gd fmla="*/ 471590 h 973" name="T37"/>
              <a:gd fmla="*/ 167662 w 1022" name="T38"/>
              <a:gd fmla="*/ 445391 h 973" name="T39"/>
              <a:gd fmla="*/ 819957 w 1022" name="T40"/>
              <a:gd fmla="*/ 418346 h 973" name="T41"/>
              <a:gd fmla="*/ 685661 w 1022" name="T42"/>
              <a:gd fmla="*/ 445391 h 973" name="T43"/>
              <a:gd fmla="*/ 819957 w 1022" name="T44"/>
              <a:gd fmla="*/ 471590 h 973" name="T45"/>
              <a:gd fmla="*/ 819957 w 1022" name="T46"/>
              <a:gd fmla="*/ 418346 h 973" name="T47"/>
              <a:gd fmla="*/ 652295 w 1022" name="T48"/>
              <a:gd fmla="*/ 250163 h 973" name="T49"/>
              <a:gd fmla="*/ 729036 w 1022" name="T50"/>
              <a:gd fmla="*/ 134378 h 973" name="T51"/>
              <a:gd fmla="*/ 614759 w 1022" name="T52"/>
              <a:gd fmla="*/ 212131 h 973" name="T53"/>
              <a:gd fmla="*/ 652295 w 1022" name="T54"/>
              <a:gd fmla="*/ 250163 h 973" name="T55"/>
              <a:gd fmla="*/ 423742 w 1022" name="T56"/>
              <a:gd fmla="*/ 169874 h 973" name="T57"/>
              <a:gd fmla="*/ 450434 w 1022" name="T58"/>
              <a:gd fmla="*/ 32961 h 973" name="T59"/>
              <a:gd fmla="*/ 397049 w 1022" name="T60"/>
              <a:gd fmla="*/ 32961 h 973" name="T61"/>
              <a:gd fmla="*/ 423742 w 1022" name="T62"/>
              <a:gd fmla="*/ 169874 h 973" name="T63"/>
              <a:gd fmla="*/ 191017 w 1022" name="T64"/>
              <a:gd fmla="*/ 239176 h 973" name="T65"/>
              <a:gd fmla="*/ 228554 w 1022" name="T66"/>
              <a:gd fmla="*/ 201144 h 973" name="T67"/>
              <a:gd fmla="*/ 114277 w 1022" name="T68"/>
              <a:gd fmla="*/ 123391 h 973" name="T69"/>
              <a:gd fmla="*/ 191017 w 1022" name="T70"/>
              <a:gd fmla="*/ 239176 h 973" name="T71"/>
              <a:gd fmla="*/ 200193 w 1022" name="T72"/>
              <a:gd fmla="*/ 638929 h 973" name="T73"/>
              <a:gd fmla="*/ 123452 w 1022" name="T74"/>
              <a:gd fmla="*/ 755559 h 973" name="T75"/>
              <a:gd fmla="*/ 237729 w 1022" name="T76"/>
              <a:gd fmla="*/ 677805 h 973" name="T77"/>
              <a:gd fmla="*/ 200193 w 1022" name="T78"/>
              <a:gd fmla="*/ 638929 h 973" name="T79"/>
              <a:gd fmla="*/ 661471 w 1022" name="T80"/>
              <a:gd fmla="*/ 649916 h 973" name="T81"/>
              <a:gd fmla="*/ 623934 w 1022" name="T82"/>
              <a:gd fmla="*/ 687947 h 973" name="T83"/>
              <a:gd fmla="*/ 738211 w 1022" name="T84"/>
              <a:gd fmla="*/ 765700 h 973" name="T85"/>
              <a:gd fmla="*/ 661471 w 1022" name="T86"/>
              <a:gd fmla="*/ 649916 h 97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973" w="1022">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76" name="Freeform 13"/>
          <p:cNvSpPr>
            <a:spLocks noEditPoints="1"/>
          </p:cNvSpPr>
          <p:nvPr/>
        </p:nvSpPr>
        <p:spPr bwMode="auto">
          <a:xfrm>
            <a:off x="3248025" y="4081463"/>
            <a:ext cx="798513" cy="749300"/>
          </a:xfrm>
          <a:custGeom>
            <a:gdLst>
              <a:gd fmla="*/ 0 w 957" name="T0"/>
              <a:gd fmla="*/ 442807 h 885" name="T1"/>
              <a:gd fmla="*/ 307056 w 957" name="T2"/>
              <a:gd fmla="*/ 749300 h 885" name="T3"/>
              <a:gd fmla="*/ 538183 w 957" name="T4"/>
              <a:gd fmla="*/ 708660 h 885" name="T5"/>
              <a:gd fmla="*/ 485616 w 957" name="T6"/>
              <a:gd fmla="*/ 331047 h 885" name="T7"/>
              <a:gd fmla="*/ 473100 w 957" name="T8"/>
              <a:gd fmla="*/ 695960 h 885" name="T9"/>
              <a:gd fmla="*/ 313731 w 957" name="T10"/>
              <a:gd fmla="*/ 627380 h 885" name="T11"/>
              <a:gd fmla="*/ 270343 w 957" name="T12"/>
              <a:gd fmla="*/ 436880 h 885" name="T13"/>
              <a:gd fmla="*/ 55070 w 957" name="T14"/>
              <a:gd fmla="*/ 430953 h 885" name="T15"/>
              <a:gd fmla="*/ 61745 w 957" name="T16"/>
              <a:gd fmla="*/ 137160 h 885" name="T17"/>
              <a:gd fmla="*/ 313731 w 957" name="T18"/>
              <a:gd fmla="*/ 77893 h 885" name="T19"/>
              <a:gd fmla="*/ 0 w 957" name="T20"/>
              <a:gd fmla="*/ 131233 h 885" name="T21"/>
              <a:gd fmla="*/ 448903 w 957" name="T22"/>
              <a:gd fmla="*/ 154093 h 885" name="T23"/>
              <a:gd fmla="*/ 421368 w 957" name="T24"/>
              <a:gd fmla="*/ 122767 h 885" name="T25"/>
              <a:gd fmla="*/ 443062 w 957" name="T26"/>
              <a:gd fmla="*/ 104140 h 885" name="T27"/>
              <a:gd fmla="*/ 498132 w 957" name="T28"/>
              <a:gd fmla="*/ 104140 h 885" name="T29"/>
              <a:gd fmla="*/ 520661 w 957" name="T30"/>
              <a:gd fmla="*/ 122767 h 885" name="T31"/>
              <a:gd fmla="*/ 493126 w 957" name="T32"/>
              <a:gd fmla="*/ 154093 h 885" name="T33"/>
              <a:gd fmla="*/ 520661 w 957" name="T34"/>
              <a:gd fmla="*/ 186267 h 885" name="T35"/>
              <a:gd fmla="*/ 498132 w 957" name="T36"/>
              <a:gd fmla="*/ 204893 h 885" name="T37"/>
              <a:gd fmla="*/ 443062 w 957" name="T38"/>
              <a:gd fmla="*/ 204893 h 885" name="T39"/>
              <a:gd fmla="*/ 421368 w 957" name="T40"/>
              <a:gd fmla="*/ 186267 h 885" name="T41"/>
              <a:gd fmla="*/ 650826 w 957" name="T42"/>
              <a:gd fmla="*/ 281093 h 885" name="T43"/>
              <a:gd fmla="*/ 787666 w 957" name="T44"/>
              <a:gd fmla="*/ 459740 h 885" name="T45"/>
              <a:gd fmla="*/ 732596 w 957" name="T46"/>
              <a:gd fmla="*/ 475827 h 885" name="T47"/>
              <a:gd fmla="*/ 650826 w 957" name="T48"/>
              <a:gd fmla="*/ 281093 h 885" name="T49"/>
              <a:gd fmla="*/ 569055 w 957" name="T50"/>
              <a:gd fmla="*/ 55033 h 885" name="T51"/>
              <a:gd fmla="*/ 629131 w 957" name="T52"/>
              <a:gd fmla="*/ 280247 h 885" name="T53"/>
              <a:gd fmla="*/ 601597 w 957" name="T54"/>
              <a:gd fmla="*/ 314960 h 885" name="T55"/>
              <a:gd fmla="*/ 550699 w 957" name="T56"/>
              <a:gd fmla="*/ 270087 h 885" name="T57"/>
              <a:gd fmla="*/ 372973 w 957" name="T58"/>
              <a:gd fmla="*/ 55033 h 885" name="T59"/>
              <a:gd fmla="*/ 536514 w 957" name="T60"/>
              <a:gd fmla="*/ 88053 h 885" name="T61"/>
              <a:gd fmla="*/ 405514 w 957" name="T62"/>
              <a:gd fmla="*/ 220980 h 885" name="T63"/>
              <a:gd fmla="*/ 255324 w 957" name="T64"/>
              <a:gd fmla="*/ 651933 h 885" name="T65"/>
              <a:gd fmla="*/ 98458 w 957" name="T66"/>
              <a:gd fmla="*/ 490220 h 885" name="T67"/>
              <a:gd fmla="*/ 255324 w 957" name="T68"/>
              <a:gd fmla="*/ 651933 h 885" name="T69"/>
              <a:gd fmla="*/ 91783 w 957" name="T70"/>
              <a:gd fmla="*/ 211667 h 885" name="T71"/>
              <a:gd fmla="*/ 313731 w 957" name="T72"/>
              <a:gd fmla="*/ 224367 h 885" name="T73"/>
              <a:gd fmla="*/ 199420 w 957" name="T74"/>
              <a:gd fmla="*/ 181187 h 885" name="T75"/>
              <a:gd fmla="*/ 91783 w 957" name="T76"/>
              <a:gd fmla="*/ 342900 h 885" name="T77"/>
              <a:gd fmla="*/ 100961 w 957" name="T78"/>
              <a:gd fmla="*/ 381000 h 885" name="T79"/>
              <a:gd fmla="*/ 316235 w 957" name="T80"/>
              <a:gd fmla="*/ 340360 h 885" name="T81"/>
              <a:gd fmla="*/ 91783 w 957" name="T82"/>
              <a:gd fmla="*/ 342900 h 885" name="T83"/>
              <a:gd fmla="*/ 91783 w 957" name="T84"/>
              <a:gd fmla="*/ 290407 h 885" name="T85"/>
              <a:gd fmla="*/ 316235 w 957" name="T86"/>
              <a:gd fmla="*/ 302260 h 885" name="T87"/>
              <a:gd fmla="*/ 328750 w 957" name="T88"/>
              <a:gd fmla="*/ 281093 h 885" name="T89"/>
              <a:gd fmla="*/ 196916 w 957" name="T90"/>
              <a:gd fmla="*/ 261620 h 885" name="T91"/>
              <a:gd fmla="*/ 91783 w 957" name="T92"/>
              <a:gd fmla="*/ 277707 h 88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885" w="957">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77" name="Rectangle 14"/>
          <p:cNvSpPr>
            <a:spLocks noChangeArrowheads="1"/>
          </p:cNvSpPr>
          <p:nvPr/>
        </p:nvSpPr>
        <p:spPr bwMode="auto">
          <a:xfrm>
            <a:off x="962025" y="5014913"/>
            <a:ext cx="5699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rgbClr val="FFFFFF"/>
                </a:solidFill>
                <a:latin charset="-122" panose="020b0503020204020204" pitchFamily="34" typeface="微软雅黑"/>
                <a:ea charset="-122" pitchFamily="34" typeface="微软雅黑"/>
              </a:rPr>
              <a:t>Part 1</a:t>
            </a:r>
          </a:p>
        </p:txBody>
      </p:sp>
      <p:sp>
        <p:nvSpPr>
          <p:cNvPr id="7178" name="Rectangle 17"/>
          <p:cNvSpPr>
            <a:spLocks noChangeArrowheads="1"/>
          </p:cNvSpPr>
          <p:nvPr/>
        </p:nvSpPr>
        <p:spPr bwMode="auto">
          <a:xfrm>
            <a:off x="3281363" y="5014913"/>
            <a:ext cx="5699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rgbClr val="FFFFFF"/>
                </a:solidFill>
                <a:latin charset="-122" panose="020b0503020204020204" pitchFamily="34" typeface="微软雅黑"/>
                <a:ea charset="-122" pitchFamily="34" typeface="微软雅黑"/>
              </a:rPr>
              <a:t>Part 2</a:t>
            </a:r>
          </a:p>
        </p:txBody>
      </p:sp>
      <p:sp>
        <p:nvSpPr>
          <p:cNvPr id="7179" name="Rectangle 20"/>
          <p:cNvSpPr>
            <a:spLocks noChangeArrowheads="1"/>
          </p:cNvSpPr>
          <p:nvPr/>
        </p:nvSpPr>
        <p:spPr bwMode="auto">
          <a:xfrm>
            <a:off x="5795963" y="5014913"/>
            <a:ext cx="5699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rgbClr val="FFFFFF"/>
                </a:solidFill>
                <a:latin charset="-122" panose="020b0503020204020204" pitchFamily="34" typeface="微软雅黑"/>
                <a:ea charset="-122" pitchFamily="34" typeface="微软雅黑"/>
              </a:rPr>
              <a:t>Part 3</a:t>
            </a:r>
          </a:p>
        </p:txBody>
      </p:sp>
      <p:sp>
        <p:nvSpPr>
          <p:cNvPr id="7180" name="Rectangle 23"/>
          <p:cNvSpPr>
            <a:spLocks noChangeArrowheads="1"/>
          </p:cNvSpPr>
          <p:nvPr/>
        </p:nvSpPr>
        <p:spPr bwMode="auto">
          <a:xfrm>
            <a:off x="8289925" y="5014913"/>
            <a:ext cx="5699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rgbClr val="FFFFFF"/>
                </a:solidFill>
                <a:latin charset="-122" panose="020b0503020204020204" pitchFamily="34" typeface="微软雅黑"/>
                <a:ea charset="-122" pitchFamily="34" typeface="微软雅黑"/>
              </a:rPr>
              <a:t>Part 4</a:t>
            </a:r>
          </a:p>
        </p:txBody>
      </p:sp>
      <p:sp>
        <p:nvSpPr>
          <p:cNvPr id="7181" name="Rectangle 26"/>
          <p:cNvSpPr>
            <a:spLocks noChangeArrowheads="1"/>
          </p:cNvSpPr>
          <p:nvPr/>
        </p:nvSpPr>
        <p:spPr bwMode="auto">
          <a:xfrm>
            <a:off x="10674350" y="5014913"/>
            <a:ext cx="56991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rgbClr val="FFFFFF"/>
                </a:solidFill>
                <a:latin charset="-122" panose="020b0503020204020204" pitchFamily="34" typeface="微软雅黑"/>
                <a:ea charset="-122" pitchFamily="34" typeface="微软雅黑"/>
              </a:rPr>
              <a:t>Part 5</a:t>
            </a:r>
          </a:p>
        </p:txBody>
      </p:sp>
      <p:sp>
        <p:nvSpPr>
          <p:cNvPr id="7182" name="Freeform 27"/>
          <p:cNvSpPr>
            <a:spLocks noEditPoints="1"/>
          </p:cNvSpPr>
          <p:nvPr/>
        </p:nvSpPr>
        <p:spPr bwMode="auto">
          <a:xfrm>
            <a:off x="998538" y="4121150"/>
            <a:ext cx="676275" cy="725488"/>
          </a:xfrm>
          <a:custGeom>
            <a:gdLst>
              <a:gd fmla="*/ 422255 w 812" name="T0"/>
              <a:gd fmla="*/ 0 h 858" name="T1"/>
              <a:gd fmla="*/ 516368 w 812" name="T2"/>
              <a:gd fmla="*/ 223227 h 858" name="T3"/>
              <a:gd fmla="*/ 445575 w 812" name="T4"/>
              <a:gd fmla="*/ 95548 h 858" name="T5"/>
              <a:gd fmla="*/ 205714 w 812" name="T6"/>
              <a:gd fmla="*/ 71872 h 858" name="T7"/>
              <a:gd fmla="*/ 187391 w 812" name="T8"/>
              <a:gd fmla="*/ 191096 h 858" name="T9"/>
              <a:gd fmla="*/ 71625 w 812" name="T10"/>
              <a:gd fmla="*/ 543693 h 858" name="T11"/>
              <a:gd fmla="*/ 312319 w 812" name="T12"/>
              <a:gd fmla="*/ 566523 h 858" name="T13"/>
              <a:gd fmla="*/ 94112 w 812" name="T14"/>
              <a:gd fmla="*/ 639241 h 858" name="T15"/>
              <a:gd fmla="*/ 0 w 812" name="T16"/>
              <a:gd fmla="*/ 150509 h 858" name="T17"/>
              <a:gd fmla="*/ 600486 w 812" name="T18"/>
              <a:gd fmla="*/ 234219 h 858" name="T19"/>
              <a:gd fmla="*/ 667946 w 812" name="T20"/>
              <a:gd fmla="*/ 302709 h 858" name="T21"/>
              <a:gd fmla="*/ 588826 w 812" name="T22"/>
              <a:gd fmla="*/ 497188 h 858" name="T23"/>
              <a:gd fmla="*/ 634632 w 812" name="T24"/>
              <a:gd fmla="*/ 349215 h 858" name="T25"/>
              <a:gd fmla="*/ 617143 w 812" name="T26"/>
              <a:gd fmla="*/ 306937 h 858" name="T27"/>
              <a:gd fmla="*/ 529693 w 812" name="T28"/>
              <a:gd fmla="*/ 255358 h 858" name="T29"/>
              <a:gd fmla="*/ 611313 w 812" name="T30"/>
              <a:gd fmla="*/ 333995 h 858" name="T31"/>
              <a:gd fmla="*/ 483054 w 812" name="T32"/>
              <a:gd fmla="*/ 575824 h 858" name="T33"/>
              <a:gd fmla="*/ 368120 w 812" name="T34"/>
              <a:gd fmla="*/ 508180 h 858" name="T35"/>
              <a:gd fmla="*/ 509705 w 812" name="T36"/>
              <a:gd fmla="*/ 274806 h 858" name="T37"/>
              <a:gd fmla="*/ 611313 w 812" name="T38"/>
              <a:gd fmla="*/ 333995 h 858" name="T39"/>
              <a:gd fmla="*/ 326478 w 812" name="T40"/>
              <a:gd fmla="*/ 717032 h 858" name="T41"/>
              <a:gd fmla="*/ 411428 w 812" name="T42"/>
              <a:gd fmla="*/ 568214 h 858" name="T43"/>
              <a:gd fmla="*/ 244858 w 812" name="T44"/>
              <a:gd fmla="*/ 125988 h 858" name="T45"/>
              <a:gd fmla="*/ 401434 w 812" name="T46"/>
              <a:gd fmla="*/ 163193 h 858" name="T47"/>
              <a:gd fmla="*/ 244858 w 812" name="T48"/>
              <a:gd fmla="*/ 125988 h 858" name="T49"/>
              <a:gd fmla="*/ 214876 w 812" name="T50"/>
              <a:gd fmla="*/ 369508 h 858" name="T51"/>
              <a:gd fmla="*/ 123262 w 812" name="T52"/>
              <a:gd fmla="*/ 405867 h 858" name="T53"/>
              <a:gd fmla="*/ 123262 w 812" name="T54"/>
              <a:gd fmla="*/ 284953 h 858" name="T55"/>
              <a:gd fmla="*/ 401434 w 812" name="T56"/>
              <a:gd fmla="*/ 322157 h 858" name="T57"/>
              <a:gd fmla="*/ 123262 w 812" name="T58"/>
              <a:gd fmla="*/ 284953 h 858" name="T59"/>
              <a:gd fmla="*/ 401434 w 812" name="T60"/>
              <a:gd fmla="*/ 207161 h 858" name="T61"/>
              <a:gd fmla="*/ 123262 w 812" name="T62"/>
              <a:gd fmla="*/ 243520 h 858" name="T63"/>
              <a:gd fmla="*/ 92446 w 812" name="T64"/>
              <a:gd fmla="*/ 158119 h 858" name="T65"/>
              <a:gd fmla="*/ 173233 w 812" name="T66"/>
              <a:gd fmla="*/ 146281 h 858" name="T67"/>
              <a:gd fmla="*/ 92446 w 812" name="T68"/>
              <a:gd fmla="*/ 158119 h 858"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858" w="812">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83" name="Freeform 28"/>
          <p:cNvSpPr>
            <a:spLocks noEditPoints="1"/>
          </p:cNvSpPr>
          <p:nvPr/>
        </p:nvSpPr>
        <p:spPr bwMode="auto">
          <a:xfrm>
            <a:off x="10712450" y="4175125"/>
            <a:ext cx="769938" cy="650875"/>
          </a:xfrm>
          <a:custGeom>
            <a:gdLst>
              <a:gd fmla="*/ 683184 w 923" name="T0"/>
              <a:gd fmla="*/ 0 h 771" name="T1"/>
              <a:gd fmla="*/ 769938 w 923" name="T2"/>
              <a:gd fmla="*/ 87796 h 771" name="T3"/>
              <a:gd fmla="*/ 744079 w 923" name="T4"/>
              <a:gd fmla="*/ 325860 h 771" name="T5"/>
              <a:gd fmla="*/ 614783 w 923" name="T6"/>
              <a:gd fmla="*/ 351185 h 771" name="T7"/>
              <a:gd fmla="*/ 487155 w 923" name="T8"/>
              <a:gd fmla="*/ 510738 h 771" name="T9"/>
              <a:gd fmla="*/ 487155 w 923" name="T10"/>
              <a:gd fmla="*/ 351185 h 771" name="T11"/>
              <a:gd fmla="*/ 418753 w 923" name="T12"/>
              <a:gd fmla="*/ 310664 h 771" name="T13"/>
              <a:gd fmla="*/ 527195 w 923" name="T14"/>
              <a:gd fmla="*/ 310664 h 771" name="T15"/>
              <a:gd fmla="*/ 527195 w 923" name="T16"/>
              <a:gd fmla="*/ 396772 h 771" name="T17"/>
              <a:gd fmla="*/ 595597 w 923" name="T18"/>
              <a:gd fmla="*/ 310664 h 771" name="T19"/>
              <a:gd fmla="*/ 683184 w 923" name="T20"/>
              <a:gd fmla="*/ 310664 h 771" name="T21"/>
              <a:gd fmla="*/ 729898 w 923" name="T22"/>
              <a:gd fmla="*/ 264233 h 771" name="T23"/>
              <a:gd fmla="*/ 715717 w 923" name="T24"/>
              <a:gd fmla="*/ 54873 h 771" name="T25"/>
              <a:gd fmla="*/ 252753 w 923" name="T26"/>
              <a:gd fmla="*/ 40521 h 771" name="T27"/>
              <a:gd fmla="*/ 206040 w 923" name="T28"/>
              <a:gd fmla="*/ 87796 h 771" name="T29"/>
              <a:gd fmla="*/ 188522 w 923" name="T30"/>
              <a:gd fmla="*/ 300534 h 771" name="T31"/>
              <a:gd fmla="*/ 166000 w 923" name="T32"/>
              <a:gd fmla="*/ 264233 h 771" name="T33"/>
              <a:gd fmla="*/ 191859 w 923" name="T34"/>
              <a:gd fmla="*/ 26170 h 771" name="T35"/>
              <a:gd fmla="*/ 108442 w 923" name="T36"/>
              <a:gd fmla="*/ 290403 h 771" name="T37"/>
              <a:gd fmla="*/ 37538 w 923" name="T38"/>
              <a:gd fmla="*/ 362160 h 771" name="T39"/>
              <a:gd fmla="*/ 179346 w 923" name="T40"/>
              <a:gd fmla="*/ 362160 h 771" name="T41"/>
              <a:gd fmla="*/ 303638 w 923" name="T42"/>
              <a:gd fmla="*/ 223712 h 771" name="T43"/>
              <a:gd fmla="*/ 217718 w 923" name="T44"/>
              <a:gd fmla="*/ 310664 h 771" name="T45"/>
              <a:gd fmla="*/ 388723 w 923" name="T46"/>
              <a:gd fmla="*/ 310664 h 771" name="T47"/>
              <a:gd fmla="*/ 228562 w 923" name="T48"/>
              <a:gd fmla="*/ 631458 h 771" name="T49"/>
              <a:gd fmla="*/ 228562 w 923" name="T50"/>
              <a:gd fmla="*/ 507362 h 771" name="T51"/>
              <a:gd fmla="*/ 237738 w 923" name="T52"/>
              <a:gd fmla="*/ 631458 h 771" name="T53"/>
              <a:gd fmla="*/ 372039 w 923" name="T54"/>
              <a:gd fmla="*/ 650875 h 771" name="T55"/>
              <a:gd fmla="*/ 372039 w 923" name="T56"/>
              <a:gd fmla="*/ 507362 h 771" name="T57"/>
              <a:gd fmla="*/ 381215 w 923" name="T58"/>
              <a:gd fmla="*/ 631458 h 771" name="T59"/>
              <a:gd fmla="*/ 435436 w 923" name="T60"/>
              <a:gd fmla="*/ 462619 h 771" name="T61"/>
              <a:gd fmla="*/ 226060 w 923" name="T62"/>
              <a:gd fmla="*/ 407747 h 771" name="T63"/>
              <a:gd fmla="*/ 172673 w 923" name="T64"/>
              <a:gd fmla="*/ 631458 h 771" name="T65"/>
              <a:gd fmla="*/ 45879 w 923" name="T66"/>
              <a:gd fmla="*/ 627238 h 771" name="T67"/>
              <a:gd fmla="*/ 45879 w 923" name="T68"/>
              <a:gd fmla="*/ 525090 h 771" name="T69"/>
              <a:gd fmla="*/ 54221 w 923" name="T70"/>
              <a:gd fmla="*/ 627238 h 771" name="T71"/>
              <a:gd fmla="*/ 145145 w 923" name="T72"/>
              <a:gd fmla="*/ 639056 h 771" name="T73"/>
              <a:gd fmla="*/ 147648 w 923" name="T74"/>
              <a:gd fmla="*/ 442359 h 771" name="T75"/>
              <a:gd fmla="*/ 0 w 923" name="T76"/>
              <a:gd fmla="*/ 487101 h 771" name="T77"/>
              <a:gd fmla="*/ 45879 w 923" name="T78"/>
              <a:gd fmla="*/ 627238 h 771"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771" w="923">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2" name="TextBox 58"/>
          <p:cNvSpPr txBox="1">
            <a:spLocks noChangeArrowheads="1"/>
          </p:cNvSpPr>
          <p:nvPr/>
        </p:nvSpPr>
        <p:spPr bwMode="auto">
          <a:xfrm>
            <a:off x="2595563" y="5229225"/>
            <a:ext cx="194786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000">
                <a:solidFill>
                  <a:schemeClr val="accent2"/>
                </a:solidFill>
                <a:latin charset="-122" panose="020b0503020204020204" pitchFamily="34" typeface="微软雅黑"/>
                <a:ea charset="-122" pitchFamily="34" typeface="微软雅黑"/>
              </a:rPr>
              <a:t>研究思路与方法</a:t>
            </a:r>
          </a:p>
        </p:txBody>
      </p:sp>
      <p:sp>
        <p:nvSpPr>
          <p:cNvPr id="9233" name="TextBox 59"/>
          <p:cNvSpPr txBox="1">
            <a:spLocks noChangeArrowheads="1"/>
          </p:cNvSpPr>
          <p:nvPr/>
        </p:nvSpPr>
        <p:spPr bwMode="auto">
          <a:xfrm>
            <a:off x="341313" y="5459413"/>
            <a:ext cx="194786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000">
                <a:solidFill>
                  <a:schemeClr val="accent2"/>
                </a:solidFill>
                <a:latin charset="-122" panose="020b0503020204020204" pitchFamily="34" typeface="微软雅黑"/>
                <a:ea charset="-122" pitchFamily="34" typeface="微软雅黑"/>
              </a:rPr>
              <a:t>绪   论</a:t>
            </a:r>
          </a:p>
        </p:txBody>
      </p:sp>
      <p:sp>
        <p:nvSpPr>
          <p:cNvPr id="9234" name="TextBox 68"/>
          <p:cNvSpPr txBox="1">
            <a:spLocks noChangeArrowheads="1"/>
          </p:cNvSpPr>
          <p:nvPr/>
        </p:nvSpPr>
        <p:spPr bwMode="auto">
          <a:xfrm>
            <a:off x="5086350" y="5229225"/>
            <a:ext cx="20923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000">
                <a:solidFill>
                  <a:schemeClr val="accent2"/>
                </a:solidFill>
                <a:latin charset="-122" panose="020b0503020204020204" pitchFamily="34" typeface="微软雅黑"/>
                <a:ea charset="-122" pitchFamily="34" typeface="微软雅黑"/>
              </a:rPr>
              <a:t>关键技术与实践难点</a:t>
            </a:r>
          </a:p>
        </p:txBody>
      </p:sp>
      <p:sp>
        <p:nvSpPr>
          <p:cNvPr id="9235" name="TextBox 69"/>
          <p:cNvSpPr txBox="1">
            <a:spLocks noChangeArrowheads="1"/>
          </p:cNvSpPr>
          <p:nvPr/>
        </p:nvSpPr>
        <p:spPr bwMode="auto">
          <a:xfrm>
            <a:off x="7577139" y="5229225"/>
            <a:ext cx="19494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000">
                <a:solidFill>
                  <a:schemeClr val="accent2"/>
                </a:solidFill>
                <a:latin charset="-122" panose="020b0503020204020204" pitchFamily="34" typeface="微软雅黑"/>
                <a:ea charset="-122" pitchFamily="34" typeface="微软雅黑"/>
              </a:rPr>
              <a:t>研究成果与应用</a:t>
            </a:r>
          </a:p>
        </p:txBody>
      </p:sp>
      <p:sp>
        <p:nvSpPr>
          <p:cNvPr id="9236" name="TextBox 70"/>
          <p:cNvSpPr txBox="1">
            <a:spLocks noChangeArrowheads="1"/>
          </p:cNvSpPr>
          <p:nvPr/>
        </p:nvSpPr>
        <p:spPr bwMode="auto">
          <a:xfrm>
            <a:off x="9988549" y="5229225"/>
            <a:ext cx="194945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3000">
                <a:solidFill>
                  <a:schemeClr val="accent2"/>
                </a:solidFill>
                <a:latin charset="-122" panose="020b0503020204020204" pitchFamily="34" typeface="微软雅黑"/>
                <a:ea charset="-122" pitchFamily="34" typeface="微软雅黑"/>
              </a:rPr>
              <a:t>相关建议和结论</a:t>
            </a:r>
          </a:p>
        </p:txBody>
      </p:sp>
      <p:sp>
        <p:nvSpPr>
          <p:cNvPr id="9237" name="Rectangle 3"/>
          <p:cNvSpPr txBox="1">
            <a:spLocks noChangeArrowheads="1"/>
          </p:cNvSpPr>
          <p:nvPr/>
        </p:nvSpPr>
        <p:spPr bwMode="auto">
          <a:xfrm>
            <a:off x="5203825" y="536575"/>
            <a:ext cx="1536700" cy="601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dist" eaLnBrk="1" hangingPunct="1"/>
            <a:r>
              <a:rPr altLang="en-US" b="1" lang="zh-CN" sz="3600">
                <a:solidFill>
                  <a:schemeClr val="accent2"/>
                </a:solidFill>
                <a:ea charset="-122" pitchFamily="34" typeface="微软雅黑"/>
              </a:rPr>
              <a:t>目录</a:t>
            </a:r>
          </a:p>
        </p:txBody>
      </p:sp>
      <p:sp>
        <p:nvSpPr>
          <p:cNvPr id="9238" name="Text Box 5"/>
          <p:cNvSpPr txBox="1">
            <a:spLocks noChangeArrowheads="1"/>
          </p:cNvSpPr>
          <p:nvPr/>
        </p:nvSpPr>
        <p:spPr bwMode="auto">
          <a:xfrm>
            <a:off x="5126038" y="1095375"/>
            <a:ext cx="1692275"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lang="en-US" sz="2400">
                <a:solidFill>
                  <a:schemeClr val="accent2"/>
                </a:solidFill>
                <a:ea charset="-122" pitchFamily="34" typeface="微软雅黑"/>
              </a:rPr>
              <a:t>Contents</a:t>
            </a:r>
          </a:p>
        </p:txBody>
      </p:sp>
    </p:spTree>
  </p:cSld>
  <p:clrMapOvr>
    <a:masterClrMapping/>
  </p:clrMapOvr>
  <p:transition advTm="8561"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6">
                                  <p:stCondLst>
                                    <p:cond delay="100"/>
                                  </p:stCondLst>
                                  <p:childTnLst>
                                    <p:set>
                                      <p:cBhvr>
                                        <p:cTn dur="1" fill="hold" id="6">
                                          <p:stCondLst>
                                            <p:cond delay="0"/>
                                          </p:stCondLst>
                                        </p:cTn>
                                        <p:tgtEl>
                                          <p:spTgt spid="9232"/>
                                        </p:tgtEl>
                                        <p:attrNameLst>
                                          <p:attrName>style.visibility</p:attrName>
                                        </p:attrNameLst>
                                      </p:cBhvr>
                                      <p:to>
                                        <p:strVal val="visible"/>
                                      </p:to>
                                    </p:set>
                                    <p:anim calcmode="lin" valueType="num">
                                      <p:cBhvr additive="base">
                                        <p:cTn dur="500" fill="hold" id="7"/>
                                        <p:tgtEl>
                                          <p:spTgt spid="9232"/>
                                        </p:tgtEl>
                                        <p:attrNameLst>
                                          <p:attrName>ppt_x</p:attrName>
                                        </p:attrNameLst>
                                      </p:cBhvr>
                                      <p:tavLst>
                                        <p:tav tm="0">
                                          <p:val>
                                            <p:strVal val="1+#ppt_w/2"/>
                                          </p:val>
                                        </p:tav>
                                        <p:tav tm="100000">
                                          <p:val>
                                            <p:strVal val="#ppt_x"/>
                                          </p:val>
                                        </p:tav>
                                      </p:tavLst>
                                    </p:anim>
                                    <p:anim calcmode="lin" valueType="num">
                                      <p:cBhvr additive="base">
                                        <p:cTn dur="500" fill="hold" id="8"/>
                                        <p:tgtEl>
                                          <p:spTgt spid="923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6">
                                  <p:stCondLst>
                                    <p:cond delay="100"/>
                                  </p:stCondLst>
                                  <p:childTnLst>
                                    <p:set>
                                      <p:cBhvr>
                                        <p:cTn dur="1" fill="hold" id="10">
                                          <p:stCondLst>
                                            <p:cond delay="0"/>
                                          </p:stCondLst>
                                        </p:cTn>
                                        <p:tgtEl>
                                          <p:spTgt spid="9233"/>
                                        </p:tgtEl>
                                        <p:attrNameLst>
                                          <p:attrName>style.visibility</p:attrName>
                                        </p:attrNameLst>
                                      </p:cBhvr>
                                      <p:to>
                                        <p:strVal val="visible"/>
                                      </p:to>
                                    </p:set>
                                    <p:anim calcmode="lin" valueType="num">
                                      <p:cBhvr additive="base">
                                        <p:cTn dur="500" fill="hold" id="11"/>
                                        <p:tgtEl>
                                          <p:spTgt spid="9233"/>
                                        </p:tgtEl>
                                        <p:attrNameLst>
                                          <p:attrName>ppt_x</p:attrName>
                                        </p:attrNameLst>
                                      </p:cBhvr>
                                      <p:tavLst>
                                        <p:tav tm="0">
                                          <p:val>
                                            <p:strVal val="1+#ppt_w/2"/>
                                          </p:val>
                                        </p:tav>
                                        <p:tav tm="100000">
                                          <p:val>
                                            <p:strVal val="#ppt_x"/>
                                          </p:val>
                                        </p:tav>
                                      </p:tavLst>
                                    </p:anim>
                                    <p:anim calcmode="lin" valueType="num">
                                      <p:cBhvr additive="base">
                                        <p:cTn dur="500" fill="hold" id="12"/>
                                        <p:tgtEl>
                                          <p:spTgt spid="923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6">
                                  <p:stCondLst>
                                    <p:cond delay="100"/>
                                  </p:stCondLst>
                                  <p:childTnLst>
                                    <p:set>
                                      <p:cBhvr>
                                        <p:cTn dur="1" fill="hold" id="14">
                                          <p:stCondLst>
                                            <p:cond delay="0"/>
                                          </p:stCondLst>
                                        </p:cTn>
                                        <p:tgtEl>
                                          <p:spTgt spid="9234"/>
                                        </p:tgtEl>
                                        <p:attrNameLst>
                                          <p:attrName>style.visibility</p:attrName>
                                        </p:attrNameLst>
                                      </p:cBhvr>
                                      <p:to>
                                        <p:strVal val="visible"/>
                                      </p:to>
                                    </p:set>
                                    <p:anim calcmode="lin" valueType="num">
                                      <p:cBhvr additive="base">
                                        <p:cTn dur="500" fill="hold" id="15"/>
                                        <p:tgtEl>
                                          <p:spTgt spid="9234"/>
                                        </p:tgtEl>
                                        <p:attrNameLst>
                                          <p:attrName>ppt_x</p:attrName>
                                        </p:attrNameLst>
                                      </p:cBhvr>
                                      <p:tavLst>
                                        <p:tav tm="0">
                                          <p:val>
                                            <p:strVal val="1+#ppt_w/2"/>
                                          </p:val>
                                        </p:tav>
                                        <p:tav tm="100000">
                                          <p:val>
                                            <p:strVal val="#ppt_x"/>
                                          </p:val>
                                        </p:tav>
                                      </p:tavLst>
                                    </p:anim>
                                    <p:anim calcmode="lin" valueType="num">
                                      <p:cBhvr additive="base">
                                        <p:cTn dur="500" fill="hold" id="16"/>
                                        <p:tgtEl>
                                          <p:spTgt spid="9234"/>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6">
                                  <p:stCondLst>
                                    <p:cond delay="100"/>
                                  </p:stCondLst>
                                  <p:childTnLst>
                                    <p:set>
                                      <p:cBhvr>
                                        <p:cTn dur="1" fill="hold" id="18">
                                          <p:stCondLst>
                                            <p:cond delay="0"/>
                                          </p:stCondLst>
                                        </p:cTn>
                                        <p:tgtEl>
                                          <p:spTgt spid="9235"/>
                                        </p:tgtEl>
                                        <p:attrNameLst>
                                          <p:attrName>style.visibility</p:attrName>
                                        </p:attrNameLst>
                                      </p:cBhvr>
                                      <p:to>
                                        <p:strVal val="visible"/>
                                      </p:to>
                                    </p:set>
                                    <p:anim calcmode="lin" valueType="num">
                                      <p:cBhvr additive="base">
                                        <p:cTn dur="500" fill="hold" id="19"/>
                                        <p:tgtEl>
                                          <p:spTgt spid="9235"/>
                                        </p:tgtEl>
                                        <p:attrNameLst>
                                          <p:attrName>ppt_x</p:attrName>
                                        </p:attrNameLst>
                                      </p:cBhvr>
                                      <p:tavLst>
                                        <p:tav tm="0">
                                          <p:val>
                                            <p:strVal val="1+#ppt_w/2"/>
                                          </p:val>
                                        </p:tav>
                                        <p:tav tm="100000">
                                          <p:val>
                                            <p:strVal val="#ppt_x"/>
                                          </p:val>
                                        </p:tav>
                                      </p:tavLst>
                                    </p:anim>
                                    <p:anim calcmode="lin" valueType="num">
                                      <p:cBhvr additive="base">
                                        <p:cTn dur="500" fill="hold" id="20"/>
                                        <p:tgtEl>
                                          <p:spTgt spid="9235"/>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6">
                                  <p:stCondLst>
                                    <p:cond delay="100"/>
                                  </p:stCondLst>
                                  <p:childTnLst>
                                    <p:set>
                                      <p:cBhvr>
                                        <p:cTn dur="1" fill="hold" id="22">
                                          <p:stCondLst>
                                            <p:cond delay="0"/>
                                          </p:stCondLst>
                                        </p:cTn>
                                        <p:tgtEl>
                                          <p:spTgt spid="9236"/>
                                        </p:tgtEl>
                                        <p:attrNameLst>
                                          <p:attrName>style.visibility</p:attrName>
                                        </p:attrNameLst>
                                      </p:cBhvr>
                                      <p:to>
                                        <p:strVal val="visible"/>
                                      </p:to>
                                    </p:set>
                                    <p:anim calcmode="lin" valueType="num">
                                      <p:cBhvr additive="base">
                                        <p:cTn dur="500" fill="hold" id="23"/>
                                        <p:tgtEl>
                                          <p:spTgt spid="9236"/>
                                        </p:tgtEl>
                                        <p:attrNameLst>
                                          <p:attrName>ppt_x</p:attrName>
                                        </p:attrNameLst>
                                      </p:cBhvr>
                                      <p:tavLst>
                                        <p:tav tm="0">
                                          <p:val>
                                            <p:strVal val="1+#ppt_w/2"/>
                                          </p:val>
                                        </p:tav>
                                        <p:tav tm="100000">
                                          <p:val>
                                            <p:strVal val="#ppt_x"/>
                                          </p:val>
                                        </p:tav>
                                      </p:tavLst>
                                    </p:anim>
                                    <p:anim calcmode="lin" valueType="num">
                                      <p:cBhvr additive="base">
                                        <p:cTn dur="500" fill="hold" id="24"/>
                                        <p:tgtEl>
                                          <p:spTgt spid="9236"/>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600"/>
                            </p:stCondLst>
                            <p:childTnLst>
                              <p:par>
                                <p:cTn fill="hold" grpId="0" id="26" nodeType="afterEffect" presetClass="entr" presetID="31" presetSubtype="0">
                                  <p:stCondLst>
                                    <p:cond delay="0"/>
                                  </p:stCondLst>
                                  <p:childTnLst>
                                    <p:set>
                                      <p:cBhvr>
                                        <p:cTn dur="1" fill="hold" id="27">
                                          <p:stCondLst>
                                            <p:cond delay="0"/>
                                          </p:stCondLst>
                                        </p:cTn>
                                        <p:tgtEl>
                                          <p:spTgt spid="9237"/>
                                        </p:tgtEl>
                                        <p:attrNameLst>
                                          <p:attrName>style.visibility</p:attrName>
                                        </p:attrNameLst>
                                      </p:cBhvr>
                                      <p:to>
                                        <p:strVal val="visible"/>
                                      </p:to>
                                    </p:set>
                                    <p:anim calcmode="lin" valueType="num">
                                      <p:cBhvr>
                                        <p:cTn dur="300" fill="hold" id="28"/>
                                        <p:tgtEl>
                                          <p:spTgt spid="9237"/>
                                        </p:tgtEl>
                                        <p:attrNameLst>
                                          <p:attrName>ppt_w</p:attrName>
                                        </p:attrNameLst>
                                      </p:cBhvr>
                                      <p:tavLst>
                                        <p:tav tm="0">
                                          <p:val>
                                            <p:fltVal val="0"/>
                                          </p:val>
                                        </p:tav>
                                        <p:tav tm="100000">
                                          <p:val>
                                            <p:strVal val="#ppt_w"/>
                                          </p:val>
                                        </p:tav>
                                      </p:tavLst>
                                    </p:anim>
                                    <p:anim calcmode="lin" valueType="num">
                                      <p:cBhvr>
                                        <p:cTn dur="300" fill="hold" id="29"/>
                                        <p:tgtEl>
                                          <p:spTgt spid="9237"/>
                                        </p:tgtEl>
                                        <p:attrNameLst>
                                          <p:attrName>ppt_h</p:attrName>
                                        </p:attrNameLst>
                                      </p:cBhvr>
                                      <p:tavLst>
                                        <p:tav tm="0">
                                          <p:val>
                                            <p:fltVal val="0"/>
                                          </p:val>
                                        </p:tav>
                                        <p:tav tm="100000">
                                          <p:val>
                                            <p:strVal val="#ppt_h"/>
                                          </p:val>
                                        </p:tav>
                                      </p:tavLst>
                                    </p:anim>
                                    <p:anim calcmode="lin" valueType="num">
                                      <p:cBhvr>
                                        <p:cTn dur="300" fill="hold" id="30"/>
                                        <p:tgtEl>
                                          <p:spTgt spid="9237"/>
                                        </p:tgtEl>
                                        <p:attrNameLst>
                                          <p:attrName>style.rotation</p:attrName>
                                        </p:attrNameLst>
                                      </p:cBhvr>
                                      <p:tavLst>
                                        <p:tav tm="0">
                                          <p:val>
                                            <p:fltVal val="90"/>
                                          </p:val>
                                        </p:tav>
                                        <p:tav tm="100000">
                                          <p:val>
                                            <p:fltVal val="0"/>
                                          </p:val>
                                        </p:tav>
                                      </p:tavLst>
                                    </p:anim>
                                    <p:animEffect filter="fade" transition="in">
                                      <p:cBhvr>
                                        <p:cTn dur="300" id="31"/>
                                        <p:tgtEl>
                                          <p:spTgt spid="9237"/>
                                        </p:tgtEl>
                                      </p:cBhvr>
                                    </p:animEffect>
                                  </p:childTnLst>
                                </p:cTn>
                              </p:par>
                              <p:par>
                                <p:cTn fill="hold" grpId="0" id="32" nodeType="withEffect" presetClass="entr" presetID="31" presetSubtype="0">
                                  <p:stCondLst>
                                    <p:cond delay="0"/>
                                  </p:stCondLst>
                                  <p:childTnLst>
                                    <p:set>
                                      <p:cBhvr>
                                        <p:cTn dur="1" fill="hold" id="33">
                                          <p:stCondLst>
                                            <p:cond delay="0"/>
                                          </p:stCondLst>
                                        </p:cTn>
                                        <p:tgtEl>
                                          <p:spTgt spid="9238"/>
                                        </p:tgtEl>
                                        <p:attrNameLst>
                                          <p:attrName>style.visibility</p:attrName>
                                        </p:attrNameLst>
                                      </p:cBhvr>
                                      <p:to>
                                        <p:strVal val="visible"/>
                                      </p:to>
                                    </p:set>
                                    <p:anim calcmode="lin" valueType="num">
                                      <p:cBhvr>
                                        <p:cTn dur="300" fill="hold" id="34"/>
                                        <p:tgtEl>
                                          <p:spTgt spid="9238"/>
                                        </p:tgtEl>
                                        <p:attrNameLst>
                                          <p:attrName>ppt_w</p:attrName>
                                        </p:attrNameLst>
                                      </p:cBhvr>
                                      <p:tavLst>
                                        <p:tav tm="0">
                                          <p:val>
                                            <p:fltVal val="0"/>
                                          </p:val>
                                        </p:tav>
                                        <p:tav tm="100000">
                                          <p:val>
                                            <p:strVal val="#ppt_w"/>
                                          </p:val>
                                        </p:tav>
                                      </p:tavLst>
                                    </p:anim>
                                    <p:anim calcmode="lin" valueType="num">
                                      <p:cBhvr>
                                        <p:cTn dur="300" fill="hold" id="35"/>
                                        <p:tgtEl>
                                          <p:spTgt spid="9238"/>
                                        </p:tgtEl>
                                        <p:attrNameLst>
                                          <p:attrName>ppt_h</p:attrName>
                                        </p:attrNameLst>
                                      </p:cBhvr>
                                      <p:tavLst>
                                        <p:tav tm="0">
                                          <p:val>
                                            <p:fltVal val="0"/>
                                          </p:val>
                                        </p:tav>
                                        <p:tav tm="100000">
                                          <p:val>
                                            <p:strVal val="#ppt_h"/>
                                          </p:val>
                                        </p:tav>
                                      </p:tavLst>
                                    </p:anim>
                                    <p:anim calcmode="lin" valueType="num">
                                      <p:cBhvr>
                                        <p:cTn dur="300" fill="hold" id="36"/>
                                        <p:tgtEl>
                                          <p:spTgt spid="9238"/>
                                        </p:tgtEl>
                                        <p:attrNameLst>
                                          <p:attrName>style.rotation</p:attrName>
                                        </p:attrNameLst>
                                      </p:cBhvr>
                                      <p:tavLst>
                                        <p:tav tm="0">
                                          <p:val>
                                            <p:fltVal val="90"/>
                                          </p:val>
                                        </p:tav>
                                        <p:tav tm="100000">
                                          <p:val>
                                            <p:fltVal val="0"/>
                                          </p:val>
                                        </p:tav>
                                      </p:tavLst>
                                    </p:anim>
                                    <p:animEffect filter="fade" transition="in">
                                      <p:cBhvr>
                                        <p:cTn dur="300" id="37"/>
                                        <p:tgtEl>
                                          <p:spTgt spid="92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32"/>
      <p:bldP grpId="0" spid="9233"/>
      <p:bldP grpId="0" spid="9234"/>
      <p:bldP grpId="0" spid="9235"/>
      <p:bldP grpId="0" spid="9236"/>
      <p:bldP grpId="0" spid="9237"/>
      <p:bldP grpId="0" spid="923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0" name="TextBox 27"/>
          <p:cNvSpPr txBox="1">
            <a:spLocks noChangeArrowheads="1"/>
          </p:cNvSpPr>
          <p:nvPr/>
        </p:nvSpPr>
        <p:spPr bwMode="auto">
          <a:xfrm>
            <a:off x="1012825" y="176213"/>
            <a:ext cx="3161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4.1 研究最终目标</a:t>
            </a:r>
          </a:p>
        </p:txBody>
      </p:sp>
      <p:sp>
        <p:nvSpPr>
          <p:cNvPr id="27651"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52" name="Oval 6"/>
          <p:cNvSpPr>
            <a:spLocks noChangeArrowheads="1"/>
          </p:cNvSpPr>
          <p:nvPr/>
        </p:nvSpPr>
        <p:spPr bwMode="auto">
          <a:xfrm flipH="1">
            <a:off x="2994025" y="2844800"/>
            <a:ext cx="1625600" cy="1624013"/>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7653" name="Freeform 7"/>
          <p:cNvSpPr/>
          <p:nvPr/>
        </p:nvSpPr>
        <p:spPr bwMode="auto">
          <a:xfrm flipH="1">
            <a:off x="5603875" y="1798638"/>
            <a:ext cx="1157288" cy="3651250"/>
          </a:xfrm>
          <a:custGeom>
            <a:gdLst>
              <a:gd fmla="*/ 1157288 w 1750" name="T0"/>
              <a:gd fmla="*/ 179689 h 5527" name="T1"/>
              <a:gd fmla="*/ 207651 w 1750" name="T2"/>
              <a:gd fmla="*/ 1835204 h 5527" name="T3"/>
              <a:gd fmla="*/ 1123561 w 1750" name="T4"/>
              <a:gd fmla="*/ 3470901 h 5527" name="T5"/>
              <a:gd fmla="*/ 1019736 w 1750" name="T6"/>
              <a:gd fmla="*/ 3651250 h 5527" name="T7"/>
              <a:gd fmla="*/ 0 w 1750" name="T8"/>
              <a:gd fmla="*/ 1835204 h 5527" name="T9"/>
              <a:gd fmla="*/ 1053463 w 1750" name="T10"/>
              <a:gd fmla="*/ 0 h 5527" name="T11"/>
              <a:gd fmla="*/ 1157288 w 1750" name="T12"/>
              <a:gd fmla="*/ 179689 h 552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654" name="Oval 8"/>
          <p:cNvSpPr>
            <a:spLocks noChangeArrowheads="1"/>
          </p:cNvSpPr>
          <p:nvPr/>
        </p:nvSpPr>
        <p:spPr bwMode="auto">
          <a:xfrm flipH="1">
            <a:off x="5326063" y="1420813"/>
            <a:ext cx="1062037" cy="10636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7655" name="Oval 9"/>
          <p:cNvSpPr>
            <a:spLocks noChangeArrowheads="1"/>
          </p:cNvSpPr>
          <p:nvPr/>
        </p:nvSpPr>
        <p:spPr bwMode="auto">
          <a:xfrm flipH="1">
            <a:off x="6108700" y="3084513"/>
            <a:ext cx="1063625" cy="106203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7656" name="Oval 10"/>
          <p:cNvSpPr>
            <a:spLocks noChangeArrowheads="1"/>
          </p:cNvSpPr>
          <p:nvPr/>
        </p:nvSpPr>
        <p:spPr bwMode="auto">
          <a:xfrm flipH="1">
            <a:off x="5264150" y="4745038"/>
            <a:ext cx="1063625" cy="106203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7657" name="Line 11"/>
          <p:cNvSpPr>
            <a:spLocks noChangeShapeType="1"/>
          </p:cNvSpPr>
          <p:nvPr/>
        </p:nvSpPr>
        <p:spPr bwMode="auto">
          <a:xfrm flipH="1">
            <a:off x="4511675" y="2243138"/>
            <a:ext cx="849313" cy="823912"/>
          </a:xfrm>
          <a:prstGeom prst="line">
            <a:avLst/>
          </a:prstGeom>
          <a:noFill/>
          <a:ln w="12700">
            <a:solidFill>
              <a:srgbClr val="2E2C2C"/>
            </a:solidFill>
            <a:round/>
            <a:headEnd len="med" type="triangle" w="med"/>
          </a:ln>
          <a:extLst>
            <a:ext uri="{909E8E84-426E-40DD-AFC4-6F175D3DCCD1}">
              <a14:hiddenFill>
                <a:noFill/>
              </a14:hiddenFill>
            </a:ext>
          </a:extLst>
        </p:spPr>
        <p:txBody>
          <a:bodyPr/>
          <a:lstStyle/>
          <a:p>
            <a:endParaRPr altLang="en-US" lang="zh-CN"/>
          </a:p>
        </p:txBody>
      </p:sp>
      <p:sp>
        <p:nvSpPr>
          <p:cNvPr id="27658" name="Line 12"/>
          <p:cNvSpPr>
            <a:spLocks noChangeShapeType="1"/>
          </p:cNvSpPr>
          <p:nvPr/>
        </p:nvSpPr>
        <p:spPr bwMode="auto">
          <a:xfrm flipH="1" flipV="1">
            <a:off x="4559300" y="4267200"/>
            <a:ext cx="747713" cy="723900"/>
          </a:xfrm>
          <a:prstGeom prst="line">
            <a:avLst/>
          </a:prstGeom>
          <a:noFill/>
          <a:ln w="12700">
            <a:solidFill>
              <a:srgbClr val="2E2C2C"/>
            </a:solidFill>
            <a:round/>
            <a:headEnd len="med" type="triangle" w="med"/>
          </a:ln>
          <a:extLst>
            <a:ext uri="{909E8E84-426E-40DD-AFC4-6F175D3DCCD1}">
              <a14:hiddenFill>
                <a:noFill/>
              </a14:hiddenFill>
            </a:ext>
          </a:extLst>
        </p:spPr>
        <p:txBody>
          <a:bodyPr/>
          <a:lstStyle/>
          <a:p>
            <a:endParaRPr altLang="en-US" lang="zh-CN"/>
          </a:p>
        </p:txBody>
      </p:sp>
      <p:sp>
        <p:nvSpPr>
          <p:cNvPr id="27659" name="Line 13"/>
          <p:cNvSpPr>
            <a:spLocks noChangeShapeType="1"/>
          </p:cNvSpPr>
          <p:nvPr/>
        </p:nvSpPr>
        <p:spPr bwMode="auto">
          <a:xfrm flipH="1">
            <a:off x="4808538" y="3600450"/>
            <a:ext cx="1198562" cy="0"/>
          </a:xfrm>
          <a:prstGeom prst="line">
            <a:avLst/>
          </a:prstGeom>
          <a:noFill/>
          <a:ln w="12700">
            <a:solidFill>
              <a:srgbClr val="2E2C2C"/>
            </a:solidFill>
            <a:round/>
            <a:headEnd len="med" type="triangle" w="med"/>
          </a:ln>
          <a:extLst>
            <a:ext uri="{909E8E84-426E-40DD-AFC4-6F175D3DCCD1}">
              <a14:hiddenFill>
                <a:noFill/>
              </a14:hiddenFill>
            </a:ext>
          </a:extLst>
        </p:spPr>
        <p:txBody>
          <a:bodyPr/>
          <a:lstStyle/>
          <a:p>
            <a:endParaRPr altLang="en-US" lang="zh-CN"/>
          </a:p>
        </p:txBody>
      </p:sp>
      <p:sp>
        <p:nvSpPr>
          <p:cNvPr id="27660" name="Oval 14"/>
          <p:cNvSpPr>
            <a:spLocks noChangeArrowheads="1"/>
          </p:cNvSpPr>
          <p:nvPr/>
        </p:nvSpPr>
        <p:spPr bwMode="auto">
          <a:xfrm flipH="1">
            <a:off x="3143250" y="2992438"/>
            <a:ext cx="1328738" cy="1328737"/>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7661" name="TextBox 13"/>
          <p:cNvSpPr txBox="1">
            <a:spLocks noChangeArrowheads="1"/>
          </p:cNvSpPr>
          <p:nvPr/>
        </p:nvSpPr>
        <p:spPr bwMode="auto">
          <a:xfrm flipH="1">
            <a:off x="5378450" y="1682750"/>
            <a:ext cx="9207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目标分支一</a:t>
            </a:r>
          </a:p>
        </p:txBody>
      </p:sp>
      <p:sp>
        <p:nvSpPr>
          <p:cNvPr id="27662" name="TextBox 14"/>
          <p:cNvSpPr txBox="1">
            <a:spLocks noChangeArrowheads="1"/>
          </p:cNvSpPr>
          <p:nvPr/>
        </p:nvSpPr>
        <p:spPr bwMode="auto">
          <a:xfrm flipH="1">
            <a:off x="6181724" y="3343275"/>
            <a:ext cx="8937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目标分支二</a:t>
            </a:r>
          </a:p>
        </p:txBody>
      </p:sp>
      <p:sp>
        <p:nvSpPr>
          <p:cNvPr id="27663" name="TextBox 15"/>
          <p:cNvSpPr txBox="1">
            <a:spLocks noChangeArrowheads="1"/>
          </p:cNvSpPr>
          <p:nvPr/>
        </p:nvSpPr>
        <p:spPr bwMode="auto">
          <a:xfrm flipH="1">
            <a:off x="5303838" y="4968875"/>
            <a:ext cx="8937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目标分支三</a:t>
            </a:r>
          </a:p>
        </p:txBody>
      </p:sp>
      <p:sp>
        <p:nvSpPr>
          <p:cNvPr id="27664" name="TextBox 16"/>
          <p:cNvSpPr txBox="1">
            <a:spLocks noChangeArrowheads="1"/>
          </p:cNvSpPr>
          <p:nvPr/>
        </p:nvSpPr>
        <p:spPr bwMode="auto">
          <a:xfrm flipH="1">
            <a:off x="3146425" y="3357563"/>
            <a:ext cx="1287463"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进一步目标</a:t>
            </a:r>
          </a:p>
        </p:txBody>
      </p:sp>
      <p:sp>
        <p:nvSpPr>
          <p:cNvPr id="27665" name="TextBox 17"/>
          <p:cNvSpPr txBox="1">
            <a:spLocks noChangeArrowheads="1"/>
          </p:cNvSpPr>
          <p:nvPr/>
        </p:nvSpPr>
        <p:spPr bwMode="auto">
          <a:xfrm>
            <a:off x="6627814" y="1436688"/>
            <a:ext cx="399573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a:t>
            </a:r>
          </a:p>
        </p:txBody>
      </p:sp>
      <p:sp>
        <p:nvSpPr>
          <p:cNvPr id="27666" name="TextBox 18"/>
          <p:cNvSpPr txBox="1">
            <a:spLocks noChangeArrowheads="1"/>
          </p:cNvSpPr>
          <p:nvPr/>
        </p:nvSpPr>
        <p:spPr bwMode="auto">
          <a:xfrm>
            <a:off x="7399339" y="3230563"/>
            <a:ext cx="38877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a:t>
            </a:r>
          </a:p>
        </p:txBody>
      </p:sp>
      <p:sp>
        <p:nvSpPr>
          <p:cNvPr id="27667" name="TextBox 19"/>
          <p:cNvSpPr txBox="1">
            <a:spLocks noChangeArrowheads="1"/>
          </p:cNvSpPr>
          <p:nvPr/>
        </p:nvSpPr>
        <p:spPr bwMode="auto">
          <a:xfrm>
            <a:off x="6592889" y="4991100"/>
            <a:ext cx="38877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a:t>
            </a:r>
          </a:p>
        </p:txBody>
      </p:sp>
      <p:sp>
        <p:nvSpPr>
          <p:cNvPr id="27668" name="Oval 6"/>
          <p:cNvSpPr>
            <a:spLocks noChangeArrowheads="1"/>
          </p:cNvSpPr>
          <p:nvPr/>
        </p:nvSpPr>
        <p:spPr bwMode="auto">
          <a:xfrm flipH="1">
            <a:off x="942975" y="3008313"/>
            <a:ext cx="1300163" cy="1298575"/>
          </a:xfrm>
          <a:prstGeom prst="ellipse">
            <a:avLst/>
          </a:prstGeom>
          <a:solidFill>
            <a:schemeClr val="tx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7669" name="Oval 14"/>
          <p:cNvSpPr>
            <a:spLocks noChangeArrowheads="1"/>
          </p:cNvSpPr>
          <p:nvPr/>
        </p:nvSpPr>
        <p:spPr bwMode="auto">
          <a:xfrm flipH="1">
            <a:off x="1062038" y="3125788"/>
            <a:ext cx="1062037" cy="106203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7670" name="TextBox 22"/>
          <p:cNvSpPr txBox="1">
            <a:spLocks noChangeArrowheads="1"/>
          </p:cNvSpPr>
          <p:nvPr/>
        </p:nvSpPr>
        <p:spPr bwMode="auto">
          <a:xfrm flipH="1">
            <a:off x="1233488" y="3308350"/>
            <a:ext cx="71913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初步目标</a:t>
            </a:r>
          </a:p>
        </p:txBody>
      </p:sp>
      <p:sp>
        <p:nvSpPr>
          <p:cNvPr id="27671" name="右箭头 23"/>
          <p:cNvSpPr>
            <a:spLocks noChangeArrowheads="1"/>
          </p:cNvSpPr>
          <p:nvPr/>
        </p:nvSpPr>
        <p:spPr bwMode="auto">
          <a:xfrm>
            <a:off x="2468563" y="3457575"/>
            <a:ext cx="371475" cy="309563"/>
          </a:xfrm>
          <a:prstGeom prst="rightArrow">
            <a:avLst>
              <a:gd fmla="val 50000" name="adj1"/>
              <a:gd fmla="val 50267" name="adj2"/>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7651"/>
                                        </p:tgtEl>
                                        <p:attrNameLst>
                                          <p:attrName>style.visibility</p:attrName>
                                        </p:attrNameLst>
                                      </p:cBhvr>
                                      <p:to>
                                        <p:strVal val="visible"/>
                                      </p:to>
                                    </p:set>
                                    <p:anim calcmode="lin" valueType="num">
                                      <p:cBhvr>
                                        <p:cTn dur="300" fill="hold" id="7"/>
                                        <p:tgtEl>
                                          <p:spTgt spid="27651"/>
                                        </p:tgtEl>
                                        <p:attrNameLst>
                                          <p:attrName>ppt_w</p:attrName>
                                        </p:attrNameLst>
                                      </p:cBhvr>
                                      <p:tavLst>
                                        <p:tav tm="0">
                                          <p:val>
                                            <p:fltVal val="0"/>
                                          </p:val>
                                        </p:tav>
                                        <p:tav tm="100000">
                                          <p:val>
                                            <p:strVal val="#ppt_w"/>
                                          </p:val>
                                        </p:tav>
                                      </p:tavLst>
                                    </p:anim>
                                    <p:anim calcmode="lin" valueType="num">
                                      <p:cBhvr>
                                        <p:cTn dur="300" fill="hold" id="8"/>
                                        <p:tgtEl>
                                          <p:spTgt spid="27651"/>
                                        </p:tgtEl>
                                        <p:attrNameLst>
                                          <p:attrName>ppt_h</p:attrName>
                                        </p:attrNameLst>
                                      </p:cBhvr>
                                      <p:tavLst>
                                        <p:tav tm="0">
                                          <p:val>
                                            <p:fltVal val="0"/>
                                          </p:val>
                                        </p:tav>
                                        <p:tav tm="100000">
                                          <p:val>
                                            <p:strVal val="#ppt_h"/>
                                          </p:val>
                                        </p:tav>
                                      </p:tavLst>
                                    </p:anim>
                                    <p:anim calcmode="lin" valueType="num">
                                      <p:cBhvr>
                                        <p:cTn dur="300" fill="hold" id="9"/>
                                        <p:tgtEl>
                                          <p:spTgt spid="27651"/>
                                        </p:tgtEl>
                                        <p:attrNameLst>
                                          <p:attrName>style.rotation</p:attrName>
                                        </p:attrNameLst>
                                      </p:cBhvr>
                                      <p:tavLst>
                                        <p:tav tm="0">
                                          <p:val>
                                            <p:fltVal val="90"/>
                                          </p:val>
                                        </p:tav>
                                        <p:tav tm="100000">
                                          <p:val>
                                            <p:fltVal val="0"/>
                                          </p:val>
                                        </p:tav>
                                      </p:tavLst>
                                    </p:anim>
                                    <p:animEffect filter="fade" transition="in">
                                      <p:cBhvr>
                                        <p:cTn dur="300" id="10"/>
                                        <p:tgtEl>
                                          <p:spTgt spid="27651"/>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7650"/>
                                        </p:tgtEl>
                                        <p:attrNameLst>
                                          <p:attrName>style.visibility</p:attrName>
                                        </p:attrNameLst>
                                      </p:cBhvr>
                                      <p:to>
                                        <p:strVal val="visible"/>
                                      </p:to>
                                    </p:set>
                                    <p:anim calcmode="lin" valueType="num">
                                      <p:cBhvr>
                                        <p:cTn dur="400" fill="hold" id="14"/>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7650"/>
                                        </p:tgtEl>
                                        <p:attrNameLst>
                                          <p:attrName>ppt_y</p:attrName>
                                        </p:attrNameLst>
                                      </p:cBhvr>
                                      <p:tavLst>
                                        <p:tav tm="0">
                                          <p:val>
                                            <p:strVal val="#ppt_y"/>
                                          </p:val>
                                        </p:tav>
                                        <p:tav tm="100000">
                                          <p:val>
                                            <p:strVal val="#ppt_y"/>
                                          </p:val>
                                        </p:tav>
                                      </p:tavLst>
                                    </p:anim>
                                    <p:anim calcmode="lin" valueType="num">
                                      <p:cBhvr>
                                        <p:cTn dur="400" fill="hold" id="16"/>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765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7650"/>
                                        </p:tgtEl>
                                      </p:cBhvr>
                                    </p:animEffect>
                                  </p:childTnLst>
                                </p:cTn>
                              </p:par>
                            </p:childTnLst>
                          </p:cTn>
                        </p:par>
                        <p:par>
                          <p:cTn fill="hold" id="19" nodeType="afterGroup">
                            <p:stCondLst>
                              <p:cond delay="700"/>
                            </p:stCondLst>
                            <p:childTnLst>
                              <p:par>
                                <p:cTn fill="hold" grpId="0" id="20" nodeType="afterEffect" presetClass="entr" presetID="10" presetSubtype="0">
                                  <p:stCondLst>
                                    <p:cond delay="0"/>
                                  </p:stCondLst>
                                  <p:childTnLst>
                                    <p:set>
                                      <p:cBhvr>
                                        <p:cTn dur="1" fill="hold" id="21">
                                          <p:stCondLst>
                                            <p:cond delay="0"/>
                                          </p:stCondLst>
                                        </p:cTn>
                                        <p:tgtEl>
                                          <p:spTgt spid="27669"/>
                                        </p:tgtEl>
                                        <p:attrNameLst>
                                          <p:attrName>style.visibility</p:attrName>
                                        </p:attrNameLst>
                                      </p:cBhvr>
                                      <p:to>
                                        <p:strVal val="visible"/>
                                      </p:to>
                                    </p:set>
                                    <p:anim calcmode="lin" valueType="num">
                                      <p:cBhvr>
                                        <p:cTn dur="500" fill="hold" id="22"/>
                                        <p:tgtEl>
                                          <p:spTgt spid="27669"/>
                                        </p:tgtEl>
                                        <p:attrNameLst>
                                          <p:attrName>ppt_w</p:attrName>
                                        </p:attrNameLst>
                                      </p:cBhvr>
                                      <p:tavLst>
                                        <p:tav tm="0">
                                          <p:val>
                                            <p:fltVal val="0"/>
                                          </p:val>
                                        </p:tav>
                                        <p:tav tm="100000">
                                          <p:val>
                                            <p:strVal val="#ppt_w"/>
                                          </p:val>
                                        </p:tav>
                                      </p:tavLst>
                                    </p:anim>
                                    <p:anim calcmode="lin" valueType="num">
                                      <p:cBhvr>
                                        <p:cTn dur="500" fill="hold" id="23"/>
                                        <p:tgtEl>
                                          <p:spTgt spid="27669"/>
                                        </p:tgtEl>
                                        <p:attrNameLst>
                                          <p:attrName>ppt_h</p:attrName>
                                        </p:attrNameLst>
                                      </p:cBhvr>
                                      <p:tavLst>
                                        <p:tav tm="0">
                                          <p:val>
                                            <p:fltVal val="0"/>
                                          </p:val>
                                        </p:tav>
                                        <p:tav tm="100000">
                                          <p:val>
                                            <p:strVal val="#ppt_h"/>
                                          </p:val>
                                        </p:tav>
                                      </p:tavLst>
                                    </p:anim>
                                    <p:animEffect filter="fade" transition="in">
                                      <p:cBhvr>
                                        <p:cTn dur="500" id="24"/>
                                        <p:tgtEl>
                                          <p:spTgt spid="27669"/>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27668"/>
                                        </p:tgtEl>
                                        <p:attrNameLst>
                                          <p:attrName>style.visibility</p:attrName>
                                        </p:attrNameLst>
                                      </p:cBhvr>
                                      <p:to>
                                        <p:strVal val="visible"/>
                                      </p:to>
                                    </p:set>
                                    <p:anim calcmode="lin" valueType="num">
                                      <p:cBhvr>
                                        <p:cTn dur="500" fill="hold" id="27"/>
                                        <p:tgtEl>
                                          <p:spTgt spid="27668"/>
                                        </p:tgtEl>
                                        <p:attrNameLst>
                                          <p:attrName>ppt_w</p:attrName>
                                        </p:attrNameLst>
                                      </p:cBhvr>
                                      <p:tavLst>
                                        <p:tav tm="0">
                                          <p:val>
                                            <p:fltVal val="0"/>
                                          </p:val>
                                        </p:tav>
                                        <p:tav tm="100000">
                                          <p:val>
                                            <p:strVal val="#ppt_w"/>
                                          </p:val>
                                        </p:tav>
                                      </p:tavLst>
                                    </p:anim>
                                    <p:anim calcmode="lin" valueType="num">
                                      <p:cBhvr>
                                        <p:cTn dur="500" fill="hold" id="28"/>
                                        <p:tgtEl>
                                          <p:spTgt spid="27668"/>
                                        </p:tgtEl>
                                        <p:attrNameLst>
                                          <p:attrName>ppt_h</p:attrName>
                                        </p:attrNameLst>
                                      </p:cBhvr>
                                      <p:tavLst>
                                        <p:tav tm="0">
                                          <p:val>
                                            <p:fltVal val="0"/>
                                          </p:val>
                                        </p:tav>
                                        <p:tav tm="100000">
                                          <p:val>
                                            <p:strVal val="#ppt_h"/>
                                          </p:val>
                                        </p:tav>
                                      </p:tavLst>
                                    </p:anim>
                                    <p:animEffect filter="fade" transition="in">
                                      <p:cBhvr>
                                        <p:cTn dur="500" id="29"/>
                                        <p:tgtEl>
                                          <p:spTgt spid="27668"/>
                                        </p:tgtEl>
                                      </p:cBhvr>
                                    </p:animEffect>
                                  </p:childTnLst>
                                </p:cTn>
                              </p:par>
                            </p:childTnLst>
                          </p:cTn>
                        </p:par>
                        <p:par>
                          <p:cTn fill="hold" id="30" nodeType="afterGroup">
                            <p:stCondLst>
                              <p:cond delay="1200"/>
                            </p:stCondLst>
                            <p:childTnLst>
                              <p:par>
                                <p:cTn fill="hold" grpId="0" id="31" nodeType="afterEffect" presetClass="entr" presetID="31" presetSubtype="0">
                                  <p:stCondLst>
                                    <p:cond delay="0"/>
                                  </p:stCondLst>
                                  <p:childTnLst>
                                    <p:set>
                                      <p:cBhvr>
                                        <p:cTn dur="1" fill="hold" id="32">
                                          <p:stCondLst>
                                            <p:cond delay="0"/>
                                          </p:stCondLst>
                                        </p:cTn>
                                        <p:tgtEl>
                                          <p:spTgt spid="27670"/>
                                        </p:tgtEl>
                                        <p:attrNameLst>
                                          <p:attrName>style.visibility</p:attrName>
                                        </p:attrNameLst>
                                      </p:cBhvr>
                                      <p:to>
                                        <p:strVal val="visible"/>
                                      </p:to>
                                    </p:set>
                                    <p:anim calcmode="lin" valueType="num">
                                      <p:cBhvr>
                                        <p:cTn dur="300" fill="hold" id="33"/>
                                        <p:tgtEl>
                                          <p:spTgt spid="27670"/>
                                        </p:tgtEl>
                                        <p:attrNameLst>
                                          <p:attrName>ppt_w</p:attrName>
                                        </p:attrNameLst>
                                      </p:cBhvr>
                                      <p:tavLst>
                                        <p:tav tm="0">
                                          <p:val>
                                            <p:fltVal val="0"/>
                                          </p:val>
                                        </p:tav>
                                        <p:tav tm="100000">
                                          <p:val>
                                            <p:strVal val="#ppt_w"/>
                                          </p:val>
                                        </p:tav>
                                      </p:tavLst>
                                    </p:anim>
                                    <p:anim calcmode="lin" valueType="num">
                                      <p:cBhvr>
                                        <p:cTn dur="300" fill="hold" id="34"/>
                                        <p:tgtEl>
                                          <p:spTgt spid="27670"/>
                                        </p:tgtEl>
                                        <p:attrNameLst>
                                          <p:attrName>ppt_h</p:attrName>
                                        </p:attrNameLst>
                                      </p:cBhvr>
                                      <p:tavLst>
                                        <p:tav tm="0">
                                          <p:val>
                                            <p:fltVal val="0"/>
                                          </p:val>
                                        </p:tav>
                                        <p:tav tm="100000">
                                          <p:val>
                                            <p:strVal val="#ppt_h"/>
                                          </p:val>
                                        </p:tav>
                                      </p:tavLst>
                                    </p:anim>
                                    <p:anim calcmode="lin" valueType="num">
                                      <p:cBhvr>
                                        <p:cTn dur="300" fill="hold" id="35"/>
                                        <p:tgtEl>
                                          <p:spTgt spid="27670"/>
                                        </p:tgtEl>
                                        <p:attrNameLst>
                                          <p:attrName>style.rotation</p:attrName>
                                        </p:attrNameLst>
                                      </p:cBhvr>
                                      <p:tavLst>
                                        <p:tav tm="0">
                                          <p:val>
                                            <p:fltVal val="90"/>
                                          </p:val>
                                        </p:tav>
                                        <p:tav tm="100000">
                                          <p:val>
                                            <p:fltVal val="0"/>
                                          </p:val>
                                        </p:tav>
                                      </p:tavLst>
                                    </p:anim>
                                    <p:animEffect filter="fade" transition="in">
                                      <p:cBhvr>
                                        <p:cTn dur="300" id="36"/>
                                        <p:tgtEl>
                                          <p:spTgt spid="27670"/>
                                        </p:tgtEl>
                                      </p:cBhvr>
                                    </p:animEffect>
                                  </p:childTnLst>
                                </p:cTn>
                              </p:par>
                            </p:childTnLst>
                          </p:cTn>
                        </p:par>
                        <p:par>
                          <p:cTn fill="hold" id="37" nodeType="afterGroup">
                            <p:stCondLst>
                              <p:cond delay="1500"/>
                            </p:stCondLst>
                            <p:childTnLst>
                              <p:par>
                                <p:cTn fill="hold" grpId="0" id="38" nodeType="afterEffect" presetClass="entr" presetID="2" presetSubtype="8">
                                  <p:stCondLst>
                                    <p:cond delay="0"/>
                                  </p:stCondLst>
                                  <p:childTnLst>
                                    <p:set>
                                      <p:cBhvr>
                                        <p:cTn dur="1" fill="hold" id="39">
                                          <p:stCondLst>
                                            <p:cond delay="0"/>
                                          </p:stCondLst>
                                        </p:cTn>
                                        <p:tgtEl>
                                          <p:spTgt spid="27671"/>
                                        </p:tgtEl>
                                        <p:attrNameLst>
                                          <p:attrName>style.visibility</p:attrName>
                                        </p:attrNameLst>
                                      </p:cBhvr>
                                      <p:to>
                                        <p:strVal val="visible"/>
                                      </p:to>
                                    </p:set>
                                    <p:anim calcmode="lin" valueType="num">
                                      <p:cBhvr additive="base">
                                        <p:cTn dur="300" fill="hold" id="40"/>
                                        <p:tgtEl>
                                          <p:spTgt spid="27671"/>
                                        </p:tgtEl>
                                        <p:attrNameLst>
                                          <p:attrName>ppt_x</p:attrName>
                                        </p:attrNameLst>
                                      </p:cBhvr>
                                      <p:tavLst>
                                        <p:tav tm="0">
                                          <p:val>
                                            <p:strVal val="0-#ppt_w/2"/>
                                          </p:val>
                                        </p:tav>
                                        <p:tav tm="100000">
                                          <p:val>
                                            <p:strVal val="#ppt_x"/>
                                          </p:val>
                                        </p:tav>
                                      </p:tavLst>
                                    </p:anim>
                                    <p:anim calcmode="lin" valueType="num">
                                      <p:cBhvr additive="base">
                                        <p:cTn dur="300" fill="hold" id="41"/>
                                        <p:tgtEl>
                                          <p:spTgt spid="27671"/>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1800"/>
                            </p:stCondLst>
                            <p:childTnLst>
                              <p:par>
                                <p:cTn fill="hold" grpId="0" id="43" nodeType="afterEffect" presetClass="entr" presetID="52" presetSubtype="0">
                                  <p:stCondLst>
                                    <p:cond delay="0"/>
                                  </p:stCondLst>
                                  <p:childTnLst>
                                    <p:set>
                                      <p:cBhvr>
                                        <p:cTn dur="1" fill="hold" id="44">
                                          <p:stCondLst>
                                            <p:cond delay="0"/>
                                          </p:stCondLst>
                                        </p:cTn>
                                        <p:tgtEl>
                                          <p:spTgt spid="27660"/>
                                        </p:tgtEl>
                                        <p:attrNameLst>
                                          <p:attrName>style.visibility</p:attrName>
                                        </p:attrNameLst>
                                      </p:cBhvr>
                                      <p:to>
                                        <p:strVal val="visible"/>
                                      </p:to>
                                    </p:set>
                                    <p:animScale>
                                      <p:cBhvr>
                                        <p:cTn decel="50000" dur="1000" fill="hold" id="45">
                                          <p:stCondLst>
                                            <p:cond delay="0"/>
                                          </p:stCondLst>
                                        </p:cTn>
                                        <p:tgtEl>
                                          <p:spTgt spid="2766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46">
                                          <p:stCondLst>
                                            <p:cond delay="0"/>
                                          </p:stCondLst>
                                        </p:cTn>
                                        <p:tgtEl>
                                          <p:spTgt spid="27660"/>
                                        </p:tgtEl>
                                        <p:attrNameLst>
                                          <p:attrName>ppt_x,ppt_y</p:attrName>
                                        </p:attrNameLst>
                                      </p:cBhvr>
                                      <p:rCtr x="0" y="0"/>
                                    </p:animMotion>
                                    <p:animEffect filter="fade" transition="in">
                                      <p:cBhvr>
                                        <p:cTn dur="1000" id="47"/>
                                        <p:tgtEl>
                                          <p:spTgt spid="27660"/>
                                        </p:tgtEl>
                                      </p:cBhvr>
                                    </p:animEffect>
                                  </p:childTnLst>
                                </p:cTn>
                              </p:par>
                              <p:par>
                                <p:cTn fill="hold" grpId="0" id="48" nodeType="withEffect" presetClass="entr" presetID="52" presetSubtype="0">
                                  <p:stCondLst>
                                    <p:cond delay="0"/>
                                  </p:stCondLst>
                                  <p:childTnLst>
                                    <p:set>
                                      <p:cBhvr>
                                        <p:cTn dur="1" fill="hold" id="49">
                                          <p:stCondLst>
                                            <p:cond delay="0"/>
                                          </p:stCondLst>
                                        </p:cTn>
                                        <p:tgtEl>
                                          <p:spTgt spid="27652"/>
                                        </p:tgtEl>
                                        <p:attrNameLst>
                                          <p:attrName>style.visibility</p:attrName>
                                        </p:attrNameLst>
                                      </p:cBhvr>
                                      <p:to>
                                        <p:strVal val="visible"/>
                                      </p:to>
                                    </p:set>
                                    <p:animScale>
                                      <p:cBhvr>
                                        <p:cTn decel="50000" dur="1000" fill="hold" id="50">
                                          <p:stCondLst>
                                            <p:cond delay="0"/>
                                          </p:stCondLst>
                                        </p:cTn>
                                        <p:tgtEl>
                                          <p:spTgt spid="2765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1">
                                          <p:stCondLst>
                                            <p:cond delay="0"/>
                                          </p:stCondLst>
                                        </p:cTn>
                                        <p:tgtEl>
                                          <p:spTgt spid="27652"/>
                                        </p:tgtEl>
                                        <p:attrNameLst>
                                          <p:attrName>ppt_x,ppt_y</p:attrName>
                                        </p:attrNameLst>
                                      </p:cBhvr>
                                      <p:rCtr x="0" y="0"/>
                                    </p:animMotion>
                                    <p:animEffect filter="fade" transition="in">
                                      <p:cBhvr>
                                        <p:cTn dur="1000" id="52"/>
                                        <p:tgtEl>
                                          <p:spTgt spid="27652"/>
                                        </p:tgtEl>
                                      </p:cBhvr>
                                    </p:animEffect>
                                  </p:childTnLst>
                                </p:cTn>
                              </p:par>
                              <p:par>
                                <p:cTn fill="hold" grpId="0" id="53" nodeType="withEffect" presetClass="entr" presetID="52" presetSubtype="0">
                                  <p:stCondLst>
                                    <p:cond delay="0"/>
                                  </p:stCondLst>
                                  <p:childTnLst>
                                    <p:set>
                                      <p:cBhvr>
                                        <p:cTn dur="1" fill="hold" id="54">
                                          <p:stCondLst>
                                            <p:cond delay="0"/>
                                          </p:stCondLst>
                                        </p:cTn>
                                        <p:tgtEl>
                                          <p:spTgt spid="27664"/>
                                        </p:tgtEl>
                                        <p:attrNameLst>
                                          <p:attrName>style.visibility</p:attrName>
                                        </p:attrNameLst>
                                      </p:cBhvr>
                                      <p:to>
                                        <p:strVal val="visible"/>
                                      </p:to>
                                    </p:set>
                                    <p:animScale>
                                      <p:cBhvr>
                                        <p:cTn decel="50000" dur="1000" fill="hold" id="55">
                                          <p:stCondLst>
                                            <p:cond delay="0"/>
                                          </p:stCondLst>
                                        </p:cTn>
                                        <p:tgtEl>
                                          <p:spTgt spid="2766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56">
                                          <p:stCondLst>
                                            <p:cond delay="0"/>
                                          </p:stCondLst>
                                        </p:cTn>
                                        <p:tgtEl>
                                          <p:spTgt spid="27664"/>
                                        </p:tgtEl>
                                        <p:attrNameLst>
                                          <p:attrName>ppt_x,ppt_y</p:attrName>
                                        </p:attrNameLst>
                                      </p:cBhvr>
                                      <p:rCtr x="0" y="0"/>
                                    </p:animMotion>
                                    <p:animEffect filter="fade" transition="in">
                                      <p:cBhvr>
                                        <p:cTn dur="1000" id="57"/>
                                        <p:tgtEl>
                                          <p:spTgt spid="27664"/>
                                        </p:tgtEl>
                                      </p:cBhvr>
                                    </p:animEffect>
                                  </p:childTnLst>
                                </p:cTn>
                              </p:par>
                            </p:childTnLst>
                          </p:cTn>
                        </p:par>
                        <p:par>
                          <p:cTn fill="hold" id="58" nodeType="afterGroup">
                            <p:stCondLst>
                              <p:cond delay="2800"/>
                            </p:stCondLst>
                            <p:childTnLst>
                              <p:par>
                                <p:cTn fill="hold" grpId="0" id="59" nodeType="afterEffect" presetClass="entr" presetID="22" presetSubtype="8">
                                  <p:stCondLst>
                                    <p:cond delay="0"/>
                                  </p:stCondLst>
                                  <p:childTnLst>
                                    <p:set>
                                      <p:cBhvr>
                                        <p:cTn dur="1" fill="hold" id="60">
                                          <p:stCondLst>
                                            <p:cond delay="0"/>
                                          </p:stCondLst>
                                        </p:cTn>
                                        <p:tgtEl>
                                          <p:spTgt spid="27657"/>
                                        </p:tgtEl>
                                        <p:attrNameLst>
                                          <p:attrName>style.visibility</p:attrName>
                                        </p:attrNameLst>
                                      </p:cBhvr>
                                      <p:to>
                                        <p:strVal val="visible"/>
                                      </p:to>
                                    </p:set>
                                    <p:animEffect filter="wipe(left)" transition="in">
                                      <p:cBhvr>
                                        <p:cTn dur="500" id="61"/>
                                        <p:tgtEl>
                                          <p:spTgt spid="27657"/>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27659"/>
                                        </p:tgtEl>
                                        <p:attrNameLst>
                                          <p:attrName>style.visibility</p:attrName>
                                        </p:attrNameLst>
                                      </p:cBhvr>
                                      <p:to>
                                        <p:strVal val="visible"/>
                                      </p:to>
                                    </p:set>
                                    <p:animEffect filter="wipe(left)" transition="in">
                                      <p:cBhvr>
                                        <p:cTn dur="500" id="64"/>
                                        <p:tgtEl>
                                          <p:spTgt spid="27659"/>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27658"/>
                                        </p:tgtEl>
                                        <p:attrNameLst>
                                          <p:attrName>style.visibility</p:attrName>
                                        </p:attrNameLst>
                                      </p:cBhvr>
                                      <p:to>
                                        <p:strVal val="visible"/>
                                      </p:to>
                                    </p:set>
                                    <p:animEffect filter="wipe(left)" transition="in">
                                      <p:cBhvr>
                                        <p:cTn dur="500" id="67"/>
                                        <p:tgtEl>
                                          <p:spTgt spid="27658"/>
                                        </p:tgtEl>
                                      </p:cBhvr>
                                    </p:animEffect>
                                  </p:childTnLst>
                                </p:cTn>
                              </p:par>
                            </p:childTnLst>
                          </p:cTn>
                        </p:par>
                        <p:par>
                          <p:cTn fill="hold" id="68" nodeType="afterGroup">
                            <p:stCondLst>
                              <p:cond delay="3300"/>
                            </p:stCondLst>
                            <p:childTnLst>
                              <p:par>
                                <p:cTn fill="hold" grpId="0" id="69" nodeType="afterEffect" presetClass="entr" presetID="22" presetSubtype="1">
                                  <p:stCondLst>
                                    <p:cond delay="0"/>
                                  </p:stCondLst>
                                  <p:childTnLst>
                                    <p:set>
                                      <p:cBhvr>
                                        <p:cTn dur="1" fill="hold" id="70">
                                          <p:stCondLst>
                                            <p:cond delay="0"/>
                                          </p:stCondLst>
                                        </p:cTn>
                                        <p:tgtEl>
                                          <p:spTgt spid="27653"/>
                                        </p:tgtEl>
                                        <p:attrNameLst>
                                          <p:attrName>style.visibility</p:attrName>
                                        </p:attrNameLst>
                                      </p:cBhvr>
                                      <p:to>
                                        <p:strVal val="visible"/>
                                      </p:to>
                                    </p:set>
                                    <p:animEffect filter="wipe(up)" transition="in">
                                      <p:cBhvr>
                                        <p:cTn dur="500" id="71"/>
                                        <p:tgtEl>
                                          <p:spTgt spid="27653"/>
                                        </p:tgtEl>
                                      </p:cBhvr>
                                    </p:animEffect>
                                  </p:childTnLst>
                                </p:cTn>
                              </p:par>
                            </p:childTnLst>
                          </p:cTn>
                        </p:par>
                        <p:par>
                          <p:cTn fill="hold" id="72" nodeType="afterGroup">
                            <p:stCondLst>
                              <p:cond delay="3800"/>
                            </p:stCondLst>
                            <p:childTnLst>
                              <p:par>
                                <p:cTn fill="hold" grpId="0" id="73" nodeType="afterEffect" presetClass="entr" presetID="52" presetSubtype="0">
                                  <p:stCondLst>
                                    <p:cond delay="0"/>
                                  </p:stCondLst>
                                  <p:childTnLst>
                                    <p:set>
                                      <p:cBhvr>
                                        <p:cTn dur="1" fill="hold" id="74">
                                          <p:stCondLst>
                                            <p:cond delay="0"/>
                                          </p:stCondLst>
                                        </p:cTn>
                                        <p:tgtEl>
                                          <p:spTgt spid="27654"/>
                                        </p:tgtEl>
                                        <p:attrNameLst>
                                          <p:attrName>style.visibility</p:attrName>
                                        </p:attrNameLst>
                                      </p:cBhvr>
                                      <p:to>
                                        <p:strVal val="visible"/>
                                      </p:to>
                                    </p:set>
                                    <p:animScale>
                                      <p:cBhvr>
                                        <p:cTn decel="50000" dur="1000" fill="hold" id="75">
                                          <p:stCondLst>
                                            <p:cond delay="0"/>
                                          </p:stCondLst>
                                        </p:cTn>
                                        <p:tgtEl>
                                          <p:spTgt spid="2765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6">
                                          <p:stCondLst>
                                            <p:cond delay="0"/>
                                          </p:stCondLst>
                                        </p:cTn>
                                        <p:tgtEl>
                                          <p:spTgt spid="27654"/>
                                        </p:tgtEl>
                                        <p:attrNameLst>
                                          <p:attrName>ppt_x,ppt_y</p:attrName>
                                        </p:attrNameLst>
                                      </p:cBhvr>
                                      <p:rCtr x="0" y="0"/>
                                    </p:animMotion>
                                    <p:animEffect filter="fade" transition="in">
                                      <p:cBhvr>
                                        <p:cTn dur="1000" id="77"/>
                                        <p:tgtEl>
                                          <p:spTgt spid="27654"/>
                                        </p:tgtEl>
                                      </p:cBhvr>
                                    </p:animEffect>
                                  </p:childTnLst>
                                </p:cTn>
                              </p:par>
                              <p:par>
                                <p:cTn fill="hold" grpId="0" id="78" nodeType="withEffect" presetClass="entr" presetID="52" presetSubtype="0">
                                  <p:stCondLst>
                                    <p:cond delay="200"/>
                                  </p:stCondLst>
                                  <p:childTnLst>
                                    <p:set>
                                      <p:cBhvr>
                                        <p:cTn dur="1" fill="hold" id="79">
                                          <p:stCondLst>
                                            <p:cond delay="0"/>
                                          </p:stCondLst>
                                        </p:cTn>
                                        <p:tgtEl>
                                          <p:spTgt spid="27655"/>
                                        </p:tgtEl>
                                        <p:attrNameLst>
                                          <p:attrName>style.visibility</p:attrName>
                                        </p:attrNameLst>
                                      </p:cBhvr>
                                      <p:to>
                                        <p:strVal val="visible"/>
                                      </p:to>
                                    </p:set>
                                    <p:animScale>
                                      <p:cBhvr>
                                        <p:cTn decel="50000" dur="1000" fill="hold" id="80">
                                          <p:stCondLst>
                                            <p:cond delay="0"/>
                                          </p:stCondLst>
                                        </p:cTn>
                                        <p:tgtEl>
                                          <p:spTgt spid="2765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1">
                                          <p:stCondLst>
                                            <p:cond delay="0"/>
                                          </p:stCondLst>
                                        </p:cTn>
                                        <p:tgtEl>
                                          <p:spTgt spid="27655"/>
                                        </p:tgtEl>
                                        <p:attrNameLst>
                                          <p:attrName>ppt_x,ppt_y</p:attrName>
                                        </p:attrNameLst>
                                      </p:cBhvr>
                                      <p:rCtr x="0" y="0"/>
                                    </p:animMotion>
                                    <p:animEffect filter="fade" transition="in">
                                      <p:cBhvr>
                                        <p:cTn dur="1000" id="82"/>
                                        <p:tgtEl>
                                          <p:spTgt spid="27655"/>
                                        </p:tgtEl>
                                      </p:cBhvr>
                                    </p:animEffect>
                                  </p:childTnLst>
                                </p:cTn>
                              </p:par>
                              <p:par>
                                <p:cTn fill="hold" grpId="0" id="83" nodeType="withEffect" presetClass="entr" presetID="52" presetSubtype="0">
                                  <p:stCondLst>
                                    <p:cond delay="400"/>
                                  </p:stCondLst>
                                  <p:childTnLst>
                                    <p:set>
                                      <p:cBhvr>
                                        <p:cTn dur="1" fill="hold" id="84">
                                          <p:stCondLst>
                                            <p:cond delay="0"/>
                                          </p:stCondLst>
                                        </p:cTn>
                                        <p:tgtEl>
                                          <p:spTgt spid="27656"/>
                                        </p:tgtEl>
                                        <p:attrNameLst>
                                          <p:attrName>style.visibility</p:attrName>
                                        </p:attrNameLst>
                                      </p:cBhvr>
                                      <p:to>
                                        <p:strVal val="visible"/>
                                      </p:to>
                                    </p:set>
                                    <p:animScale>
                                      <p:cBhvr>
                                        <p:cTn decel="50000" dur="1000" fill="hold" id="85">
                                          <p:stCondLst>
                                            <p:cond delay="0"/>
                                          </p:stCondLst>
                                        </p:cTn>
                                        <p:tgtEl>
                                          <p:spTgt spid="2765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86">
                                          <p:stCondLst>
                                            <p:cond delay="0"/>
                                          </p:stCondLst>
                                        </p:cTn>
                                        <p:tgtEl>
                                          <p:spTgt spid="27656"/>
                                        </p:tgtEl>
                                        <p:attrNameLst>
                                          <p:attrName>ppt_x,ppt_y</p:attrName>
                                        </p:attrNameLst>
                                      </p:cBhvr>
                                      <p:rCtr x="0" y="0"/>
                                    </p:animMotion>
                                    <p:animEffect filter="fade" transition="in">
                                      <p:cBhvr>
                                        <p:cTn dur="1000" id="87"/>
                                        <p:tgtEl>
                                          <p:spTgt spid="27656"/>
                                        </p:tgtEl>
                                      </p:cBhvr>
                                    </p:animEffect>
                                  </p:childTnLst>
                                </p:cTn>
                              </p:par>
                            </p:childTnLst>
                          </p:cTn>
                        </p:par>
                        <p:par>
                          <p:cTn fill="hold" id="88" nodeType="afterGroup">
                            <p:stCondLst>
                              <p:cond delay="5200"/>
                            </p:stCondLst>
                            <p:childTnLst>
                              <p:par>
                                <p:cTn fill="hold" grpId="0" id="89" nodeType="afterEffect" presetClass="entr" presetID="31" presetSubtype="0">
                                  <p:stCondLst>
                                    <p:cond delay="0"/>
                                  </p:stCondLst>
                                  <p:childTnLst>
                                    <p:set>
                                      <p:cBhvr>
                                        <p:cTn dur="1" fill="hold" id="90">
                                          <p:stCondLst>
                                            <p:cond delay="0"/>
                                          </p:stCondLst>
                                        </p:cTn>
                                        <p:tgtEl>
                                          <p:spTgt spid="27661"/>
                                        </p:tgtEl>
                                        <p:attrNameLst>
                                          <p:attrName>style.visibility</p:attrName>
                                        </p:attrNameLst>
                                      </p:cBhvr>
                                      <p:to>
                                        <p:strVal val="visible"/>
                                      </p:to>
                                    </p:set>
                                    <p:anim calcmode="lin" valueType="num">
                                      <p:cBhvr>
                                        <p:cTn dur="300" fill="hold" id="91"/>
                                        <p:tgtEl>
                                          <p:spTgt spid="27661"/>
                                        </p:tgtEl>
                                        <p:attrNameLst>
                                          <p:attrName>ppt_w</p:attrName>
                                        </p:attrNameLst>
                                      </p:cBhvr>
                                      <p:tavLst>
                                        <p:tav tm="0">
                                          <p:val>
                                            <p:fltVal val="0"/>
                                          </p:val>
                                        </p:tav>
                                        <p:tav tm="100000">
                                          <p:val>
                                            <p:strVal val="#ppt_w"/>
                                          </p:val>
                                        </p:tav>
                                      </p:tavLst>
                                    </p:anim>
                                    <p:anim calcmode="lin" valueType="num">
                                      <p:cBhvr>
                                        <p:cTn dur="300" fill="hold" id="92"/>
                                        <p:tgtEl>
                                          <p:spTgt spid="27661"/>
                                        </p:tgtEl>
                                        <p:attrNameLst>
                                          <p:attrName>ppt_h</p:attrName>
                                        </p:attrNameLst>
                                      </p:cBhvr>
                                      <p:tavLst>
                                        <p:tav tm="0">
                                          <p:val>
                                            <p:fltVal val="0"/>
                                          </p:val>
                                        </p:tav>
                                        <p:tav tm="100000">
                                          <p:val>
                                            <p:strVal val="#ppt_h"/>
                                          </p:val>
                                        </p:tav>
                                      </p:tavLst>
                                    </p:anim>
                                    <p:anim calcmode="lin" valueType="num">
                                      <p:cBhvr>
                                        <p:cTn dur="300" fill="hold" id="93"/>
                                        <p:tgtEl>
                                          <p:spTgt spid="27661"/>
                                        </p:tgtEl>
                                        <p:attrNameLst>
                                          <p:attrName>style.rotation</p:attrName>
                                        </p:attrNameLst>
                                      </p:cBhvr>
                                      <p:tavLst>
                                        <p:tav tm="0">
                                          <p:val>
                                            <p:fltVal val="90"/>
                                          </p:val>
                                        </p:tav>
                                        <p:tav tm="100000">
                                          <p:val>
                                            <p:fltVal val="0"/>
                                          </p:val>
                                        </p:tav>
                                      </p:tavLst>
                                    </p:anim>
                                    <p:animEffect filter="fade" transition="in">
                                      <p:cBhvr>
                                        <p:cTn dur="300" id="94"/>
                                        <p:tgtEl>
                                          <p:spTgt spid="27661"/>
                                        </p:tgtEl>
                                      </p:cBhvr>
                                    </p:animEffect>
                                  </p:childTnLst>
                                </p:cTn>
                              </p:par>
                            </p:childTnLst>
                          </p:cTn>
                        </p:par>
                        <p:par>
                          <p:cTn fill="hold" id="95" nodeType="afterGroup">
                            <p:stCondLst>
                              <p:cond delay="5500"/>
                            </p:stCondLst>
                            <p:childTnLst>
                              <p:par>
                                <p:cTn fill="hold" grpId="0" id="96" nodeType="afterEffect" presetClass="entr" presetID="22" presetSubtype="8">
                                  <p:stCondLst>
                                    <p:cond delay="0"/>
                                  </p:stCondLst>
                                  <p:childTnLst>
                                    <p:set>
                                      <p:cBhvr>
                                        <p:cTn dur="1" fill="hold" id="97">
                                          <p:stCondLst>
                                            <p:cond delay="0"/>
                                          </p:stCondLst>
                                        </p:cTn>
                                        <p:tgtEl>
                                          <p:spTgt spid="27665"/>
                                        </p:tgtEl>
                                        <p:attrNameLst>
                                          <p:attrName>style.visibility</p:attrName>
                                        </p:attrNameLst>
                                      </p:cBhvr>
                                      <p:to>
                                        <p:strVal val="visible"/>
                                      </p:to>
                                    </p:set>
                                    <p:animEffect filter="wipe(left)" transition="in">
                                      <p:cBhvr>
                                        <p:cTn dur="500" id="98"/>
                                        <p:tgtEl>
                                          <p:spTgt spid="27665"/>
                                        </p:tgtEl>
                                      </p:cBhvr>
                                    </p:animEffect>
                                  </p:childTnLst>
                                </p:cTn>
                              </p:par>
                            </p:childTnLst>
                          </p:cTn>
                        </p:par>
                        <p:par>
                          <p:cTn fill="hold" id="99" nodeType="afterGroup">
                            <p:stCondLst>
                              <p:cond delay="6000"/>
                            </p:stCondLst>
                            <p:childTnLst>
                              <p:par>
                                <p:cTn fill="hold" grpId="0" id="100" nodeType="afterEffect" presetClass="entr" presetID="31" presetSubtype="0">
                                  <p:stCondLst>
                                    <p:cond delay="0"/>
                                  </p:stCondLst>
                                  <p:childTnLst>
                                    <p:set>
                                      <p:cBhvr>
                                        <p:cTn dur="1" fill="hold" id="101">
                                          <p:stCondLst>
                                            <p:cond delay="0"/>
                                          </p:stCondLst>
                                        </p:cTn>
                                        <p:tgtEl>
                                          <p:spTgt spid="27662"/>
                                        </p:tgtEl>
                                        <p:attrNameLst>
                                          <p:attrName>style.visibility</p:attrName>
                                        </p:attrNameLst>
                                      </p:cBhvr>
                                      <p:to>
                                        <p:strVal val="visible"/>
                                      </p:to>
                                    </p:set>
                                    <p:anim calcmode="lin" valueType="num">
                                      <p:cBhvr>
                                        <p:cTn dur="300" fill="hold" id="102"/>
                                        <p:tgtEl>
                                          <p:spTgt spid="27662"/>
                                        </p:tgtEl>
                                        <p:attrNameLst>
                                          <p:attrName>ppt_w</p:attrName>
                                        </p:attrNameLst>
                                      </p:cBhvr>
                                      <p:tavLst>
                                        <p:tav tm="0">
                                          <p:val>
                                            <p:fltVal val="0"/>
                                          </p:val>
                                        </p:tav>
                                        <p:tav tm="100000">
                                          <p:val>
                                            <p:strVal val="#ppt_w"/>
                                          </p:val>
                                        </p:tav>
                                      </p:tavLst>
                                    </p:anim>
                                    <p:anim calcmode="lin" valueType="num">
                                      <p:cBhvr>
                                        <p:cTn dur="300" fill="hold" id="103"/>
                                        <p:tgtEl>
                                          <p:spTgt spid="27662"/>
                                        </p:tgtEl>
                                        <p:attrNameLst>
                                          <p:attrName>ppt_h</p:attrName>
                                        </p:attrNameLst>
                                      </p:cBhvr>
                                      <p:tavLst>
                                        <p:tav tm="0">
                                          <p:val>
                                            <p:fltVal val="0"/>
                                          </p:val>
                                        </p:tav>
                                        <p:tav tm="100000">
                                          <p:val>
                                            <p:strVal val="#ppt_h"/>
                                          </p:val>
                                        </p:tav>
                                      </p:tavLst>
                                    </p:anim>
                                    <p:anim calcmode="lin" valueType="num">
                                      <p:cBhvr>
                                        <p:cTn dur="300" fill="hold" id="104"/>
                                        <p:tgtEl>
                                          <p:spTgt spid="27662"/>
                                        </p:tgtEl>
                                        <p:attrNameLst>
                                          <p:attrName>style.rotation</p:attrName>
                                        </p:attrNameLst>
                                      </p:cBhvr>
                                      <p:tavLst>
                                        <p:tav tm="0">
                                          <p:val>
                                            <p:fltVal val="90"/>
                                          </p:val>
                                        </p:tav>
                                        <p:tav tm="100000">
                                          <p:val>
                                            <p:fltVal val="0"/>
                                          </p:val>
                                        </p:tav>
                                      </p:tavLst>
                                    </p:anim>
                                    <p:animEffect filter="fade" transition="in">
                                      <p:cBhvr>
                                        <p:cTn dur="300" id="105"/>
                                        <p:tgtEl>
                                          <p:spTgt spid="27662"/>
                                        </p:tgtEl>
                                      </p:cBhvr>
                                    </p:animEffect>
                                  </p:childTnLst>
                                </p:cTn>
                              </p:par>
                            </p:childTnLst>
                          </p:cTn>
                        </p:par>
                        <p:par>
                          <p:cTn fill="hold" id="106" nodeType="afterGroup">
                            <p:stCondLst>
                              <p:cond delay="6300"/>
                            </p:stCondLst>
                            <p:childTnLst>
                              <p:par>
                                <p:cTn fill="hold" grpId="0" id="107" nodeType="afterEffect" presetClass="entr" presetID="22" presetSubtype="8">
                                  <p:stCondLst>
                                    <p:cond delay="0"/>
                                  </p:stCondLst>
                                  <p:childTnLst>
                                    <p:set>
                                      <p:cBhvr>
                                        <p:cTn dur="1" fill="hold" id="108">
                                          <p:stCondLst>
                                            <p:cond delay="0"/>
                                          </p:stCondLst>
                                        </p:cTn>
                                        <p:tgtEl>
                                          <p:spTgt spid="27666"/>
                                        </p:tgtEl>
                                        <p:attrNameLst>
                                          <p:attrName>style.visibility</p:attrName>
                                        </p:attrNameLst>
                                      </p:cBhvr>
                                      <p:to>
                                        <p:strVal val="visible"/>
                                      </p:to>
                                    </p:set>
                                    <p:animEffect filter="wipe(left)" transition="in">
                                      <p:cBhvr>
                                        <p:cTn dur="500" id="109"/>
                                        <p:tgtEl>
                                          <p:spTgt spid="27666"/>
                                        </p:tgtEl>
                                      </p:cBhvr>
                                    </p:animEffect>
                                  </p:childTnLst>
                                </p:cTn>
                              </p:par>
                            </p:childTnLst>
                          </p:cTn>
                        </p:par>
                        <p:par>
                          <p:cTn fill="hold" id="110" nodeType="afterGroup">
                            <p:stCondLst>
                              <p:cond delay="6800"/>
                            </p:stCondLst>
                            <p:childTnLst>
                              <p:par>
                                <p:cTn fill="hold" grpId="0" id="111" nodeType="afterEffect" presetClass="entr" presetID="31" presetSubtype="0">
                                  <p:stCondLst>
                                    <p:cond delay="0"/>
                                  </p:stCondLst>
                                  <p:childTnLst>
                                    <p:set>
                                      <p:cBhvr>
                                        <p:cTn dur="1" fill="hold" id="112">
                                          <p:stCondLst>
                                            <p:cond delay="0"/>
                                          </p:stCondLst>
                                        </p:cTn>
                                        <p:tgtEl>
                                          <p:spTgt spid="27663"/>
                                        </p:tgtEl>
                                        <p:attrNameLst>
                                          <p:attrName>style.visibility</p:attrName>
                                        </p:attrNameLst>
                                      </p:cBhvr>
                                      <p:to>
                                        <p:strVal val="visible"/>
                                      </p:to>
                                    </p:set>
                                    <p:anim calcmode="lin" valueType="num">
                                      <p:cBhvr>
                                        <p:cTn dur="300" fill="hold" id="113"/>
                                        <p:tgtEl>
                                          <p:spTgt spid="27663"/>
                                        </p:tgtEl>
                                        <p:attrNameLst>
                                          <p:attrName>ppt_w</p:attrName>
                                        </p:attrNameLst>
                                      </p:cBhvr>
                                      <p:tavLst>
                                        <p:tav tm="0">
                                          <p:val>
                                            <p:fltVal val="0"/>
                                          </p:val>
                                        </p:tav>
                                        <p:tav tm="100000">
                                          <p:val>
                                            <p:strVal val="#ppt_w"/>
                                          </p:val>
                                        </p:tav>
                                      </p:tavLst>
                                    </p:anim>
                                    <p:anim calcmode="lin" valueType="num">
                                      <p:cBhvr>
                                        <p:cTn dur="300" fill="hold" id="114"/>
                                        <p:tgtEl>
                                          <p:spTgt spid="27663"/>
                                        </p:tgtEl>
                                        <p:attrNameLst>
                                          <p:attrName>ppt_h</p:attrName>
                                        </p:attrNameLst>
                                      </p:cBhvr>
                                      <p:tavLst>
                                        <p:tav tm="0">
                                          <p:val>
                                            <p:fltVal val="0"/>
                                          </p:val>
                                        </p:tav>
                                        <p:tav tm="100000">
                                          <p:val>
                                            <p:strVal val="#ppt_h"/>
                                          </p:val>
                                        </p:tav>
                                      </p:tavLst>
                                    </p:anim>
                                    <p:anim calcmode="lin" valueType="num">
                                      <p:cBhvr>
                                        <p:cTn dur="300" fill="hold" id="115"/>
                                        <p:tgtEl>
                                          <p:spTgt spid="27663"/>
                                        </p:tgtEl>
                                        <p:attrNameLst>
                                          <p:attrName>style.rotation</p:attrName>
                                        </p:attrNameLst>
                                      </p:cBhvr>
                                      <p:tavLst>
                                        <p:tav tm="0">
                                          <p:val>
                                            <p:fltVal val="90"/>
                                          </p:val>
                                        </p:tav>
                                        <p:tav tm="100000">
                                          <p:val>
                                            <p:fltVal val="0"/>
                                          </p:val>
                                        </p:tav>
                                      </p:tavLst>
                                    </p:anim>
                                    <p:animEffect filter="fade" transition="in">
                                      <p:cBhvr>
                                        <p:cTn dur="300" id="116"/>
                                        <p:tgtEl>
                                          <p:spTgt spid="27663"/>
                                        </p:tgtEl>
                                      </p:cBhvr>
                                    </p:animEffect>
                                  </p:childTnLst>
                                </p:cTn>
                              </p:par>
                            </p:childTnLst>
                          </p:cTn>
                        </p:par>
                        <p:par>
                          <p:cTn fill="hold" id="117" nodeType="afterGroup">
                            <p:stCondLst>
                              <p:cond delay="7100"/>
                            </p:stCondLst>
                            <p:childTnLst>
                              <p:par>
                                <p:cTn fill="hold" grpId="0" id="118" nodeType="afterEffect" presetClass="entr" presetID="22" presetSubtype="8">
                                  <p:stCondLst>
                                    <p:cond delay="0"/>
                                  </p:stCondLst>
                                  <p:childTnLst>
                                    <p:set>
                                      <p:cBhvr>
                                        <p:cTn dur="1" fill="hold" id="119">
                                          <p:stCondLst>
                                            <p:cond delay="0"/>
                                          </p:stCondLst>
                                        </p:cTn>
                                        <p:tgtEl>
                                          <p:spTgt spid="27667"/>
                                        </p:tgtEl>
                                        <p:attrNameLst>
                                          <p:attrName>style.visibility</p:attrName>
                                        </p:attrNameLst>
                                      </p:cBhvr>
                                      <p:to>
                                        <p:strVal val="visible"/>
                                      </p:to>
                                    </p:set>
                                    <p:animEffect filter="wipe(left)" transition="in">
                                      <p:cBhvr>
                                        <p:cTn dur="500" id="120"/>
                                        <p:tgtEl>
                                          <p:spTgt spid="276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650"/>
      <p:bldP grpId="0" spid="27651"/>
      <p:bldP grpId="0" spid="27652"/>
      <p:bldP grpId="0" spid="27653"/>
      <p:bldP grpId="0" spid="27654"/>
      <p:bldP grpId="0" spid="27655"/>
      <p:bldP grpId="0" spid="27656"/>
      <p:bldP grpId="0" spid="27657"/>
      <p:bldP grpId="0" spid="27658"/>
      <p:bldP grpId="0" spid="27659"/>
      <p:bldP grpId="0" spid="27660"/>
      <p:bldP grpId="0" spid="27661"/>
      <p:bldP grpId="0" spid="27662"/>
      <p:bldP grpId="0" spid="27663"/>
      <p:bldP grpId="0" spid="27664"/>
      <p:bldP grpId="0" spid="27665"/>
      <p:bldP grpId="0" spid="27666"/>
      <p:bldP grpId="0" spid="27667"/>
      <p:bldP grpId="0" spid="27668"/>
      <p:bldP grpId="0" spid="27669"/>
      <p:bldP grpId="0" spid="27670"/>
      <p:bldP grpId="0" spid="2767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4"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4.2 成果形式</a:t>
            </a:r>
          </a:p>
        </p:txBody>
      </p:sp>
      <p:sp>
        <p:nvSpPr>
          <p:cNvPr id="28675"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76" name="矩形 4"/>
          <p:cNvSpPr>
            <a:spLocks noChangeArrowheads="1"/>
          </p:cNvSpPr>
          <p:nvPr/>
        </p:nvSpPr>
        <p:spPr bwMode="auto">
          <a:xfrm>
            <a:off x="1754188" y="4254500"/>
            <a:ext cx="9040812" cy="1754188"/>
          </a:xfrm>
          <a:prstGeom prst="rect">
            <a:avLst/>
          </a:prstGeom>
          <a:solidFill>
            <a:schemeClr val="tx2"/>
          </a:solidFill>
          <a:ln w="9525">
            <a:solidFill>
              <a:schemeClr val="bg2"/>
            </a:solidFill>
            <a:bevel/>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8677" name="Freeform 7"/>
          <p:cNvSpPr/>
          <p:nvPr/>
        </p:nvSpPr>
        <p:spPr bwMode="auto">
          <a:xfrm>
            <a:off x="2376488" y="1468438"/>
            <a:ext cx="1779587" cy="1765300"/>
          </a:xfrm>
          <a:custGeom>
            <a:gdLst>
              <a:gd fmla="*/ 890117 w 2749" name="T0"/>
              <a:gd fmla="*/ 0 h 2729" name="T1"/>
              <a:gd fmla="*/ 1779587 w 2749" name="T2"/>
              <a:gd fmla="*/ 888795 h 2729" name="T3"/>
              <a:gd fmla="*/ 1039657 w 2749" name="T4"/>
              <a:gd fmla="*/ 1765300 h 2729" name="T5"/>
              <a:gd fmla="*/ 7768 w 2749" name="T6"/>
              <a:gd fmla="*/ 1003938 h 2729" name="T7"/>
              <a:gd fmla="*/ 0 w 2749" name="T8"/>
              <a:gd fmla="*/ 888795 h 2729" name="T9"/>
              <a:gd fmla="*/ 890117 w 2749" name="T10"/>
              <a:gd fmla="*/ 0 h 272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729" w="274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28678" name="Picture 3"/>
          <p:cNvPicPr>
            <a:picLocks noChangeArrowheads="1" noChangeAspect="1"/>
          </p:cNvPicPr>
          <p:nvPr/>
        </p:nvPicPr>
        <p:blipFill>
          <a:blip r:embed="rId2">
            <a:extLst>
              <a:ext uri="{28A0092B-C50C-407E-A947-70E740481C1C}">
                <a14:useLocalDpi val="0"/>
              </a:ext>
            </a:extLst>
          </a:blip>
          <a:srcRect b="57680" l="2766" r="7205"/>
          <a:stretch>
            <a:fillRect/>
          </a:stretch>
        </p:blipFill>
        <p:spPr bwMode="auto">
          <a:xfrm flipH="1" flipV="1" rot="-8589795">
            <a:off x="1749425" y="2511425"/>
            <a:ext cx="2454275" cy="3635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8679" name="Freeform 7"/>
          <p:cNvSpPr/>
          <p:nvPr/>
        </p:nvSpPr>
        <p:spPr bwMode="auto">
          <a:xfrm>
            <a:off x="5332413" y="1468438"/>
            <a:ext cx="1779587" cy="1765300"/>
          </a:xfrm>
          <a:custGeom>
            <a:gdLst>
              <a:gd fmla="*/ 890117 w 2749" name="T0"/>
              <a:gd fmla="*/ 0 h 2729" name="T1"/>
              <a:gd fmla="*/ 1779587 w 2749" name="T2"/>
              <a:gd fmla="*/ 888795 h 2729" name="T3"/>
              <a:gd fmla="*/ 1039657 w 2749" name="T4"/>
              <a:gd fmla="*/ 1765300 h 2729" name="T5"/>
              <a:gd fmla="*/ 7768 w 2749" name="T6"/>
              <a:gd fmla="*/ 1003938 h 2729" name="T7"/>
              <a:gd fmla="*/ 0 w 2749" name="T8"/>
              <a:gd fmla="*/ 888795 h 2729" name="T9"/>
              <a:gd fmla="*/ 890117 w 2749" name="T10"/>
              <a:gd fmla="*/ 0 h 272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729" w="274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28680" name="Picture 3"/>
          <p:cNvPicPr>
            <a:picLocks noChangeArrowheads="1" noChangeAspect="1"/>
          </p:cNvPicPr>
          <p:nvPr/>
        </p:nvPicPr>
        <p:blipFill>
          <a:blip r:embed="rId2">
            <a:extLst>
              <a:ext uri="{28A0092B-C50C-407E-A947-70E740481C1C}">
                <a14:useLocalDpi val="0"/>
              </a:ext>
            </a:extLst>
          </a:blip>
          <a:srcRect b="57680" l="2766" r="7205"/>
          <a:stretch>
            <a:fillRect/>
          </a:stretch>
        </p:blipFill>
        <p:spPr bwMode="auto">
          <a:xfrm flipH="1" flipV="1" rot="-8589795">
            <a:off x="4705350" y="2511425"/>
            <a:ext cx="2452688" cy="3635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8681" name="Freeform 7"/>
          <p:cNvSpPr/>
          <p:nvPr/>
        </p:nvSpPr>
        <p:spPr bwMode="auto">
          <a:xfrm>
            <a:off x="8391525" y="1468438"/>
            <a:ext cx="1779588" cy="1765300"/>
          </a:xfrm>
          <a:custGeom>
            <a:gdLst>
              <a:gd fmla="*/ 890118 w 2749" name="T0"/>
              <a:gd fmla="*/ 0 h 2729" name="T1"/>
              <a:gd fmla="*/ 1779588 w 2749" name="T2"/>
              <a:gd fmla="*/ 888795 h 2729" name="T3"/>
              <a:gd fmla="*/ 1039657 w 2749" name="T4"/>
              <a:gd fmla="*/ 1765300 h 2729" name="T5"/>
              <a:gd fmla="*/ 7768 w 2749" name="T6"/>
              <a:gd fmla="*/ 1003938 h 2729" name="T7"/>
              <a:gd fmla="*/ 0 w 2749" name="T8"/>
              <a:gd fmla="*/ 888795 h 2729" name="T9"/>
              <a:gd fmla="*/ 890118 w 2749" name="T10"/>
              <a:gd fmla="*/ 0 h 272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729" w="274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28682" name="Picture 3"/>
          <p:cNvPicPr>
            <a:picLocks noChangeArrowheads="1" noChangeAspect="1"/>
          </p:cNvPicPr>
          <p:nvPr/>
        </p:nvPicPr>
        <p:blipFill>
          <a:blip r:embed="rId2">
            <a:extLst>
              <a:ext uri="{28A0092B-C50C-407E-A947-70E740481C1C}">
                <a14:useLocalDpi val="0"/>
              </a:ext>
            </a:extLst>
          </a:blip>
          <a:srcRect b="57680" l="2766" r="7205"/>
          <a:stretch>
            <a:fillRect/>
          </a:stretch>
        </p:blipFill>
        <p:spPr bwMode="auto">
          <a:xfrm flipH="1" flipV="1" rot="-8589795">
            <a:off x="7764463" y="2511425"/>
            <a:ext cx="2454275" cy="3635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8683" name="TextBox 11"/>
          <p:cNvSpPr txBox="1">
            <a:spLocks noChangeArrowheads="1"/>
          </p:cNvSpPr>
          <p:nvPr/>
        </p:nvSpPr>
        <p:spPr bwMode="auto">
          <a:xfrm>
            <a:off x="2654142" y="2106613"/>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研究论文</a:t>
            </a:r>
          </a:p>
        </p:txBody>
      </p:sp>
      <p:sp>
        <p:nvSpPr>
          <p:cNvPr id="28684" name="TextBox 13"/>
          <p:cNvSpPr txBox="1">
            <a:spLocks noChangeArrowheads="1"/>
          </p:cNvSpPr>
          <p:nvPr/>
        </p:nvSpPr>
        <p:spPr bwMode="auto">
          <a:xfrm>
            <a:off x="5652136" y="2106613"/>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设计报告</a:t>
            </a:r>
          </a:p>
        </p:txBody>
      </p:sp>
      <p:sp>
        <p:nvSpPr>
          <p:cNvPr id="28685" name="TextBox 14"/>
          <p:cNvSpPr txBox="1">
            <a:spLocks noChangeArrowheads="1"/>
          </p:cNvSpPr>
          <p:nvPr/>
        </p:nvSpPr>
        <p:spPr bwMode="auto">
          <a:xfrm>
            <a:off x="8551864" y="2106613"/>
            <a:ext cx="161766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工程样机</a:t>
            </a:r>
          </a:p>
        </p:txBody>
      </p:sp>
      <p:sp>
        <p:nvSpPr>
          <p:cNvPr id="28686" name="TextBox 15"/>
          <p:cNvSpPr txBox="1">
            <a:spLocks noChangeArrowheads="1"/>
          </p:cNvSpPr>
          <p:nvPr/>
        </p:nvSpPr>
        <p:spPr bwMode="auto">
          <a:xfrm>
            <a:off x="1935163" y="4354513"/>
            <a:ext cx="8574087" cy="1325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a:solidFill>
                  <a:schemeClr val="accent1"/>
                </a:solidFill>
                <a:latin charset="-122" panose="020b0503020204020204" pitchFamily="34" typeface="微软雅黑"/>
                <a:ea charset="-122" pitchFamily="34" typeface="微软雅黑"/>
              </a:rPr>
              <a:t>请在这里输入您的文字内容请在这里输入您的文字内容请在这里输入您的文字内容请在这里输入您的文字内容请在这里输入您的文字内容</a:t>
            </a:r>
          </a:p>
          <a:p>
            <a:pPr eaLnBrk="1" hangingPunct="1">
              <a:lnSpc>
                <a:spcPct val="150000"/>
              </a:lnSpc>
            </a:pPr>
            <a:r>
              <a:rPr altLang="en-US" lang="zh-CN">
                <a:solidFill>
                  <a:schemeClr val="accent1"/>
                </a:solidFill>
                <a:latin charset="-122" panose="020b0503020204020204" pitchFamily="34" typeface="微软雅黑"/>
                <a:ea charset="-122" pitchFamily="34" typeface="微软雅黑"/>
              </a:rPr>
              <a:t>请在这里输入您的文字内容请在这里输入您的文字内容请在这里输入您的文字内容</a:t>
            </a:r>
          </a:p>
        </p:txBody>
      </p:sp>
      <p:sp>
        <p:nvSpPr>
          <p:cNvPr id="28687" name="Freeform 12"/>
          <p:cNvSpPr/>
          <p:nvPr/>
        </p:nvSpPr>
        <p:spPr bwMode="auto">
          <a:xfrm>
            <a:off x="1617663" y="4108450"/>
            <a:ext cx="528637" cy="530225"/>
          </a:xfrm>
          <a:custGeom>
            <a:gdLst>
              <a:gd fmla="*/ 0 w 1446" name="T0"/>
              <a:gd fmla="*/ 0 h 1446" name="T1"/>
              <a:gd fmla="*/ 528637 w 1446" name="T2"/>
              <a:gd fmla="*/ 0 h 1446" name="T3"/>
              <a:gd fmla="*/ 528637 w 1446" name="T4"/>
              <a:gd fmla="*/ 167941 h 1446" name="T5"/>
              <a:gd fmla="*/ 160127 w 1446" name="T6"/>
              <a:gd fmla="*/ 167941 h 1446" name="T7"/>
              <a:gd fmla="*/ 160127 w 1446" name="T8"/>
              <a:gd fmla="*/ 530225 h 1446" name="T9"/>
              <a:gd fmla="*/ 0 w 1446" name="T10"/>
              <a:gd fmla="*/ 530225 h 1446" name="T11"/>
              <a:gd fmla="*/ 0 w 1446" name="T12"/>
              <a:gd fmla="*/ 0 h 144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688" name="Freeform 12"/>
          <p:cNvSpPr/>
          <p:nvPr/>
        </p:nvSpPr>
        <p:spPr bwMode="auto">
          <a:xfrm flipH="1" flipV="1">
            <a:off x="10347325" y="5551488"/>
            <a:ext cx="528638" cy="530225"/>
          </a:xfrm>
          <a:custGeom>
            <a:gdLst>
              <a:gd fmla="*/ 0 w 1446" name="T0"/>
              <a:gd fmla="*/ 0 h 1446" name="T1"/>
              <a:gd fmla="*/ 528638 w 1446" name="T2"/>
              <a:gd fmla="*/ 0 h 1446" name="T3"/>
              <a:gd fmla="*/ 528638 w 1446" name="T4"/>
              <a:gd fmla="*/ 167941 h 1446" name="T5"/>
              <a:gd fmla="*/ 160127 w 1446" name="T6"/>
              <a:gd fmla="*/ 167941 h 1446" name="T7"/>
              <a:gd fmla="*/ 160127 w 1446" name="T8"/>
              <a:gd fmla="*/ 530225 h 1446" name="T9"/>
              <a:gd fmla="*/ 0 w 1446" name="T10"/>
              <a:gd fmla="*/ 530225 h 1446" name="T11"/>
              <a:gd fmla="*/ 0 w 1446" name="T12"/>
              <a:gd fmla="*/ 0 h 144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8675"/>
                                        </p:tgtEl>
                                        <p:attrNameLst>
                                          <p:attrName>style.visibility</p:attrName>
                                        </p:attrNameLst>
                                      </p:cBhvr>
                                      <p:to>
                                        <p:strVal val="visible"/>
                                      </p:to>
                                    </p:set>
                                    <p:anim calcmode="lin" valueType="num">
                                      <p:cBhvr>
                                        <p:cTn dur="300" fill="hold" id="7"/>
                                        <p:tgtEl>
                                          <p:spTgt spid="28675"/>
                                        </p:tgtEl>
                                        <p:attrNameLst>
                                          <p:attrName>ppt_w</p:attrName>
                                        </p:attrNameLst>
                                      </p:cBhvr>
                                      <p:tavLst>
                                        <p:tav tm="0">
                                          <p:val>
                                            <p:fltVal val="0"/>
                                          </p:val>
                                        </p:tav>
                                        <p:tav tm="100000">
                                          <p:val>
                                            <p:strVal val="#ppt_w"/>
                                          </p:val>
                                        </p:tav>
                                      </p:tavLst>
                                    </p:anim>
                                    <p:anim calcmode="lin" valueType="num">
                                      <p:cBhvr>
                                        <p:cTn dur="300" fill="hold" id="8"/>
                                        <p:tgtEl>
                                          <p:spTgt spid="28675"/>
                                        </p:tgtEl>
                                        <p:attrNameLst>
                                          <p:attrName>ppt_h</p:attrName>
                                        </p:attrNameLst>
                                      </p:cBhvr>
                                      <p:tavLst>
                                        <p:tav tm="0">
                                          <p:val>
                                            <p:fltVal val="0"/>
                                          </p:val>
                                        </p:tav>
                                        <p:tav tm="100000">
                                          <p:val>
                                            <p:strVal val="#ppt_h"/>
                                          </p:val>
                                        </p:tav>
                                      </p:tavLst>
                                    </p:anim>
                                    <p:anim calcmode="lin" valueType="num">
                                      <p:cBhvr>
                                        <p:cTn dur="300" fill="hold" id="9"/>
                                        <p:tgtEl>
                                          <p:spTgt spid="28675"/>
                                        </p:tgtEl>
                                        <p:attrNameLst>
                                          <p:attrName>style.rotation</p:attrName>
                                        </p:attrNameLst>
                                      </p:cBhvr>
                                      <p:tavLst>
                                        <p:tav tm="0">
                                          <p:val>
                                            <p:fltVal val="90"/>
                                          </p:val>
                                        </p:tav>
                                        <p:tav tm="100000">
                                          <p:val>
                                            <p:fltVal val="0"/>
                                          </p:val>
                                        </p:tav>
                                      </p:tavLst>
                                    </p:anim>
                                    <p:animEffect filter="fade" transition="in">
                                      <p:cBhvr>
                                        <p:cTn dur="300" id="10"/>
                                        <p:tgtEl>
                                          <p:spTgt spid="28675"/>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8674"/>
                                        </p:tgtEl>
                                        <p:attrNameLst>
                                          <p:attrName>style.visibility</p:attrName>
                                        </p:attrNameLst>
                                      </p:cBhvr>
                                      <p:to>
                                        <p:strVal val="visible"/>
                                      </p:to>
                                    </p:set>
                                    <p:anim calcmode="lin" valueType="num">
                                      <p:cBhvr>
                                        <p:cTn dur="400" fill="hold" id="14"/>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8674"/>
                                        </p:tgtEl>
                                        <p:attrNameLst>
                                          <p:attrName>ppt_y</p:attrName>
                                        </p:attrNameLst>
                                      </p:cBhvr>
                                      <p:tavLst>
                                        <p:tav tm="0">
                                          <p:val>
                                            <p:strVal val="#ppt_y"/>
                                          </p:val>
                                        </p:tav>
                                        <p:tav tm="100000">
                                          <p:val>
                                            <p:strVal val="#ppt_y"/>
                                          </p:val>
                                        </p:tav>
                                      </p:tavLst>
                                    </p:anim>
                                    <p:anim calcmode="lin" valueType="num">
                                      <p:cBhvr>
                                        <p:cTn dur="400" fill="hold" id="16"/>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867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8674"/>
                                        </p:tgtEl>
                                      </p:cBhvr>
                                    </p:animEffect>
                                  </p:childTnLst>
                                </p:cTn>
                              </p:par>
                            </p:childTnLst>
                          </p:cTn>
                        </p:par>
                        <p:par>
                          <p:cTn fill="hold" id="19" nodeType="afterGroup">
                            <p:stCondLst>
                              <p:cond delay="700"/>
                            </p:stCondLst>
                            <p:childTnLst>
                              <p:par>
                                <p:cTn fill="hold" id="20" nodeType="afterEffect" presetClass="entr" presetID="22" presetSubtype="4">
                                  <p:stCondLst>
                                    <p:cond delay="0"/>
                                  </p:stCondLst>
                                  <p:childTnLst>
                                    <p:set>
                                      <p:cBhvr>
                                        <p:cTn dur="1" fill="hold" id="21">
                                          <p:stCondLst>
                                            <p:cond delay="0"/>
                                          </p:stCondLst>
                                        </p:cTn>
                                        <p:tgtEl>
                                          <p:spTgt spid="28678"/>
                                        </p:tgtEl>
                                        <p:attrNameLst>
                                          <p:attrName>style.visibility</p:attrName>
                                        </p:attrNameLst>
                                      </p:cBhvr>
                                      <p:to>
                                        <p:strVal val="visible"/>
                                      </p:to>
                                    </p:set>
                                    <p:animEffect filter="wipe(down)" transition="in">
                                      <p:cBhvr>
                                        <p:cTn dur="300" id="22"/>
                                        <p:tgtEl>
                                          <p:spTgt spid="28678"/>
                                        </p:tgtEl>
                                      </p:cBhvr>
                                    </p:animEffect>
                                  </p:childTnLst>
                                </p:cTn>
                              </p:par>
                              <p:par>
                                <p:cTn fill="hold" id="23" nodeType="withEffect" presetClass="entr" presetID="22" presetSubtype="4">
                                  <p:stCondLst>
                                    <p:cond delay="100"/>
                                  </p:stCondLst>
                                  <p:childTnLst>
                                    <p:set>
                                      <p:cBhvr>
                                        <p:cTn dur="1" fill="hold" id="24">
                                          <p:stCondLst>
                                            <p:cond delay="0"/>
                                          </p:stCondLst>
                                        </p:cTn>
                                        <p:tgtEl>
                                          <p:spTgt spid="28680"/>
                                        </p:tgtEl>
                                        <p:attrNameLst>
                                          <p:attrName>style.visibility</p:attrName>
                                        </p:attrNameLst>
                                      </p:cBhvr>
                                      <p:to>
                                        <p:strVal val="visible"/>
                                      </p:to>
                                    </p:set>
                                    <p:animEffect filter="wipe(down)" transition="in">
                                      <p:cBhvr>
                                        <p:cTn dur="300" id="25"/>
                                        <p:tgtEl>
                                          <p:spTgt spid="28680"/>
                                        </p:tgtEl>
                                      </p:cBhvr>
                                    </p:animEffect>
                                  </p:childTnLst>
                                </p:cTn>
                              </p:par>
                              <p:par>
                                <p:cTn fill="hold" id="26" nodeType="withEffect" presetClass="entr" presetID="22" presetSubtype="4">
                                  <p:stCondLst>
                                    <p:cond delay="200"/>
                                  </p:stCondLst>
                                  <p:childTnLst>
                                    <p:set>
                                      <p:cBhvr>
                                        <p:cTn dur="1" fill="hold" id="27">
                                          <p:stCondLst>
                                            <p:cond delay="0"/>
                                          </p:stCondLst>
                                        </p:cTn>
                                        <p:tgtEl>
                                          <p:spTgt spid="28682"/>
                                        </p:tgtEl>
                                        <p:attrNameLst>
                                          <p:attrName>style.visibility</p:attrName>
                                        </p:attrNameLst>
                                      </p:cBhvr>
                                      <p:to>
                                        <p:strVal val="visible"/>
                                      </p:to>
                                    </p:set>
                                    <p:animEffect filter="wipe(down)" transition="in">
                                      <p:cBhvr>
                                        <p:cTn dur="300" id="28"/>
                                        <p:tgtEl>
                                          <p:spTgt spid="28682"/>
                                        </p:tgtEl>
                                      </p:cBhvr>
                                    </p:animEffect>
                                  </p:childTnLst>
                                </p:cTn>
                              </p:par>
                            </p:childTnLst>
                          </p:cTn>
                        </p:par>
                        <p:par>
                          <p:cTn fill="hold" id="29" nodeType="afterGroup">
                            <p:stCondLst>
                              <p:cond delay="1200"/>
                            </p:stCondLst>
                            <p:childTnLst>
                              <p:par>
                                <p:cTn fill="hold" grpId="0" id="30" nodeType="afterEffect" presetClass="entr" presetID="42" presetSubtype="0">
                                  <p:stCondLst>
                                    <p:cond delay="0"/>
                                  </p:stCondLst>
                                  <p:childTnLst>
                                    <p:set>
                                      <p:cBhvr>
                                        <p:cTn dur="1" fill="hold" id="31">
                                          <p:stCondLst>
                                            <p:cond delay="0"/>
                                          </p:stCondLst>
                                        </p:cTn>
                                        <p:tgtEl>
                                          <p:spTgt spid="28677"/>
                                        </p:tgtEl>
                                        <p:attrNameLst>
                                          <p:attrName>style.visibility</p:attrName>
                                        </p:attrNameLst>
                                      </p:cBhvr>
                                      <p:to>
                                        <p:strVal val="visible"/>
                                      </p:to>
                                    </p:set>
                                    <p:animEffect filter="fade" transition="in">
                                      <p:cBhvr>
                                        <p:cTn dur="500" id="32"/>
                                        <p:tgtEl>
                                          <p:spTgt spid="28677"/>
                                        </p:tgtEl>
                                      </p:cBhvr>
                                    </p:animEffect>
                                    <p:anim calcmode="lin" valueType="num">
                                      <p:cBhvr>
                                        <p:cTn dur="500" fill="hold" id="33"/>
                                        <p:tgtEl>
                                          <p:spTgt spid="28677"/>
                                        </p:tgtEl>
                                        <p:attrNameLst>
                                          <p:attrName>ppt_x</p:attrName>
                                        </p:attrNameLst>
                                      </p:cBhvr>
                                      <p:tavLst>
                                        <p:tav tm="0">
                                          <p:val>
                                            <p:strVal val="#ppt_x"/>
                                          </p:val>
                                        </p:tav>
                                        <p:tav tm="100000">
                                          <p:val>
                                            <p:strVal val="#ppt_x"/>
                                          </p:val>
                                        </p:tav>
                                      </p:tavLst>
                                    </p:anim>
                                    <p:anim calcmode="lin" valueType="num">
                                      <p:cBhvr>
                                        <p:cTn dur="500" fill="hold" id="34"/>
                                        <p:tgtEl>
                                          <p:spTgt spid="28677"/>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200"/>
                                  </p:stCondLst>
                                  <p:childTnLst>
                                    <p:set>
                                      <p:cBhvr>
                                        <p:cTn dur="1" fill="hold" id="36">
                                          <p:stCondLst>
                                            <p:cond delay="0"/>
                                          </p:stCondLst>
                                        </p:cTn>
                                        <p:tgtEl>
                                          <p:spTgt spid="28679"/>
                                        </p:tgtEl>
                                        <p:attrNameLst>
                                          <p:attrName>style.visibility</p:attrName>
                                        </p:attrNameLst>
                                      </p:cBhvr>
                                      <p:to>
                                        <p:strVal val="visible"/>
                                      </p:to>
                                    </p:set>
                                    <p:animEffect filter="fade" transition="in">
                                      <p:cBhvr>
                                        <p:cTn dur="500" id="37"/>
                                        <p:tgtEl>
                                          <p:spTgt spid="28679"/>
                                        </p:tgtEl>
                                      </p:cBhvr>
                                    </p:animEffect>
                                    <p:anim calcmode="lin" valueType="num">
                                      <p:cBhvr>
                                        <p:cTn dur="500" fill="hold" id="38"/>
                                        <p:tgtEl>
                                          <p:spTgt spid="28679"/>
                                        </p:tgtEl>
                                        <p:attrNameLst>
                                          <p:attrName>ppt_x</p:attrName>
                                        </p:attrNameLst>
                                      </p:cBhvr>
                                      <p:tavLst>
                                        <p:tav tm="0">
                                          <p:val>
                                            <p:strVal val="#ppt_x"/>
                                          </p:val>
                                        </p:tav>
                                        <p:tav tm="100000">
                                          <p:val>
                                            <p:strVal val="#ppt_x"/>
                                          </p:val>
                                        </p:tav>
                                      </p:tavLst>
                                    </p:anim>
                                    <p:anim calcmode="lin" valueType="num">
                                      <p:cBhvr>
                                        <p:cTn dur="500" fill="hold" id="39"/>
                                        <p:tgtEl>
                                          <p:spTgt spid="28679"/>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400"/>
                                  </p:stCondLst>
                                  <p:childTnLst>
                                    <p:set>
                                      <p:cBhvr>
                                        <p:cTn dur="1" fill="hold" id="41">
                                          <p:stCondLst>
                                            <p:cond delay="0"/>
                                          </p:stCondLst>
                                        </p:cTn>
                                        <p:tgtEl>
                                          <p:spTgt spid="28681"/>
                                        </p:tgtEl>
                                        <p:attrNameLst>
                                          <p:attrName>style.visibility</p:attrName>
                                        </p:attrNameLst>
                                      </p:cBhvr>
                                      <p:to>
                                        <p:strVal val="visible"/>
                                      </p:to>
                                    </p:set>
                                    <p:animEffect filter="fade" transition="in">
                                      <p:cBhvr>
                                        <p:cTn dur="500" id="42"/>
                                        <p:tgtEl>
                                          <p:spTgt spid="28681"/>
                                        </p:tgtEl>
                                      </p:cBhvr>
                                    </p:animEffect>
                                    <p:anim calcmode="lin" valueType="num">
                                      <p:cBhvr>
                                        <p:cTn dur="500" fill="hold" id="43"/>
                                        <p:tgtEl>
                                          <p:spTgt spid="28681"/>
                                        </p:tgtEl>
                                        <p:attrNameLst>
                                          <p:attrName>ppt_x</p:attrName>
                                        </p:attrNameLst>
                                      </p:cBhvr>
                                      <p:tavLst>
                                        <p:tav tm="0">
                                          <p:val>
                                            <p:strVal val="#ppt_x"/>
                                          </p:val>
                                        </p:tav>
                                        <p:tav tm="100000">
                                          <p:val>
                                            <p:strVal val="#ppt_x"/>
                                          </p:val>
                                        </p:tav>
                                      </p:tavLst>
                                    </p:anim>
                                    <p:anim calcmode="lin" valueType="num">
                                      <p:cBhvr>
                                        <p:cTn dur="500" fill="hold" id="44"/>
                                        <p:tgtEl>
                                          <p:spTgt spid="28681"/>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100"/>
                            </p:stCondLst>
                            <p:childTnLst>
                              <p:par>
                                <p:cTn fill="hold" grpId="0" id="46" nodeType="afterEffect" presetClass="entr" presetID="31" presetSubtype="0">
                                  <p:stCondLst>
                                    <p:cond delay="0"/>
                                  </p:stCondLst>
                                  <p:childTnLst>
                                    <p:set>
                                      <p:cBhvr>
                                        <p:cTn dur="1" fill="hold" id="47">
                                          <p:stCondLst>
                                            <p:cond delay="0"/>
                                          </p:stCondLst>
                                        </p:cTn>
                                        <p:tgtEl>
                                          <p:spTgt spid="28683"/>
                                        </p:tgtEl>
                                        <p:attrNameLst>
                                          <p:attrName>style.visibility</p:attrName>
                                        </p:attrNameLst>
                                      </p:cBhvr>
                                      <p:to>
                                        <p:strVal val="visible"/>
                                      </p:to>
                                    </p:set>
                                    <p:anim calcmode="lin" valueType="num">
                                      <p:cBhvr>
                                        <p:cTn dur="400" fill="hold" id="48"/>
                                        <p:tgtEl>
                                          <p:spTgt spid="28683"/>
                                        </p:tgtEl>
                                        <p:attrNameLst>
                                          <p:attrName>ppt_w</p:attrName>
                                        </p:attrNameLst>
                                      </p:cBhvr>
                                      <p:tavLst>
                                        <p:tav tm="0">
                                          <p:val>
                                            <p:fltVal val="0"/>
                                          </p:val>
                                        </p:tav>
                                        <p:tav tm="100000">
                                          <p:val>
                                            <p:strVal val="#ppt_w"/>
                                          </p:val>
                                        </p:tav>
                                      </p:tavLst>
                                    </p:anim>
                                    <p:anim calcmode="lin" valueType="num">
                                      <p:cBhvr>
                                        <p:cTn dur="400" fill="hold" id="49"/>
                                        <p:tgtEl>
                                          <p:spTgt spid="28683"/>
                                        </p:tgtEl>
                                        <p:attrNameLst>
                                          <p:attrName>ppt_h</p:attrName>
                                        </p:attrNameLst>
                                      </p:cBhvr>
                                      <p:tavLst>
                                        <p:tav tm="0">
                                          <p:val>
                                            <p:fltVal val="0"/>
                                          </p:val>
                                        </p:tav>
                                        <p:tav tm="100000">
                                          <p:val>
                                            <p:strVal val="#ppt_h"/>
                                          </p:val>
                                        </p:tav>
                                      </p:tavLst>
                                    </p:anim>
                                    <p:anim calcmode="lin" valueType="num">
                                      <p:cBhvr>
                                        <p:cTn dur="400" fill="hold" id="50"/>
                                        <p:tgtEl>
                                          <p:spTgt spid="28683"/>
                                        </p:tgtEl>
                                        <p:attrNameLst>
                                          <p:attrName>style.rotation</p:attrName>
                                        </p:attrNameLst>
                                      </p:cBhvr>
                                      <p:tavLst>
                                        <p:tav tm="0">
                                          <p:val>
                                            <p:fltVal val="90"/>
                                          </p:val>
                                        </p:tav>
                                        <p:tav tm="100000">
                                          <p:val>
                                            <p:fltVal val="0"/>
                                          </p:val>
                                        </p:tav>
                                      </p:tavLst>
                                    </p:anim>
                                    <p:animEffect filter="fade" transition="in">
                                      <p:cBhvr>
                                        <p:cTn dur="400" id="51"/>
                                        <p:tgtEl>
                                          <p:spTgt spid="28683"/>
                                        </p:tgtEl>
                                      </p:cBhvr>
                                    </p:animEffect>
                                  </p:childTnLst>
                                </p:cTn>
                              </p:par>
                              <p:par>
                                <p:cTn fill="hold" grpId="0" id="52" nodeType="withEffect" presetClass="entr" presetID="31" presetSubtype="0">
                                  <p:stCondLst>
                                    <p:cond delay="100"/>
                                  </p:stCondLst>
                                  <p:childTnLst>
                                    <p:set>
                                      <p:cBhvr>
                                        <p:cTn dur="1" fill="hold" id="53">
                                          <p:stCondLst>
                                            <p:cond delay="0"/>
                                          </p:stCondLst>
                                        </p:cTn>
                                        <p:tgtEl>
                                          <p:spTgt spid="28684"/>
                                        </p:tgtEl>
                                        <p:attrNameLst>
                                          <p:attrName>style.visibility</p:attrName>
                                        </p:attrNameLst>
                                      </p:cBhvr>
                                      <p:to>
                                        <p:strVal val="visible"/>
                                      </p:to>
                                    </p:set>
                                    <p:anim calcmode="lin" valueType="num">
                                      <p:cBhvr>
                                        <p:cTn dur="400" fill="hold" id="54"/>
                                        <p:tgtEl>
                                          <p:spTgt spid="28684"/>
                                        </p:tgtEl>
                                        <p:attrNameLst>
                                          <p:attrName>ppt_w</p:attrName>
                                        </p:attrNameLst>
                                      </p:cBhvr>
                                      <p:tavLst>
                                        <p:tav tm="0">
                                          <p:val>
                                            <p:fltVal val="0"/>
                                          </p:val>
                                        </p:tav>
                                        <p:tav tm="100000">
                                          <p:val>
                                            <p:strVal val="#ppt_w"/>
                                          </p:val>
                                        </p:tav>
                                      </p:tavLst>
                                    </p:anim>
                                    <p:anim calcmode="lin" valueType="num">
                                      <p:cBhvr>
                                        <p:cTn dur="400" fill="hold" id="55"/>
                                        <p:tgtEl>
                                          <p:spTgt spid="28684"/>
                                        </p:tgtEl>
                                        <p:attrNameLst>
                                          <p:attrName>ppt_h</p:attrName>
                                        </p:attrNameLst>
                                      </p:cBhvr>
                                      <p:tavLst>
                                        <p:tav tm="0">
                                          <p:val>
                                            <p:fltVal val="0"/>
                                          </p:val>
                                        </p:tav>
                                        <p:tav tm="100000">
                                          <p:val>
                                            <p:strVal val="#ppt_h"/>
                                          </p:val>
                                        </p:tav>
                                      </p:tavLst>
                                    </p:anim>
                                    <p:anim calcmode="lin" valueType="num">
                                      <p:cBhvr>
                                        <p:cTn dur="400" fill="hold" id="56"/>
                                        <p:tgtEl>
                                          <p:spTgt spid="28684"/>
                                        </p:tgtEl>
                                        <p:attrNameLst>
                                          <p:attrName>style.rotation</p:attrName>
                                        </p:attrNameLst>
                                      </p:cBhvr>
                                      <p:tavLst>
                                        <p:tav tm="0">
                                          <p:val>
                                            <p:fltVal val="90"/>
                                          </p:val>
                                        </p:tav>
                                        <p:tav tm="100000">
                                          <p:val>
                                            <p:fltVal val="0"/>
                                          </p:val>
                                        </p:tav>
                                      </p:tavLst>
                                    </p:anim>
                                    <p:animEffect filter="fade" transition="in">
                                      <p:cBhvr>
                                        <p:cTn dur="400" id="57"/>
                                        <p:tgtEl>
                                          <p:spTgt spid="28684"/>
                                        </p:tgtEl>
                                      </p:cBhvr>
                                    </p:animEffect>
                                  </p:childTnLst>
                                </p:cTn>
                              </p:par>
                              <p:par>
                                <p:cTn fill="hold" grpId="0" id="58" nodeType="withEffect" presetClass="entr" presetID="31" presetSubtype="0">
                                  <p:stCondLst>
                                    <p:cond delay="200"/>
                                  </p:stCondLst>
                                  <p:childTnLst>
                                    <p:set>
                                      <p:cBhvr>
                                        <p:cTn dur="1" fill="hold" id="59">
                                          <p:stCondLst>
                                            <p:cond delay="0"/>
                                          </p:stCondLst>
                                        </p:cTn>
                                        <p:tgtEl>
                                          <p:spTgt spid="28685"/>
                                        </p:tgtEl>
                                        <p:attrNameLst>
                                          <p:attrName>style.visibility</p:attrName>
                                        </p:attrNameLst>
                                      </p:cBhvr>
                                      <p:to>
                                        <p:strVal val="visible"/>
                                      </p:to>
                                    </p:set>
                                    <p:anim calcmode="lin" valueType="num">
                                      <p:cBhvr>
                                        <p:cTn dur="400" fill="hold" id="60"/>
                                        <p:tgtEl>
                                          <p:spTgt spid="28685"/>
                                        </p:tgtEl>
                                        <p:attrNameLst>
                                          <p:attrName>ppt_w</p:attrName>
                                        </p:attrNameLst>
                                      </p:cBhvr>
                                      <p:tavLst>
                                        <p:tav tm="0">
                                          <p:val>
                                            <p:fltVal val="0"/>
                                          </p:val>
                                        </p:tav>
                                        <p:tav tm="100000">
                                          <p:val>
                                            <p:strVal val="#ppt_w"/>
                                          </p:val>
                                        </p:tav>
                                      </p:tavLst>
                                    </p:anim>
                                    <p:anim calcmode="lin" valueType="num">
                                      <p:cBhvr>
                                        <p:cTn dur="400" fill="hold" id="61"/>
                                        <p:tgtEl>
                                          <p:spTgt spid="28685"/>
                                        </p:tgtEl>
                                        <p:attrNameLst>
                                          <p:attrName>ppt_h</p:attrName>
                                        </p:attrNameLst>
                                      </p:cBhvr>
                                      <p:tavLst>
                                        <p:tav tm="0">
                                          <p:val>
                                            <p:fltVal val="0"/>
                                          </p:val>
                                        </p:tav>
                                        <p:tav tm="100000">
                                          <p:val>
                                            <p:strVal val="#ppt_h"/>
                                          </p:val>
                                        </p:tav>
                                      </p:tavLst>
                                    </p:anim>
                                    <p:anim calcmode="lin" valueType="num">
                                      <p:cBhvr>
                                        <p:cTn dur="400" fill="hold" id="62"/>
                                        <p:tgtEl>
                                          <p:spTgt spid="28685"/>
                                        </p:tgtEl>
                                        <p:attrNameLst>
                                          <p:attrName>style.rotation</p:attrName>
                                        </p:attrNameLst>
                                      </p:cBhvr>
                                      <p:tavLst>
                                        <p:tav tm="0">
                                          <p:val>
                                            <p:fltVal val="90"/>
                                          </p:val>
                                        </p:tav>
                                        <p:tav tm="100000">
                                          <p:val>
                                            <p:fltVal val="0"/>
                                          </p:val>
                                        </p:tav>
                                      </p:tavLst>
                                    </p:anim>
                                    <p:animEffect filter="fade" transition="in">
                                      <p:cBhvr>
                                        <p:cTn dur="400" id="63"/>
                                        <p:tgtEl>
                                          <p:spTgt spid="28685"/>
                                        </p:tgtEl>
                                      </p:cBhvr>
                                    </p:animEffect>
                                  </p:childTnLst>
                                </p:cTn>
                              </p:par>
                            </p:childTnLst>
                          </p:cTn>
                        </p:par>
                        <p:par>
                          <p:cTn fill="hold" id="64" nodeType="afterGroup">
                            <p:stCondLst>
                              <p:cond delay="2700"/>
                            </p:stCondLst>
                            <p:childTnLst>
                              <p:par>
                                <p:cTn fill="hold" grpId="0" id="65" nodeType="afterEffect" presetClass="entr" presetID="1" presetSubtype="0">
                                  <p:stCondLst>
                                    <p:cond delay="0"/>
                                  </p:stCondLst>
                                  <p:childTnLst>
                                    <p:set>
                                      <p:cBhvr>
                                        <p:cTn dur="1" fill="hold" id="66">
                                          <p:stCondLst>
                                            <p:cond delay="0"/>
                                          </p:stCondLst>
                                        </p:cTn>
                                        <p:tgtEl>
                                          <p:spTgt spid="28687"/>
                                        </p:tgtEl>
                                        <p:attrNameLst>
                                          <p:attrName>style.visibility</p:attrName>
                                        </p:attrNameLst>
                                      </p:cBhvr>
                                      <p:to>
                                        <p:strVal val="visible"/>
                                      </p:to>
                                    </p:set>
                                  </p:childTnLst>
                                </p:cTn>
                              </p:par>
                              <p:par>
                                <p:cTn accel="50000" decel="50000" fill="hold" grpId="1" id="67" nodeType="withEffect" presetClass="path" presetID="35" presetSubtype="0">
                                  <p:stCondLst>
                                    <p:cond delay="0"/>
                                  </p:stCondLst>
                                  <p:childTnLst>
                                    <p:animMotion origin="layout" path="M 1.94444E-06 4.07031E-07 L 0.39132 0.09806" pathEditMode="relative" ptsTypes="AA" rAng="0">
                                      <p:cBhvr>
                                        <p:cTn dur="500" fill="hold" id="68" spd="-99900"/>
                                        <p:tgtEl>
                                          <p:spTgt spid="28687"/>
                                        </p:tgtEl>
                                        <p:attrNameLst>
                                          <p:attrName>ppt_x,ppt_y</p:attrName>
                                        </p:attrNameLst>
                                      </p:cBhvr>
                                      <p:rCtr x="19600" y="4900"/>
                                    </p:animMotion>
                                  </p:childTnLst>
                                </p:cTn>
                              </p:par>
                              <p:par>
                                <p:cTn fill="hold" grpId="0" id="69" nodeType="withEffect" presetClass="entr" presetID="1" presetSubtype="0">
                                  <p:stCondLst>
                                    <p:cond delay="0"/>
                                  </p:stCondLst>
                                  <p:childTnLst>
                                    <p:set>
                                      <p:cBhvr>
                                        <p:cTn dur="1" fill="hold" id="70">
                                          <p:stCondLst>
                                            <p:cond delay="0"/>
                                          </p:stCondLst>
                                        </p:cTn>
                                        <p:tgtEl>
                                          <p:spTgt spid="28688"/>
                                        </p:tgtEl>
                                        <p:attrNameLst>
                                          <p:attrName>style.visibility</p:attrName>
                                        </p:attrNameLst>
                                      </p:cBhvr>
                                      <p:to>
                                        <p:strVal val="visible"/>
                                      </p:to>
                                    </p:set>
                                  </p:childTnLst>
                                </p:cTn>
                              </p:par>
                              <p:par>
                                <p:cTn accel="50000" decel="50000" fill="hold" grpId="1" id="71" nodeType="withEffect" presetClass="path" presetID="35" presetSubtype="0">
                                  <p:stCondLst>
                                    <p:cond delay="0"/>
                                  </p:stCondLst>
                                  <p:childTnLst>
                                    <p:animMotion origin="layout" path="M -1.94444E-06 -2.22222E-06 L -0.38194 -0.11227" pathEditMode="relative" ptsTypes="AA" rAng="0">
                                      <p:cBhvr>
                                        <p:cTn dur="500" fill="hold" id="72" spd="-99900"/>
                                        <p:tgtEl>
                                          <p:spTgt spid="28688"/>
                                        </p:tgtEl>
                                        <p:attrNameLst>
                                          <p:attrName>ppt_x,ppt_y</p:attrName>
                                        </p:attrNameLst>
                                      </p:cBhvr>
                                      <p:rCtr x="-19000" y="-5500"/>
                                    </p:animMotion>
                                  </p:childTnLst>
                                </p:cTn>
                              </p:par>
                              <p:par>
                                <p:cTn fill="hold" grpId="0" id="73" nodeType="withEffect" presetClass="entr" presetID="10" presetSubtype="0">
                                  <p:stCondLst>
                                    <p:cond delay="0"/>
                                  </p:stCondLst>
                                  <p:childTnLst>
                                    <p:set>
                                      <p:cBhvr>
                                        <p:cTn dur="1" fill="hold" id="74">
                                          <p:stCondLst>
                                            <p:cond delay="0"/>
                                          </p:stCondLst>
                                        </p:cTn>
                                        <p:tgtEl>
                                          <p:spTgt spid="28676"/>
                                        </p:tgtEl>
                                        <p:attrNameLst>
                                          <p:attrName>style.visibility</p:attrName>
                                        </p:attrNameLst>
                                      </p:cBhvr>
                                      <p:to>
                                        <p:strVal val="visible"/>
                                      </p:to>
                                    </p:set>
                                    <p:anim calcmode="lin" valueType="num">
                                      <p:cBhvr>
                                        <p:cTn dur="500" fill="hold" id="75"/>
                                        <p:tgtEl>
                                          <p:spTgt spid="28676"/>
                                        </p:tgtEl>
                                        <p:attrNameLst>
                                          <p:attrName>ppt_w</p:attrName>
                                        </p:attrNameLst>
                                      </p:cBhvr>
                                      <p:tavLst>
                                        <p:tav tm="0">
                                          <p:val>
                                            <p:fltVal val="0"/>
                                          </p:val>
                                        </p:tav>
                                        <p:tav tm="100000">
                                          <p:val>
                                            <p:strVal val="#ppt_w"/>
                                          </p:val>
                                        </p:tav>
                                      </p:tavLst>
                                    </p:anim>
                                    <p:anim calcmode="lin" valueType="num">
                                      <p:cBhvr>
                                        <p:cTn dur="500" fill="hold" id="76"/>
                                        <p:tgtEl>
                                          <p:spTgt spid="28676"/>
                                        </p:tgtEl>
                                        <p:attrNameLst>
                                          <p:attrName>ppt_h</p:attrName>
                                        </p:attrNameLst>
                                      </p:cBhvr>
                                      <p:tavLst>
                                        <p:tav tm="0">
                                          <p:val>
                                            <p:fltVal val="0"/>
                                          </p:val>
                                        </p:tav>
                                        <p:tav tm="100000">
                                          <p:val>
                                            <p:strVal val="#ppt_h"/>
                                          </p:val>
                                        </p:tav>
                                      </p:tavLst>
                                    </p:anim>
                                    <p:animEffect filter="fade" transition="in">
                                      <p:cBhvr>
                                        <p:cTn dur="500" id="77"/>
                                        <p:tgtEl>
                                          <p:spTgt spid="28676"/>
                                        </p:tgtEl>
                                      </p:cBhvr>
                                    </p:animEffect>
                                  </p:childTnLst>
                                </p:cTn>
                              </p:par>
                            </p:childTnLst>
                          </p:cTn>
                        </p:par>
                        <p:par>
                          <p:cTn fill="hold" id="78" nodeType="afterGroup">
                            <p:stCondLst>
                              <p:cond delay="3200"/>
                            </p:stCondLst>
                            <p:childTnLst>
                              <p:par>
                                <p:cTn fill="hold" id="79" nodeType="afterEffect" presetClass="entr" presetID="22" presetSubtype="1">
                                  <p:stCondLst>
                                    <p:cond delay="0"/>
                                  </p:stCondLst>
                                  <p:childTnLst>
                                    <p:set>
                                      <p:cBhvr>
                                        <p:cTn dur="1" fill="hold" id="80">
                                          <p:stCondLst>
                                            <p:cond delay="0"/>
                                          </p:stCondLst>
                                        </p:cTn>
                                        <p:tgtEl>
                                          <p:spTgt spid="28686">
                                            <p:txEl>
                                              <p:pRg end="0" st="0"/>
                                            </p:txEl>
                                          </p:spTgt>
                                        </p:tgtEl>
                                        <p:attrNameLst>
                                          <p:attrName>style.visibility</p:attrName>
                                        </p:attrNameLst>
                                      </p:cBhvr>
                                      <p:to>
                                        <p:strVal val="visible"/>
                                      </p:to>
                                    </p:set>
                                    <p:animEffect filter="wipe(up)" transition="in">
                                      <p:cBhvr>
                                        <p:cTn dur="500" id="81"/>
                                        <p:tgtEl>
                                          <p:spTgt spid="28686">
                                            <p:txEl>
                                              <p:pRg end="0" st="0"/>
                                            </p:txEl>
                                          </p:spTgt>
                                        </p:tgtEl>
                                      </p:cBhvr>
                                    </p:animEffect>
                                  </p:childTnLst>
                                </p:cTn>
                              </p:par>
                              <p:par>
                                <p:cTn fill="hold" id="82" nodeType="withEffect" presetClass="entr" presetID="22" presetSubtype="1">
                                  <p:stCondLst>
                                    <p:cond delay="0"/>
                                  </p:stCondLst>
                                  <p:childTnLst>
                                    <p:set>
                                      <p:cBhvr>
                                        <p:cTn dur="1" fill="hold" id="83">
                                          <p:stCondLst>
                                            <p:cond delay="0"/>
                                          </p:stCondLst>
                                        </p:cTn>
                                        <p:tgtEl>
                                          <p:spTgt spid="28686">
                                            <p:txEl>
                                              <p:pRg end="1" st="1"/>
                                            </p:txEl>
                                          </p:spTgt>
                                        </p:tgtEl>
                                        <p:attrNameLst>
                                          <p:attrName>style.visibility</p:attrName>
                                        </p:attrNameLst>
                                      </p:cBhvr>
                                      <p:to>
                                        <p:strVal val="visible"/>
                                      </p:to>
                                    </p:set>
                                    <p:animEffect filter="wipe(up)" transition="in">
                                      <p:cBhvr>
                                        <p:cTn dur="500" id="84"/>
                                        <p:tgtEl>
                                          <p:spTgt spid="28686">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674"/>
      <p:bldP grpId="0" spid="28675"/>
      <p:bldP grpId="0" spid="28676"/>
      <p:bldP grpId="0" spid="28677"/>
      <p:bldP grpId="0" spid="28679"/>
      <p:bldP grpId="0" spid="28681"/>
      <p:bldP grpId="0" spid="28683"/>
      <p:bldP grpId="0" spid="28684"/>
      <p:bldP grpId="0" spid="28685"/>
      <p:bldP grpId="0" spid="28687"/>
      <p:bldP grpId="1" spid="28687"/>
      <p:bldP grpId="0" spid="28688"/>
      <p:bldP grpId="1" spid="2868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698"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4.3 应用前景</a:t>
            </a:r>
          </a:p>
        </p:txBody>
      </p:sp>
      <p:sp>
        <p:nvSpPr>
          <p:cNvPr id="29699"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0" name="Rectangle 18"/>
          <p:cNvSpPr>
            <a:spLocks noChangeArrowheads="1"/>
          </p:cNvSpPr>
          <p:nvPr/>
        </p:nvSpPr>
        <p:spPr bwMode="auto">
          <a:xfrm>
            <a:off x="7178675" y="995363"/>
            <a:ext cx="4319588" cy="5370512"/>
          </a:xfrm>
          <a:prstGeom prst="rect">
            <a:avLst/>
          </a:prstGeom>
          <a:blipFill dpi="0" rotWithShape="1">
            <a:blip r:embed="rId2"/>
            <a:stretch>
              <a:fillRect/>
            </a:stretch>
          </a:blip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9701" name="Rectangle 15"/>
          <p:cNvSpPr>
            <a:spLocks noChangeArrowheads="1"/>
          </p:cNvSpPr>
          <p:nvPr/>
        </p:nvSpPr>
        <p:spPr bwMode="auto">
          <a:xfrm>
            <a:off x="1036638" y="5030788"/>
            <a:ext cx="5853112" cy="1366837"/>
          </a:xfrm>
          <a:prstGeom prst="rect">
            <a:avLst/>
          </a:prstGeom>
          <a:solidFill>
            <a:schemeClr val="tx2"/>
          </a:solidFill>
          <a:ln w="9525">
            <a:solidFill>
              <a:schemeClr val="bg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9702" name="Rectangle 11"/>
          <p:cNvSpPr>
            <a:spLocks noChangeArrowheads="1"/>
          </p:cNvSpPr>
          <p:nvPr/>
        </p:nvSpPr>
        <p:spPr bwMode="auto">
          <a:xfrm>
            <a:off x="1036638" y="3152775"/>
            <a:ext cx="5853112" cy="1366838"/>
          </a:xfrm>
          <a:prstGeom prst="rect">
            <a:avLst/>
          </a:prstGeom>
          <a:solidFill>
            <a:schemeClr val="tx2"/>
          </a:solidFill>
          <a:ln w="9525">
            <a:solidFill>
              <a:schemeClr val="bg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9703" name="Rectangle 8"/>
          <p:cNvSpPr>
            <a:spLocks noChangeArrowheads="1"/>
          </p:cNvSpPr>
          <p:nvPr/>
        </p:nvSpPr>
        <p:spPr bwMode="auto">
          <a:xfrm>
            <a:off x="1036638" y="977900"/>
            <a:ext cx="5853112" cy="1779588"/>
          </a:xfrm>
          <a:prstGeom prst="rect">
            <a:avLst/>
          </a:prstGeom>
          <a:solidFill>
            <a:schemeClr val="tx2"/>
          </a:solidFill>
          <a:ln w="9525">
            <a:solidFill>
              <a:schemeClr val="bg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29704" name="Freeform 6"/>
          <p:cNvSpPr/>
          <p:nvPr/>
        </p:nvSpPr>
        <p:spPr bwMode="auto">
          <a:xfrm>
            <a:off x="954088" y="2978150"/>
            <a:ext cx="82550" cy="468313"/>
          </a:xfrm>
          <a:custGeom>
            <a:gdLst>
              <a:gd fmla="*/ 0 w 102" name="T0"/>
              <a:gd fmla="*/ 0 h 474" name="T1"/>
              <a:gd fmla="*/ 82550 w 102" name="T2"/>
              <a:gd fmla="*/ 106704 h 474" name="T3"/>
              <a:gd fmla="*/ 82550 w 102" name="T4"/>
              <a:gd fmla="*/ 468313 h 474" name="T5"/>
              <a:gd fmla="*/ 0 w 102" name="T6"/>
              <a:gd fmla="*/ 361609 h 474" name="T7"/>
              <a:gd fmla="*/ 0 w 102" name="T8"/>
              <a:gd fmla="*/ 0 h 47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3" w="102">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5" name="Freeform 7"/>
          <p:cNvSpPr/>
          <p:nvPr/>
        </p:nvSpPr>
        <p:spPr bwMode="auto">
          <a:xfrm>
            <a:off x="954088" y="823913"/>
            <a:ext cx="82550" cy="469900"/>
          </a:xfrm>
          <a:custGeom>
            <a:gdLst>
              <a:gd fmla="*/ 0 w 102" name="T0"/>
              <a:gd fmla="*/ 0 h 474" name="T1"/>
              <a:gd fmla="*/ 82550 w 102" name="T2"/>
              <a:gd fmla="*/ 107066 h 474" name="T3"/>
              <a:gd fmla="*/ 82550 w 102" name="T4"/>
              <a:gd fmla="*/ 469900 h 474" name="T5"/>
              <a:gd fmla="*/ 0 w 102" name="T6"/>
              <a:gd fmla="*/ 362834 h 474" name="T7"/>
              <a:gd fmla="*/ 0 w 102" name="T8"/>
              <a:gd fmla="*/ 0 h 47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3" w="102">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6" name="Freeform 9"/>
          <p:cNvSpPr/>
          <p:nvPr/>
        </p:nvSpPr>
        <p:spPr bwMode="auto">
          <a:xfrm>
            <a:off x="954088" y="823913"/>
            <a:ext cx="2062162" cy="363537"/>
          </a:xfrm>
          <a:custGeom>
            <a:gdLst>
              <a:gd fmla="*/ 0 w 2547" name="T0"/>
              <a:gd fmla="*/ 0 h 366" name="T1"/>
              <a:gd fmla="*/ 2062162 w 2547" name="T2"/>
              <a:gd fmla="*/ 0 h 366" name="T3"/>
              <a:gd fmla="*/ 1943144 w 2547" name="T4"/>
              <a:gd fmla="*/ 183755 h 366" name="T5"/>
              <a:gd fmla="*/ 2062162 w 2547" name="T6"/>
              <a:gd fmla="*/ 363537 h 366" name="T7"/>
              <a:gd fmla="*/ 0 w 2547" name="T8"/>
              <a:gd fmla="*/ 363537 h 366" name="T9"/>
              <a:gd fmla="*/ 0 w 2547" name="T10"/>
              <a:gd fmla="*/ 0 h 36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66" w="2547">
                <a:moveTo>
                  <a:pt x="0" y="0"/>
                </a:moveTo>
                <a:lnTo>
                  <a:pt x="2547" y="0"/>
                </a:lnTo>
                <a:lnTo>
                  <a:pt x="2400" y="185"/>
                </a:lnTo>
                <a:lnTo>
                  <a:pt x="2547" y="366"/>
                </a:lnTo>
                <a:lnTo>
                  <a:pt x="0" y="366"/>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7" name="Freeform 12"/>
          <p:cNvSpPr/>
          <p:nvPr/>
        </p:nvSpPr>
        <p:spPr bwMode="auto">
          <a:xfrm>
            <a:off x="954088" y="2978150"/>
            <a:ext cx="2144712" cy="361950"/>
          </a:xfrm>
          <a:custGeom>
            <a:gdLst>
              <a:gd fmla="*/ 0 w 2649" name="T0"/>
              <a:gd fmla="*/ 0 h 366" name="T1"/>
              <a:gd fmla="*/ 2144712 w 2649" name="T2"/>
              <a:gd fmla="*/ 0 h 366" name="T3"/>
              <a:gd fmla="*/ 2025696 w 2649" name="T4"/>
              <a:gd fmla="*/ 183942 h 366" name="T5"/>
              <a:gd fmla="*/ 2144712 w 2649" name="T6"/>
              <a:gd fmla="*/ 361950 h 366" name="T7"/>
              <a:gd fmla="*/ 0 w 2649" name="T8"/>
              <a:gd fmla="*/ 361950 h 366" name="T9"/>
              <a:gd fmla="*/ 0 w 2649" name="T10"/>
              <a:gd fmla="*/ 0 h 36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66" w="2649">
                <a:moveTo>
                  <a:pt x="0" y="0"/>
                </a:moveTo>
                <a:lnTo>
                  <a:pt x="2649" y="0"/>
                </a:lnTo>
                <a:lnTo>
                  <a:pt x="2502" y="186"/>
                </a:lnTo>
                <a:lnTo>
                  <a:pt x="2649" y="366"/>
                </a:lnTo>
                <a:lnTo>
                  <a:pt x="0" y="366"/>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8" name="Freeform 14"/>
          <p:cNvSpPr/>
          <p:nvPr/>
        </p:nvSpPr>
        <p:spPr bwMode="auto">
          <a:xfrm>
            <a:off x="954088" y="4876800"/>
            <a:ext cx="82550" cy="468313"/>
          </a:xfrm>
          <a:custGeom>
            <a:gdLst>
              <a:gd fmla="*/ 0 w 102" name="T0"/>
              <a:gd fmla="*/ 0 h 474" name="T1"/>
              <a:gd fmla="*/ 82550 w 102" name="T2"/>
              <a:gd fmla="*/ 106704 h 474" name="T3"/>
              <a:gd fmla="*/ 82550 w 102" name="T4"/>
              <a:gd fmla="*/ 468313 h 474" name="T5"/>
              <a:gd fmla="*/ 0 w 102" name="T6"/>
              <a:gd fmla="*/ 361609 h 474" name="T7"/>
              <a:gd fmla="*/ 0 w 102" name="T8"/>
              <a:gd fmla="*/ 0 h 47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3" w="102">
                <a:moveTo>
                  <a:pt x="0" y="0"/>
                </a:moveTo>
                <a:lnTo>
                  <a:pt x="102" y="108"/>
                </a:lnTo>
                <a:lnTo>
                  <a:pt x="102" y="474"/>
                </a:lnTo>
                <a:lnTo>
                  <a:pt x="0" y="366"/>
                </a:lnTo>
                <a:lnTo>
                  <a:pt x="0"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09" name="Freeform 16"/>
          <p:cNvSpPr/>
          <p:nvPr/>
        </p:nvSpPr>
        <p:spPr bwMode="auto">
          <a:xfrm>
            <a:off x="954088" y="4876800"/>
            <a:ext cx="2144712" cy="361950"/>
          </a:xfrm>
          <a:custGeom>
            <a:gdLst>
              <a:gd fmla="*/ 0 w 2649" name="T0"/>
              <a:gd fmla="*/ 0 h 366" name="T1"/>
              <a:gd fmla="*/ 2144712 w 2649" name="T2"/>
              <a:gd fmla="*/ 0 h 366" name="T3"/>
              <a:gd fmla="*/ 2025696 w 2649" name="T4"/>
              <a:gd fmla="*/ 183942 h 366" name="T5"/>
              <a:gd fmla="*/ 2144712 w 2649" name="T6"/>
              <a:gd fmla="*/ 361950 h 366" name="T7"/>
              <a:gd fmla="*/ 0 w 2649" name="T8"/>
              <a:gd fmla="*/ 361950 h 366" name="T9"/>
              <a:gd fmla="*/ 0 w 2649" name="T10"/>
              <a:gd fmla="*/ 0 h 36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66" w="2649">
                <a:moveTo>
                  <a:pt x="0" y="0"/>
                </a:moveTo>
                <a:lnTo>
                  <a:pt x="2649" y="0"/>
                </a:lnTo>
                <a:lnTo>
                  <a:pt x="2502" y="186"/>
                </a:lnTo>
                <a:lnTo>
                  <a:pt x="2649" y="366"/>
                </a:lnTo>
                <a:lnTo>
                  <a:pt x="0" y="366"/>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710" name="TextBox 15"/>
          <p:cNvSpPr txBox="1">
            <a:spLocks noChangeArrowheads="1"/>
          </p:cNvSpPr>
          <p:nvPr/>
        </p:nvSpPr>
        <p:spPr bwMode="auto">
          <a:xfrm>
            <a:off x="1169988" y="796925"/>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solidFill>
                  <a:schemeClr val="accent2"/>
                </a:solidFill>
                <a:latin charset="-122" panose="020b0503020204020204" pitchFamily="34" typeface="微软雅黑"/>
                <a:ea charset="-122" pitchFamily="34" typeface="微软雅黑"/>
              </a:rPr>
              <a:t>应用前景一</a:t>
            </a:r>
          </a:p>
        </p:txBody>
      </p:sp>
      <p:sp>
        <p:nvSpPr>
          <p:cNvPr id="29711" name="TextBox 16"/>
          <p:cNvSpPr txBox="1">
            <a:spLocks noChangeArrowheads="1"/>
          </p:cNvSpPr>
          <p:nvPr/>
        </p:nvSpPr>
        <p:spPr bwMode="auto">
          <a:xfrm>
            <a:off x="1169988" y="2952750"/>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solidFill>
                  <a:schemeClr val="accent2"/>
                </a:solidFill>
                <a:latin charset="-122" panose="020b0503020204020204" pitchFamily="34" typeface="微软雅黑"/>
                <a:ea charset="-122" pitchFamily="34" typeface="微软雅黑"/>
              </a:rPr>
              <a:t>应用前景二</a:t>
            </a:r>
          </a:p>
        </p:txBody>
      </p:sp>
      <p:sp>
        <p:nvSpPr>
          <p:cNvPr id="29712" name="TextBox 17"/>
          <p:cNvSpPr txBox="1">
            <a:spLocks noChangeArrowheads="1"/>
          </p:cNvSpPr>
          <p:nvPr/>
        </p:nvSpPr>
        <p:spPr bwMode="auto">
          <a:xfrm>
            <a:off x="1169988" y="4868863"/>
            <a:ext cx="1452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solidFill>
                  <a:schemeClr val="accent2"/>
                </a:solidFill>
                <a:latin charset="-122" panose="020b0503020204020204" pitchFamily="34" typeface="微软雅黑"/>
                <a:ea charset="-122" pitchFamily="34" typeface="微软雅黑"/>
              </a:rPr>
              <a:t>应用前景三</a:t>
            </a:r>
          </a:p>
        </p:txBody>
      </p:sp>
      <p:sp>
        <p:nvSpPr>
          <p:cNvPr id="29713" name="TextBox 18"/>
          <p:cNvSpPr txBox="1">
            <a:spLocks noChangeArrowheads="1"/>
          </p:cNvSpPr>
          <p:nvPr/>
        </p:nvSpPr>
        <p:spPr bwMode="auto">
          <a:xfrm>
            <a:off x="1228725" y="1293813"/>
            <a:ext cx="53022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这里可以添加主要内容这里可以添加主要内容这里可以添加主要内容这里可以添加主要内容可以添加主要内容这里可以</a:t>
            </a:r>
          </a:p>
        </p:txBody>
      </p:sp>
      <p:sp>
        <p:nvSpPr>
          <p:cNvPr id="29714" name="TextBox 19"/>
          <p:cNvSpPr txBox="1">
            <a:spLocks noChangeArrowheads="1"/>
          </p:cNvSpPr>
          <p:nvPr/>
        </p:nvSpPr>
        <p:spPr bwMode="auto">
          <a:xfrm>
            <a:off x="1228725" y="3441700"/>
            <a:ext cx="53022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a:t>
            </a:r>
          </a:p>
        </p:txBody>
      </p:sp>
      <p:sp>
        <p:nvSpPr>
          <p:cNvPr id="29715" name="TextBox 20"/>
          <p:cNvSpPr txBox="1">
            <a:spLocks noChangeArrowheads="1"/>
          </p:cNvSpPr>
          <p:nvPr/>
        </p:nvSpPr>
        <p:spPr bwMode="auto">
          <a:xfrm>
            <a:off x="1228725" y="5324475"/>
            <a:ext cx="530225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这里可以添加主要内容这里可以添加主要内容这里可以添加主要内容这里可以添加主要内容可以添加主要内容这里可以添加</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29699"/>
                                        </p:tgtEl>
                                        <p:attrNameLst>
                                          <p:attrName>style.visibility</p:attrName>
                                        </p:attrNameLst>
                                      </p:cBhvr>
                                      <p:to>
                                        <p:strVal val="visible"/>
                                      </p:to>
                                    </p:set>
                                    <p:anim calcmode="lin" valueType="num">
                                      <p:cBhvr>
                                        <p:cTn dur="300" fill="hold" id="7"/>
                                        <p:tgtEl>
                                          <p:spTgt spid="29699"/>
                                        </p:tgtEl>
                                        <p:attrNameLst>
                                          <p:attrName>ppt_w</p:attrName>
                                        </p:attrNameLst>
                                      </p:cBhvr>
                                      <p:tavLst>
                                        <p:tav tm="0">
                                          <p:val>
                                            <p:fltVal val="0"/>
                                          </p:val>
                                        </p:tav>
                                        <p:tav tm="100000">
                                          <p:val>
                                            <p:strVal val="#ppt_w"/>
                                          </p:val>
                                        </p:tav>
                                      </p:tavLst>
                                    </p:anim>
                                    <p:anim calcmode="lin" valueType="num">
                                      <p:cBhvr>
                                        <p:cTn dur="300" fill="hold" id="8"/>
                                        <p:tgtEl>
                                          <p:spTgt spid="29699"/>
                                        </p:tgtEl>
                                        <p:attrNameLst>
                                          <p:attrName>ppt_h</p:attrName>
                                        </p:attrNameLst>
                                      </p:cBhvr>
                                      <p:tavLst>
                                        <p:tav tm="0">
                                          <p:val>
                                            <p:fltVal val="0"/>
                                          </p:val>
                                        </p:tav>
                                        <p:tav tm="100000">
                                          <p:val>
                                            <p:strVal val="#ppt_h"/>
                                          </p:val>
                                        </p:tav>
                                      </p:tavLst>
                                    </p:anim>
                                    <p:anim calcmode="lin" valueType="num">
                                      <p:cBhvr>
                                        <p:cTn dur="300" fill="hold" id="9"/>
                                        <p:tgtEl>
                                          <p:spTgt spid="29699"/>
                                        </p:tgtEl>
                                        <p:attrNameLst>
                                          <p:attrName>style.rotation</p:attrName>
                                        </p:attrNameLst>
                                      </p:cBhvr>
                                      <p:tavLst>
                                        <p:tav tm="0">
                                          <p:val>
                                            <p:fltVal val="90"/>
                                          </p:val>
                                        </p:tav>
                                        <p:tav tm="100000">
                                          <p:val>
                                            <p:fltVal val="0"/>
                                          </p:val>
                                        </p:tav>
                                      </p:tavLst>
                                    </p:anim>
                                    <p:animEffect filter="fade" transition="in">
                                      <p:cBhvr>
                                        <p:cTn dur="300" id="10"/>
                                        <p:tgtEl>
                                          <p:spTgt spid="29699"/>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29698"/>
                                        </p:tgtEl>
                                        <p:attrNameLst>
                                          <p:attrName>style.visibility</p:attrName>
                                        </p:attrNameLst>
                                      </p:cBhvr>
                                      <p:to>
                                        <p:strVal val="visible"/>
                                      </p:to>
                                    </p:set>
                                    <p:anim calcmode="lin" valueType="num">
                                      <p:cBhvr>
                                        <p:cTn dur="400" fill="hold" id="14"/>
                                        <p:tgtEl>
                                          <p:spTgt spid="2969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29698"/>
                                        </p:tgtEl>
                                        <p:attrNameLst>
                                          <p:attrName>ppt_y</p:attrName>
                                        </p:attrNameLst>
                                      </p:cBhvr>
                                      <p:tavLst>
                                        <p:tav tm="0">
                                          <p:val>
                                            <p:strVal val="#ppt_y"/>
                                          </p:val>
                                        </p:tav>
                                        <p:tav tm="100000">
                                          <p:val>
                                            <p:strVal val="#ppt_y"/>
                                          </p:val>
                                        </p:tav>
                                      </p:tavLst>
                                    </p:anim>
                                    <p:anim calcmode="lin" valueType="num">
                                      <p:cBhvr>
                                        <p:cTn dur="400" fill="hold" id="16"/>
                                        <p:tgtEl>
                                          <p:spTgt spid="2969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2969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29698"/>
                                        </p:tgtEl>
                                      </p:cBhvr>
                                    </p:animEffect>
                                  </p:childTnLst>
                                </p:cTn>
                              </p:par>
                            </p:childTnLst>
                          </p:cTn>
                        </p:par>
                        <p:par>
                          <p:cTn fill="hold" id="19" nodeType="afterGroup">
                            <p:stCondLst>
                              <p:cond delay="700"/>
                            </p:stCondLst>
                            <p:childTnLst>
                              <p:par>
                                <p:cTn fill="hold" grpId="0" id="20" nodeType="afterEffect" presetClass="entr" presetID="2" presetSubtype="6">
                                  <p:stCondLst>
                                    <p:cond delay="0"/>
                                  </p:stCondLst>
                                  <p:childTnLst>
                                    <p:set>
                                      <p:cBhvr>
                                        <p:cTn dur="1" fill="hold" id="21">
                                          <p:stCondLst>
                                            <p:cond delay="0"/>
                                          </p:stCondLst>
                                        </p:cTn>
                                        <p:tgtEl>
                                          <p:spTgt spid="29703"/>
                                        </p:tgtEl>
                                        <p:attrNameLst>
                                          <p:attrName>style.visibility</p:attrName>
                                        </p:attrNameLst>
                                      </p:cBhvr>
                                      <p:to>
                                        <p:strVal val="visible"/>
                                      </p:to>
                                    </p:set>
                                    <p:anim calcmode="lin" valueType="num">
                                      <p:cBhvr additive="base">
                                        <p:cTn dur="500" fill="hold" id="22"/>
                                        <p:tgtEl>
                                          <p:spTgt spid="29703"/>
                                        </p:tgtEl>
                                        <p:attrNameLst>
                                          <p:attrName>ppt_x</p:attrName>
                                        </p:attrNameLst>
                                      </p:cBhvr>
                                      <p:tavLst>
                                        <p:tav tm="0">
                                          <p:val>
                                            <p:strVal val="1+#ppt_w/2"/>
                                          </p:val>
                                        </p:tav>
                                        <p:tav tm="100000">
                                          <p:val>
                                            <p:strVal val="#ppt_x"/>
                                          </p:val>
                                        </p:tav>
                                      </p:tavLst>
                                    </p:anim>
                                    <p:anim calcmode="lin" valueType="num">
                                      <p:cBhvr additive="base">
                                        <p:cTn dur="500" fill="hold" id="23"/>
                                        <p:tgtEl>
                                          <p:spTgt spid="29703"/>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6">
                                  <p:stCondLst>
                                    <p:cond delay="100"/>
                                  </p:stCondLst>
                                  <p:childTnLst>
                                    <p:set>
                                      <p:cBhvr>
                                        <p:cTn dur="1" fill="hold" id="25">
                                          <p:stCondLst>
                                            <p:cond delay="0"/>
                                          </p:stCondLst>
                                        </p:cTn>
                                        <p:tgtEl>
                                          <p:spTgt spid="29702"/>
                                        </p:tgtEl>
                                        <p:attrNameLst>
                                          <p:attrName>style.visibility</p:attrName>
                                        </p:attrNameLst>
                                      </p:cBhvr>
                                      <p:to>
                                        <p:strVal val="visible"/>
                                      </p:to>
                                    </p:set>
                                    <p:anim calcmode="lin" valueType="num">
                                      <p:cBhvr additive="base">
                                        <p:cTn dur="500" fill="hold" id="26"/>
                                        <p:tgtEl>
                                          <p:spTgt spid="29702"/>
                                        </p:tgtEl>
                                        <p:attrNameLst>
                                          <p:attrName>ppt_x</p:attrName>
                                        </p:attrNameLst>
                                      </p:cBhvr>
                                      <p:tavLst>
                                        <p:tav tm="0">
                                          <p:val>
                                            <p:strVal val="1+#ppt_w/2"/>
                                          </p:val>
                                        </p:tav>
                                        <p:tav tm="100000">
                                          <p:val>
                                            <p:strVal val="#ppt_x"/>
                                          </p:val>
                                        </p:tav>
                                      </p:tavLst>
                                    </p:anim>
                                    <p:anim calcmode="lin" valueType="num">
                                      <p:cBhvr additive="base">
                                        <p:cTn dur="500" fill="hold" id="27"/>
                                        <p:tgtEl>
                                          <p:spTgt spid="29702"/>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6">
                                  <p:stCondLst>
                                    <p:cond delay="200"/>
                                  </p:stCondLst>
                                  <p:childTnLst>
                                    <p:set>
                                      <p:cBhvr>
                                        <p:cTn dur="1" fill="hold" id="29">
                                          <p:stCondLst>
                                            <p:cond delay="0"/>
                                          </p:stCondLst>
                                        </p:cTn>
                                        <p:tgtEl>
                                          <p:spTgt spid="29701"/>
                                        </p:tgtEl>
                                        <p:attrNameLst>
                                          <p:attrName>style.visibility</p:attrName>
                                        </p:attrNameLst>
                                      </p:cBhvr>
                                      <p:to>
                                        <p:strVal val="visible"/>
                                      </p:to>
                                    </p:set>
                                    <p:anim calcmode="lin" valueType="num">
                                      <p:cBhvr additive="base">
                                        <p:cTn dur="500" fill="hold" id="30"/>
                                        <p:tgtEl>
                                          <p:spTgt spid="29701"/>
                                        </p:tgtEl>
                                        <p:attrNameLst>
                                          <p:attrName>ppt_x</p:attrName>
                                        </p:attrNameLst>
                                      </p:cBhvr>
                                      <p:tavLst>
                                        <p:tav tm="0">
                                          <p:val>
                                            <p:strVal val="1+#ppt_w/2"/>
                                          </p:val>
                                        </p:tav>
                                        <p:tav tm="100000">
                                          <p:val>
                                            <p:strVal val="#ppt_x"/>
                                          </p:val>
                                        </p:tav>
                                      </p:tavLst>
                                    </p:anim>
                                    <p:anim calcmode="lin" valueType="num">
                                      <p:cBhvr additive="base">
                                        <p:cTn dur="500" fill="hold" id="31"/>
                                        <p:tgtEl>
                                          <p:spTgt spid="29701"/>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1400"/>
                            </p:stCondLst>
                            <p:childTnLst>
                              <p:par>
                                <p:cTn fill="hold" grpId="0" id="33" nodeType="afterEffect" presetClass="entr" presetID="22" presetSubtype="2">
                                  <p:stCondLst>
                                    <p:cond delay="0"/>
                                  </p:stCondLst>
                                  <p:childTnLst>
                                    <p:set>
                                      <p:cBhvr>
                                        <p:cTn dur="1" fill="hold" id="34">
                                          <p:stCondLst>
                                            <p:cond delay="0"/>
                                          </p:stCondLst>
                                        </p:cTn>
                                        <p:tgtEl>
                                          <p:spTgt spid="29705"/>
                                        </p:tgtEl>
                                        <p:attrNameLst>
                                          <p:attrName>style.visibility</p:attrName>
                                        </p:attrNameLst>
                                      </p:cBhvr>
                                      <p:to>
                                        <p:strVal val="visible"/>
                                      </p:to>
                                    </p:set>
                                    <p:animEffect filter="wipe(right)" transition="in">
                                      <p:cBhvr>
                                        <p:cTn dur="300" id="35"/>
                                        <p:tgtEl>
                                          <p:spTgt spid="29705"/>
                                        </p:tgtEl>
                                      </p:cBhvr>
                                    </p:animEffect>
                                  </p:childTnLst>
                                </p:cTn>
                              </p:par>
                            </p:childTnLst>
                          </p:cTn>
                        </p:par>
                        <p:par>
                          <p:cTn fill="hold" id="36" nodeType="afterGroup">
                            <p:stCondLst>
                              <p:cond delay="1700"/>
                            </p:stCondLst>
                            <p:childTnLst>
                              <p:par>
                                <p:cTn fill="hold" grpId="0" id="37" nodeType="afterEffect" presetClass="entr" presetID="22" presetSubtype="8">
                                  <p:stCondLst>
                                    <p:cond delay="0"/>
                                  </p:stCondLst>
                                  <p:childTnLst>
                                    <p:set>
                                      <p:cBhvr>
                                        <p:cTn dur="1" fill="hold" id="38">
                                          <p:stCondLst>
                                            <p:cond delay="0"/>
                                          </p:stCondLst>
                                        </p:cTn>
                                        <p:tgtEl>
                                          <p:spTgt spid="29706"/>
                                        </p:tgtEl>
                                        <p:attrNameLst>
                                          <p:attrName>style.visibility</p:attrName>
                                        </p:attrNameLst>
                                      </p:cBhvr>
                                      <p:to>
                                        <p:strVal val="visible"/>
                                      </p:to>
                                    </p:set>
                                    <p:animEffect filter="wipe(left)" transition="in">
                                      <p:cBhvr>
                                        <p:cTn dur="500" id="39"/>
                                        <p:tgtEl>
                                          <p:spTgt spid="29706"/>
                                        </p:tgtEl>
                                      </p:cBhvr>
                                    </p:animEffect>
                                  </p:childTnLst>
                                </p:cTn>
                              </p:par>
                            </p:childTnLst>
                          </p:cTn>
                        </p:par>
                        <p:par>
                          <p:cTn fill="hold" id="40" nodeType="afterGroup">
                            <p:stCondLst>
                              <p:cond delay="2200"/>
                            </p:stCondLst>
                            <p:childTnLst>
                              <p:par>
                                <p:cTn fill="hold" grpId="0" id="41" nodeType="afterEffect" presetClass="entr" presetID="31" presetSubtype="0">
                                  <p:stCondLst>
                                    <p:cond delay="0"/>
                                  </p:stCondLst>
                                  <p:childTnLst>
                                    <p:set>
                                      <p:cBhvr>
                                        <p:cTn dur="1" fill="hold" id="42">
                                          <p:stCondLst>
                                            <p:cond delay="0"/>
                                          </p:stCondLst>
                                        </p:cTn>
                                        <p:tgtEl>
                                          <p:spTgt spid="29710"/>
                                        </p:tgtEl>
                                        <p:attrNameLst>
                                          <p:attrName>style.visibility</p:attrName>
                                        </p:attrNameLst>
                                      </p:cBhvr>
                                      <p:to>
                                        <p:strVal val="visible"/>
                                      </p:to>
                                    </p:set>
                                    <p:anim calcmode="lin" valueType="num">
                                      <p:cBhvr>
                                        <p:cTn dur="300" fill="hold" id="43"/>
                                        <p:tgtEl>
                                          <p:spTgt spid="29710"/>
                                        </p:tgtEl>
                                        <p:attrNameLst>
                                          <p:attrName>ppt_w</p:attrName>
                                        </p:attrNameLst>
                                      </p:cBhvr>
                                      <p:tavLst>
                                        <p:tav tm="0">
                                          <p:val>
                                            <p:fltVal val="0"/>
                                          </p:val>
                                        </p:tav>
                                        <p:tav tm="100000">
                                          <p:val>
                                            <p:strVal val="#ppt_w"/>
                                          </p:val>
                                        </p:tav>
                                      </p:tavLst>
                                    </p:anim>
                                    <p:anim calcmode="lin" valueType="num">
                                      <p:cBhvr>
                                        <p:cTn dur="300" fill="hold" id="44"/>
                                        <p:tgtEl>
                                          <p:spTgt spid="29710"/>
                                        </p:tgtEl>
                                        <p:attrNameLst>
                                          <p:attrName>ppt_h</p:attrName>
                                        </p:attrNameLst>
                                      </p:cBhvr>
                                      <p:tavLst>
                                        <p:tav tm="0">
                                          <p:val>
                                            <p:fltVal val="0"/>
                                          </p:val>
                                        </p:tav>
                                        <p:tav tm="100000">
                                          <p:val>
                                            <p:strVal val="#ppt_h"/>
                                          </p:val>
                                        </p:tav>
                                      </p:tavLst>
                                    </p:anim>
                                    <p:anim calcmode="lin" valueType="num">
                                      <p:cBhvr>
                                        <p:cTn dur="300" fill="hold" id="45"/>
                                        <p:tgtEl>
                                          <p:spTgt spid="29710"/>
                                        </p:tgtEl>
                                        <p:attrNameLst>
                                          <p:attrName>style.rotation</p:attrName>
                                        </p:attrNameLst>
                                      </p:cBhvr>
                                      <p:tavLst>
                                        <p:tav tm="0">
                                          <p:val>
                                            <p:fltVal val="90"/>
                                          </p:val>
                                        </p:tav>
                                        <p:tav tm="100000">
                                          <p:val>
                                            <p:fltVal val="0"/>
                                          </p:val>
                                        </p:tav>
                                      </p:tavLst>
                                    </p:anim>
                                    <p:animEffect filter="fade" transition="in">
                                      <p:cBhvr>
                                        <p:cTn dur="300" id="46"/>
                                        <p:tgtEl>
                                          <p:spTgt spid="29710"/>
                                        </p:tgtEl>
                                      </p:cBhvr>
                                    </p:animEffect>
                                  </p:childTnLst>
                                </p:cTn>
                              </p:par>
                            </p:childTnLst>
                          </p:cTn>
                        </p:par>
                        <p:par>
                          <p:cTn fill="hold" id="47" nodeType="afterGroup">
                            <p:stCondLst>
                              <p:cond delay="2500"/>
                            </p:stCondLst>
                            <p:childTnLst>
                              <p:par>
                                <p:cTn fill="hold" grpId="0" id="48" nodeType="afterEffect" presetClass="entr" presetID="22" presetSubtype="1">
                                  <p:stCondLst>
                                    <p:cond delay="0"/>
                                  </p:stCondLst>
                                  <p:childTnLst>
                                    <p:set>
                                      <p:cBhvr>
                                        <p:cTn dur="1" fill="hold" id="49">
                                          <p:stCondLst>
                                            <p:cond delay="0"/>
                                          </p:stCondLst>
                                        </p:cTn>
                                        <p:tgtEl>
                                          <p:spTgt spid="29713"/>
                                        </p:tgtEl>
                                        <p:attrNameLst>
                                          <p:attrName>style.visibility</p:attrName>
                                        </p:attrNameLst>
                                      </p:cBhvr>
                                      <p:to>
                                        <p:strVal val="visible"/>
                                      </p:to>
                                    </p:set>
                                    <p:animEffect filter="wipe(up)" transition="in">
                                      <p:cBhvr>
                                        <p:cTn dur="500" id="50"/>
                                        <p:tgtEl>
                                          <p:spTgt spid="29713"/>
                                        </p:tgtEl>
                                      </p:cBhvr>
                                    </p:animEffect>
                                  </p:childTnLst>
                                </p:cTn>
                              </p:par>
                            </p:childTnLst>
                          </p:cTn>
                        </p:par>
                        <p:par>
                          <p:cTn fill="hold" id="51" nodeType="afterGroup">
                            <p:stCondLst>
                              <p:cond delay="3000"/>
                            </p:stCondLst>
                            <p:childTnLst>
                              <p:par>
                                <p:cTn fill="hold" grpId="0" id="52" nodeType="afterEffect" presetClass="entr" presetID="22" presetSubtype="2">
                                  <p:stCondLst>
                                    <p:cond delay="0"/>
                                  </p:stCondLst>
                                  <p:childTnLst>
                                    <p:set>
                                      <p:cBhvr>
                                        <p:cTn dur="1" fill="hold" id="53">
                                          <p:stCondLst>
                                            <p:cond delay="0"/>
                                          </p:stCondLst>
                                        </p:cTn>
                                        <p:tgtEl>
                                          <p:spTgt spid="29704"/>
                                        </p:tgtEl>
                                        <p:attrNameLst>
                                          <p:attrName>style.visibility</p:attrName>
                                        </p:attrNameLst>
                                      </p:cBhvr>
                                      <p:to>
                                        <p:strVal val="visible"/>
                                      </p:to>
                                    </p:set>
                                    <p:animEffect filter="wipe(right)" transition="in">
                                      <p:cBhvr>
                                        <p:cTn dur="300" id="54"/>
                                        <p:tgtEl>
                                          <p:spTgt spid="29704"/>
                                        </p:tgtEl>
                                      </p:cBhvr>
                                    </p:animEffect>
                                  </p:childTnLst>
                                </p:cTn>
                              </p:par>
                            </p:childTnLst>
                          </p:cTn>
                        </p:par>
                        <p:par>
                          <p:cTn fill="hold" id="55" nodeType="afterGroup">
                            <p:stCondLst>
                              <p:cond delay="3300"/>
                            </p:stCondLst>
                            <p:childTnLst>
                              <p:par>
                                <p:cTn fill="hold" grpId="0" id="56" nodeType="afterEffect" presetClass="entr" presetID="22" presetSubtype="8">
                                  <p:stCondLst>
                                    <p:cond delay="0"/>
                                  </p:stCondLst>
                                  <p:childTnLst>
                                    <p:set>
                                      <p:cBhvr>
                                        <p:cTn dur="1" fill="hold" id="57">
                                          <p:stCondLst>
                                            <p:cond delay="0"/>
                                          </p:stCondLst>
                                        </p:cTn>
                                        <p:tgtEl>
                                          <p:spTgt spid="29707"/>
                                        </p:tgtEl>
                                        <p:attrNameLst>
                                          <p:attrName>style.visibility</p:attrName>
                                        </p:attrNameLst>
                                      </p:cBhvr>
                                      <p:to>
                                        <p:strVal val="visible"/>
                                      </p:to>
                                    </p:set>
                                    <p:animEffect filter="wipe(left)" transition="in">
                                      <p:cBhvr>
                                        <p:cTn dur="500" id="58"/>
                                        <p:tgtEl>
                                          <p:spTgt spid="29707"/>
                                        </p:tgtEl>
                                      </p:cBhvr>
                                    </p:animEffect>
                                  </p:childTnLst>
                                </p:cTn>
                              </p:par>
                            </p:childTnLst>
                          </p:cTn>
                        </p:par>
                        <p:par>
                          <p:cTn fill="hold" id="59" nodeType="afterGroup">
                            <p:stCondLst>
                              <p:cond delay="3800"/>
                            </p:stCondLst>
                            <p:childTnLst>
                              <p:par>
                                <p:cTn fill="hold" grpId="0" id="60" nodeType="afterEffect" presetClass="entr" presetID="31" presetSubtype="0">
                                  <p:stCondLst>
                                    <p:cond delay="0"/>
                                  </p:stCondLst>
                                  <p:childTnLst>
                                    <p:set>
                                      <p:cBhvr>
                                        <p:cTn dur="1" fill="hold" id="61">
                                          <p:stCondLst>
                                            <p:cond delay="0"/>
                                          </p:stCondLst>
                                        </p:cTn>
                                        <p:tgtEl>
                                          <p:spTgt spid="29711"/>
                                        </p:tgtEl>
                                        <p:attrNameLst>
                                          <p:attrName>style.visibility</p:attrName>
                                        </p:attrNameLst>
                                      </p:cBhvr>
                                      <p:to>
                                        <p:strVal val="visible"/>
                                      </p:to>
                                    </p:set>
                                    <p:anim calcmode="lin" valueType="num">
                                      <p:cBhvr>
                                        <p:cTn dur="300" fill="hold" id="62"/>
                                        <p:tgtEl>
                                          <p:spTgt spid="29711"/>
                                        </p:tgtEl>
                                        <p:attrNameLst>
                                          <p:attrName>ppt_w</p:attrName>
                                        </p:attrNameLst>
                                      </p:cBhvr>
                                      <p:tavLst>
                                        <p:tav tm="0">
                                          <p:val>
                                            <p:fltVal val="0"/>
                                          </p:val>
                                        </p:tav>
                                        <p:tav tm="100000">
                                          <p:val>
                                            <p:strVal val="#ppt_w"/>
                                          </p:val>
                                        </p:tav>
                                      </p:tavLst>
                                    </p:anim>
                                    <p:anim calcmode="lin" valueType="num">
                                      <p:cBhvr>
                                        <p:cTn dur="300" fill="hold" id="63"/>
                                        <p:tgtEl>
                                          <p:spTgt spid="29711"/>
                                        </p:tgtEl>
                                        <p:attrNameLst>
                                          <p:attrName>ppt_h</p:attrName>
                                        </p:attrNameLst>
                                      </p:cBhvr>
                                      <p:tavLst>
                                        <p:tav tm="0">
                                          <p:val>
                                            <p:fltVal val="0"/>
                                          </p:val>
                                        </p:tav>
                                        <p:tav tm="100000">
                                          <p:val>
                                            <p:strVal val="#ppt_h"/>
                                          </p:val>
                                        </p:tav>
                                      </p:tavLst>
                                    </p:anim>
                                    <p:anim calcmode="lin" valueType="num">
                                      <p:cBhvr>
                                        <p:cTn dur="300" fill="hold" id="64"/>
                                        <p:tgtEl>
                                          <p:spTgt spid="29711"/>
                                        </p:tgtEl>
                                        <p:attrNameLst>
                                          <p:attrName>style.rotation</p:attrName>
                                        </p:attrNameLst>
                                      </p:cBhvr>
                                      <p:tavLst>
                                        <p:tav tm="0">
                                          <p:val>
                                            <p:fltVal val="90"/>
                                          </p:val>
                                        </p:tav>
                                        <p:tav tm="100000">
                                          <p:val>
                                            <p:fltVal val="0"/>
                                          </p:val>
                                        </p:tav>
                                      </p:tavLst>
                                    </p:anim>
                                    <p:animEffect filter="fade" transition="in">
                                      <p:cBhvr>
                                        <p:cTn dur="300" id="65"/>
                                        <p:tgtEl>
                                          <p:spTgt spid="29711"/>
                                        </p:tgtEl>
                                      </p:cBhvr>
                                    </p:animEffect>
                                  </p:childTnLst>
                                </p:cTn>
                              </p:par>
                            </p:childTnLst>
                          </p:cTn>
                        </p:par>
                        <p:par>
                          <p:cTn fill="hold" id="66" nodeType="afterGroup">
                            <p:stCondLst>
                              <p:cond delay="4100"/>
                            </p:stCondLst>
                            <p:childTnLst>
                              <p:par>
                                <p:cTn fill="hold" grpId="0" id="67" nodeType="afterEffect" presetClass="entr" presetID="22" presetSubtype="1">
                                  <p:stCondLst>
                                    <p:cond delay="0"/>
                                  </p:stCondLst>
                                  <p:childTnLst>
                                    <p:set>
                                      <p:cBhvr>
                                        <p:cTn dur="1" fill="hold" id="68">
                                          <p:stCondLst>
                                            <p:cond delay="0"/>
                                          </p:stCondLst>
                                        </p:cTn>
                                        <p:tgtEl>
                                          <p:spTgt spid="29714"/>
                                        </p:tgtEl>
                                        <p:attrNameLst>
                                          <p:attrName>style.visibility</p:attrName>
                                        </p:attrNameLst>
                                      </p:cBhvr>
                                      <p:to>
                                        <p:strVal val="visible"/>
                                      </p:to>
                                    </p:set>
                                    <p:animEffect filter="wipe(up)" transition="in">
                                      <p:cBhvr>
                                        <p:cTn dur="500" id="69"/>
                                        <p:tgtEl>
                                          <p:spTgt spid="29714"/>
                                        </p:tgtEl>
                                      </p:cBhvr>
                                    </p:animEffect>
                                  </p:childTnLst>
                                </p:cTn>
                              </p:par>
                            </p:childTnLst>
                          </p:cTn>
                        </p:par>
                        <p:par>
                          <p:cTn fill="hold" id="70" nodeType="afterGroup">
                            <p:stCondLst>
                              <p:cond delay="4600"/>
                            </p:stCondLst>
                            <p:childTnLst>
                              <p:par>
                                <p:cTn fill="hold" grpId="0" id="71" nodeType="afterEffect" presetClass="entr" presetID="22" presetSubtype="2">
                                  <p:stCondLst>
                                    <p:cond delay="0"/>
                                  </p:stCondLst>
                                  <p:childTnLst>
                                    <p:set>
                                      <p:cBhvr>
                                        <p:cTn dur="1" fill="hold" id="72">
                                          <p:stCondLst>
                                            <p:cond delay="0"/>
                                          </p:stCondLst>
                                        </p:cTn>
                                        <p:tgtEl>
                                          <p:spTgt spid="29708"/>
                                        </p:tgtEl>
                                        <p:attrNameLst>
                                          <p:attrName>style.visibility</p:attrName>
                                        </p:attrNameLst>
                                      </p:cBhvr>
                                      <p:to>
                                        <p:strVal val="visible"/>
                                      </p:to>
                                    </p:set>
                                    <p:animEffect filter="wipe(right)" transition="in">
                                      <p:cBhvr>
                                        <p:cTn dur="300" id="73"/>
                                        <p:tgtEl>
                                          <p:spTgt spid="29708"/>
                                        </p:tgtEl>
                                      </p:cBhvr>
                                    </p:animEffect>
                                  </p:childTnLst>
                                </p:cTn>
                              </p:par>
                            </p:childTnLst>
                          </p:cTn>
                        </p:par>
                        <p:par>
                          <p:cTn fill="hold" id="74" nodeType="afterGroup">
                            <p:stCondLst>
                              <p:cond delay="4900"/>
                            </p:stCondLst>
                            <p:childTnLst>
                              <p:par>
                                <p:cTn fill="hold" grpId="0" id="75" nodeType="afterEffect" presetClass="entr" presetID="22" presetSubtype="8">
                                  <p:stCondLst>
                                    <p:cond delay="0"/>
                                  </p:stCondLst>
                                  <p:childTnLst>
                                    <p:set>
                                      <p:cBhvr>
                                        <p:cTn dur="1" fill="hold" id="76">
                                          <p:stCondLst>
                                            <p:cond delay="0"/>
                                          </p:stCondLst>
                                        </p:cTn>
                                        <p:tgtEl>
                                          <p:spTgt spid="29709"/>
                                        </p:tgtEl>
                                        <p:attrNameLst>
                                          <p:attrName>style.visibility</p:attrName>
                                        </p:attrNameLst>
                                      </p:cBhvr>
                                      <p:to>
                                        <p:strVal val="visible"/>
                                      </p:to>
                                    </p:set>
                                    <p:animEffect filter="wipe(left)" transition="in">
                                      <p:cBhvr>
                                        <p:cTn dur="500" id="77"/>
                                        <p:tgtEl>
                                          <p:spTgt spid="29709"/>
                                        </p:tgtEl>
                                      </p:cBhvr>
                                    </p:animEffect>
                                  </p:childTnLst>
                                </p:cTn>
                              </p:par>
                            </p:childTnLst>
                          </p:cTn>
                        </p:par>
                        <p:par>
                          <p:cTn fill="hold" id="78" nodeType="afterGroup">
                            <p:stCondLst>
                              <p:cond delay="5400"/>
                            </p:stCondLst>
                            <p:childTnLst>
                              <p:par>
                                <p:cTn fill="hold" grpId="0" id="79" nodeType="afterEffect" presetClass="entr" presetID="31" presetSubtype="0">
                                  <p:stCondLst>
                                    <p:cond delay="0"/>
                                  </p:stCondLst>
                                  <p:childTnLst>
                                    <p:set>
                                      <p:cBhvr>
                                        <p:cTn dur="1" fill="hold" id="80">
                                          <p:stCondLst>
                                            <p:cond delay="0"/>
                                          </p:stCondLst>
                                        </p:cTn>
                                        <p:tgtEl>
                                          <p:spTgt spid="29712"/>
                                        </p:tgtEl>
                                        <p:attrNameLst>
                                          <p:attrName>style.visibility</p:attrName>
                                        </p:attrNameLst>
                                      </p:cBhvr>
                                      <p:to>
                                        <p:strVal val="visible"/>
                                      </p:to>
                                    </p:set>
                                    <p:anim calcmode="lin" valueType="num">
                                      <p:cBhvr>
                                        <p:cTn dur="300" fill="hold" id="81"/>
                                        <p:tgtEl>
                                          <p:spTgt spid="29712"/>
                                        </p:tgtEl>
                                        <p:attrNameLst>
                                          <p:attrName>ppt_w</p:attrName>
                                        </p:attrNameLst>
                                      </p:cBhvr>
                                      <p:tavLst>
                                        <p:tav tm="0">
                                          <p:val>
                                            <p:fltVal val="0"/>
                                          </p:val>
                                        </p:tav>
                                        <p:tav tm="100000">
                                          <p:val>
                                            <p:strVal val="#ppt_w"/>
                                          </p:val>
                                        </p:tav>
                                      </p:tavLst>
                                    </p:anim>
                                    <p:anim calcmode="lin" valueType="num">
                                      <p:cBhvr>
                                        <p:cTn dur="300" fill="hold" id="82"/>
                                        <p:tgtEl>
                                          <p:spTgt spid="29712"/>
                                        </p:tgtEl>
                                        <p:attrNameLst>
                                          <p:attrName>ppt_h</p:attrName>
                                        </p:attrNameLst>
                                      </p:cBhvr>
                                      <p:tavLst>
                                        <p:tav tm="0">
                                          <p:val>
                                            <p:fltVal val="0"/>
                                          </p:val>
                                        </p:tav>
                                        <p:tav tm="100000">
                                          <p:val>
                                            <p:strVal val="#ppt_h"/>
                                          </p:val>
                                        </p:tav>
                                      </p:tavLst>
                                    </p:anim>
                                    <p:anim calcmode="lin" valueType="num">
                                      <p:cBhvr>
                                        <p:cTn dur="300" fill="hold" id="83"/>
                                        <p:tgtEl>
                                          <p:spTgt spid="29712"/>
                                        </p:tgtEl>
                                        <p:attrNameLst>
                                          <p:attrName>style.rotation</p:attrName>
                                        </p:attrNameLst>
                                      </p:cBhvr>
                                      <p:tavLst>
                                        <p:tav tm="0">
                                          <p:val>
                                            <p:fltVal val="90"/>
                                          </p:val>
                                        </p:tav>
                                        <p:tav tm="100000">
                                          <p:val>
                                            <p:fltVal val="0"/>
                                          </p:val>
                                        </p:tav>
                                      </p:tavLst>
                                    </p:anim>
                                    <p:animEffect filter="fade" transition="in">
                                      <p:cBhvr>
                                        <p:cTn dur="300" id="84"/>
                                        <p:tgtEl>
                                          <p:spTgt spid="29712"/>
                                        </p:tgtEl>
                                      </p:cBhvr>
                                    </p:animEffect>
                                  </p:childTnLst>
                                </p:cTn>
                              </p:par>
                            </p:childTnLst>
                          </p:cTn>
                        </p:par>
                        <p:par>
                          <p:cTn fill="hold" id="85" nodeType="afterGroup">
                            <p:stCondLst>
                              <p:cond delay="5700"/>
                            </p:stCondLst>
                            <p:childTnLst>
                              <p:par>
                                <p:cTn fill="hold" grpId="0" id="86" nodeType="afterEffect" presetClass="entr" presetID="22" presetSubtype="1">
                                  <p:stCondLst>
                                    <p:cond delay="0"/>
                                  </p:stCondLst>
                                  <p:childTnLst>
                                    <p:set>
                                      <p:cBhvr>
                                        <p:cTn dur="1" fill="hold" id="87">
                                          <p:stCondLst>
                                            <p:cond delay="0"/>
                                          </p:stCondLst>
                                        </p:cTn>
                                        <p:tgtEl>
                                          <p:spTgt spid="29715"/>
                                        </p:tgtEl>
                                        <p:attrNameLst>
                                          <p:attrName>style.visibility</p:attrName>
                                        </p:attrNameLst>
                                      </p:cBhvr>
                                      <p:to>
                                        <p:strVal val="visible"/>
                                      </p:to>
                                    </p:set>
                                    <p:animEffect filter="wipe(up)" transition="in">
                                      <p:cBhvr>
                                        <p:cTn dur="500" id="88"/>
                                        <p:tgtEl>
                                          <p:spTgt spid="29715"/>
                                        </p:tgtEl>
                                      </p:cBhvr>
                                    </p:animEffect>
                                  </p:childTnLst>
                                </p:cTn>
                              </p:par>
                            </p:childTnLst>
                          </p:cTn>
                        </p:par>
                        <p:par>
                          <p:cTn fill="hold" id="89" nodeType="afterGroup">
                            <p:stCondLst>
                              <p:cond delay="6200"/>
                            </p:stCondLst>
                            <p:childTnLst>
                              <p:par>
                                <p:cTn fill="hold" grpId="0" id="90" nodeType="afterEffect" presetClass="entr" presetID="42" presetSubtype="0">
                                  <p:stCondLst>
                                    <p:cond delay="0"/>
                                  </p:stCondLst>
                                  <p:childTnLst>
                                    <p:set>
                                      <p:cBhvr>
                                        <p:cTn dur="1" fill="hold" id="91">
                                          <p:stCondLst>
                                            <p:cond delay="0"/>
                                          </p:stCondLst>
                                        </p:cTn>
                                        <p:tgtEl>
                                          <p:spTgt spid="29700"/>
                                        </p:tgtEl>
                                        <p:attrNameLst>
                                          <p:attrName>style.visibility</p:attrName>
                                        </p:attrNameLst>
                                      </p:cBhvr>
                                      <p:to>
                                        <p:strVal val="visible"/>
                                      </p:to>
                                    </p:set>
                                    <p:animEffect filter="fade" transition="in">
                                      <p:cBhvr>
                                        <p:cTn dur="500" id="92"/>
                                        <p:tgtEl>
                                          <p:spTgt spid="29700"/>
                                        </p:tgtEl>
                                      </p:cBhvr>
                                    </p:animEffect>
                                    <p:anim calcmode="lin" valueType="num">
                                      <p:cBhvr>
                                        <p:cTn dur="500" fill="hold" id="93"/>
                                        <p:tgtEl>
                                          <p:spTgt spid="29700"/>
                                        </p:tgtEl>
                                        <p:attrNameLst>
                                          <p:attrName>ppt_x</p:attrName>
                                        </p:attrNameLst>
                                      </p:cBhvr>
                                      <p:tavLst>
                                        <p:tav tm="0">
                                          <p:val>
                                            <p:strVal val="#ppt_x"/>
                                          </p:val>
                                        </p:tav>
                                        <p:tav tm="100000">
                                          <p:val>
                                            <p:strVal val="#ppt_x"/>
                                          </p:val>
                                        </p:tav>
                                      </p:tavLst>
                                    </p:anim>
                                    <p:anim calcmode="lin" valueType="num">
                                      <p:cBhvr>
                                        <p:cTn dur="500" fill="hold" id="94"/>
                                        <p:tgtEl>
                                          <p:spTgt spid="2970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698"/>
      <p:bldP grpId="0" spid="29699"/>
      <p:bldP grpId="0" spid="29700"/>
      <p:bldP grpId="0" spid="29701"/>
      <p:bldP grpId="0" spid="29702"/>
      <p:bldP grpId="0" spid="29703"/>
      <p:bldP grpId="0" spid="29704"/>
      <p:bldP grpId="0" spid="29705"/>
      <p:bldP grpId="0" spid="29706"/>
      <p:bldP grpId="0" spid="29707"/>
      <p:bldP grpId="0" spid="29708"/>
      <p:bldP grpId="0" spid="29709"/>
      <p:bldP grpId="0" spid="29710"/>
      <p:bldP grpId="0" spid="29711"/>
      <p:bldP grpId="0" spid="29712"/>
      <p:bldP grpId="0" spid="29713"/>
      <p:bldP grpId="0" spid="29714"/>
      <p:bldP grpId="0" spid="2971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30722"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4C54"/>
              </a:solidFill>
            </a:endParaRPr>
          </a:p>
        </p:txBody>
      </p:sp>
      <p:sp>
        <p:nvSpPr>
          <p:cNvPr id="30723"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a:noFill/>
              </a14:hiddenFill>
            </a:ext>
          </a:extLst>
        </p:spPr>
        <p:txBody>
          <a:bodyPr/>
          <a:lstStyle/>
          <a:p>
            <a:endParaRPr altLang="en-US" lang="zh-CN"/>
          </a:p>
        </p:txBody>
      </p:sp>
      <p:sp>
        <p:nvSpPr>
          <p:cNvPr id="30724" name="TextBox 77"/>
          <p:cNvSpPr txBox="1">
            <a:spLocks noChangeArrowheads="1"/>
          </p:cNvSpPr>
          <p:nvPr/>
        </p:nvSpPr>
        <p:spPr bwMode="auto">
          <a:xfrm>
            <a:off x="4602163" y="2852738"/>
            <a:ext cx="316865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4400">
                <a:solidFill>
                  <a:srgbClr val="004C54"/>
                </a:solidFill>
                <a:latin charset="-122" panose="020b0503020204020204" pitchFamily="34" typeface="微软雅黑"/>
                <a:ea charset="-122" pitchFamily="34" typeface="微软雅黑"/>
              </a:rPr>
              <a:t>相关建议和结论</a:t>
            </a:r>
          </a:p>
        </p:txBody>
      </p:sp>
      <p:sp>
        <p:nvSpPr>
          <p:cNvPr id="30725" name="Rectangle 14"/>
          <p:cNvSpPr>
            <a:spLocks noChangeArrowheads="1"/>
          </p:cNvSpPr>
          <p:nvPr/>
        </p:nvSpPr>
        <p:spPr bwMode="auto">
          <a:xfrm>
            <a:off x="5634038" y="2255838"/>
            <a:ext cx="9239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600">
                <a:solidFill>
                  <a:srgbClr val="004C54"/>
                </a:solidFill>
                <a:latin charset="-122" panose="020b0503020204020204" pitchFamily="34" typeface="微软雅黑"/>
                <a:ea charset="-122" pitchFamily="34" typeface="微软雅黑"/>
              </a:rPr>
              <a:t>Part 5</a:t>
            </a:r>
          </a:p>
        </p:txBody>
      </p:sp>
      <p:sp>
        <p:nvSpPr>
          <p:cNvPr id="30726" name="Freeform 28"/>
          <p:cNvSpPr>
            <a:spLocks noEditPoints="1"/>
          </p:cNvSpPr>
          <p:nvPr/>
        </p:nvSpPr>
        <p:spPr bwMode="auto">
          <a:xfrm>
            <a:off x="5376863" y="850900"/>
            <a:ext cx="1511300" cy="1277938"/>
          </a:xfrm>
          <a:custGeom>
            <a:gdLst>
              <a:gd fmla="*/ 1341013 w 923" name="T0"/>
              <a:gd fmla="*/ 0 h 771" name="T1"/>
              <a:gd fmla="*/ 1511300 w 923" name="T2"/>
              <a:gd fmla="*/ 172381 h 771" name="T3"/>
              <a:gd fmla="*/ 1460541 w 923" name="T4"/>
              <a:gd fmla="*/ 639798 h 771" name="T5"/>
              <a:gd fmla="*/ 1206748 w 923" name="T6"/>
              <a:gd fmla="*/ 689523 h 771" name="T7"/>
              <a:gd fmla="*/ 956229 w 923" name="T8"/>
              <a:gd fmla="*/ 1002792 h 771" name="T9"/>
              <a:gd fmla="*/ 956229 w 923" name="T10"/>
              <a:gd fmla="*/ 689523 h 771" name="T11"/>
              <a:gd fmla="*/ 821964 w 923" name="T12"/>
              <a:gd fmla="*/ 609963 h 771" name="T13"/>
              <a:gd fmla="*/ 1034823 w 923" name="T14"/>
              <a:gd fmla="*/ 609963 h 771" name="T15"/>
              <a:gd fmla="*/ 1034823 w 923" name="T16"/>
              <a:gd fmla="*/ 779028 h 771" name="T17"/>
              <a:gd fmla="*/ 1169088 w 923" name="T18"/>
              <a:gd fmla="*/ 609963 h 771" name="T19"/>
              <a:gd fmla="*/ 1341013 w 923" name="T20"/>
              <a:gd fmla="*/ 609963 h 771" name="T21"/>
              <a:gd fmla="*/ 1432706 w 923" name="T22"/>
              <a:gd fmla="*/ 518800 h 771" name="T23"/>
              <a:gd fmla="*/ 1404870 w 923" name="T24"/>
              <a:gd fmla="*/ 107738 h 771" name="T25"/>
              <a:gd fmla="*/ 496126 w 923" name="T26"/>
              <a:gd fmla="*/ 79560 h 771" name="T27"/>
              <a:gd fmla="*/ 404432 w 923" name="T28"/>
              <a:gd fmla="*/ 172381 h 771" name="T29"/>
              <a:gd fmla="*/ 370047 w 923" name="T30"/>
              <a:gd fmla="*/ 590073 h 771" name="T31"/>
              <a:gd fmla="*/ 325838 w 923" name="T32"/>
              <a:gd fmla="*/ 518800 h 771" name="T33"/>
              <a:gd fmla="*/ 376597 w 923" name="T34"/>
              <a:gd fmla="*/ 51383 h 771" name="T35"/>
              <a:gd fmla="*/ 212859 w 923" name="T36"/>
              <a:gd fmla="*/ 570182 h 771" name="T37"/>
              <a:gd fmla="*/ 73682 w 923" name="T38"/>
              <a:gd fmla="*/ 711071 h 771" name="T39"/>
              <a:gd fmla="*/ 352036 w 923" name="T40"/>
              <a:gd fmla="*/ 711071 h 771" name="T41"/>
              <a:gd fmla="*/ 596006 w 923" name="T42"/>
              <a:gd fmla="*/ 439239 h 771" name="T43"/>
              <a:gd fmla="*/ 427356 w 923" name="T44"/>
              <a:gd fmla="*/ 609963 h 771" name="T45"/>
              <a:gd fmla="*/ 763018 w 923" name="T46"/>
              <a:gd fmla="*/ 609963 h 771" name="T47"/>
              <a:gd fmla="*/ 448642 w 923" name="T48"/>
              <a:gd fmla="*/ 1239815 h 771" name="T49"/>
              <a:gd fmla="*/ 448642 w 923" name="T50"/>
              <a:gd fmla="*/ 996162 h 771" name="T51"/>
              <a:gd fmla="*/ 466653 w 923" name="T52"/>
              <a:gd fmla="*/ 1239815 h 771" name="T53"/>
              <a:gd fmla="*/ 730271 w 923" name="T54"/>
              <a:gd fmla="*/ 1277938 h 771" name="T55"/>
              <a:gd fmla="*/ 730271 w 923" name="T56"/>
              <a:gd fmla="*/ 996162 h 771" name="T57"/>
              <a:gd fmla="*/ 748282 w 923" name="T58"/>
              <a:gd fmla="*/ 1239815 h 771" name="T59"/>
              <a:gd fmla="*/ 854711 w 923" name="T60"/>
              <a:gd fmla="*/ 908314 h 771" name="T61"/>
              <a:gd fmla="*/ 443729 w 923" name="T62"/>
              <a:gd fmla="*/ 800576 h 771" name="T63"/>
              <a:gd fmla="*/ 338937 w 923" name="T64"/>
              <a:gd fmla="*/ 1239815 h 771" name="T65"/>
              <a:gd fmla="*/ 90056 w 923" name="T66"/>
              <a:gd fmla="*/ 1231528 h 771" name="T67"/>
              <a:gd fmla="*/ 90056 w 923" name="T68"/>
              <a:gd fmla="*/ 1030969 h 771" name="T69"/>
              <a:gd fmla="*/ 106430 w 923" name="T70"/>
              <a:gd fmla="*/ 1231528 h 771" name="T71"/>
              <a:gd fmla="*/ 284904 w 923" name="T72"/>
              <a:gd fmla="*/ 1254733 h 771" name="T73"/>
              <a:gd fmla="*/ 289816 w 923" name="T74"/>
              <a:gd fmla="*/ 868534 h 771" name="T75"/>
              <a:gd fmla="*/ 0 w 923" name="T76"/>
              <a:gd fmla="*/ 956382 h 771" name="T77"/>
              <a:gd fmla="*/ 90056 w 923" name="T78"/>
              <a:gd fmla="*/ 1231528 h 771"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771" w="923">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7" name="Oval 39"/>
          <p:cNvSpPr>
            <a:spLocks noChangeArrowheads="1" noChangeAspect="1"/>
          </p:cNvSpPr>
          <p:nvPr/>
        </p:nvSpPr>
        <p:spPr bwMode="auto">
          <a:xfrm>
            <a:off x="3252788" y="5392738"/>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30728" name="Oval 40"/>
          <p:cNvSpPr>
            <a:spLocks noChangeArrowheads="1" noChangeAspect="1"/>
          </p:cNvSpPr>
          <p:nvPr/>
        </p:nvSpPr>
        <p:spPr bwMode="auto">
          <a:xfrm>
            <a:off x="3252788" y="5829300"/>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30729" name="Oval 41"/>
          <p:cNvSpPr>
            <a:spLocks noChangeArrowheads="1" noChangeAspect="1"/>
          </p:cNvSpPr>
          <p:nvPr/>
        </p:nvSpPr>
        <p:spPr bwMode="auto">
          <a:xfrm>
            <a:off x="3252788" y="6288088"/>
            <a:ext cx="173037" cy="157162"/>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30730" name="Oval 42"/>
          <p:cNvSpPr>
            <a:spLocks noChangeArrowheads="1" noChangeAspect="1"/>
          </p:cNvSpPr>
          <p:nvPr/>
        </p:nvSpPr>
        <p:spPr bwMode="auto">
          <a:xfrm>
            <a:off x="7029450" y="5392738"/>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30731" name="TextBox 22"/>
          <p:cNvSpPr txBox="1">
            <a:spLocks noChangeArrowheads="1"/>
          </p:cNvSpPr>
          <p:nvPr/>
        </p:nvSpPr>
        <p:spPr bwMode="auto">
          <a:xfrm>
            <a:off x="3402013" y="5240338"/>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主要问分析</a:t>
            </a:r>
          </a:p>
        </p:txBody>
      </p:sp>
      <p:sp>
        <p:nvSpPr>
          <p:cNvPr id="30732" name="TextBox 23"/>
          <p:cNvSpPr txBox="1">
            <a:spLocks noChangeArrowheads="1"/>
          </p:cNvSpPr>
          <p:nvPr/>
        </p:nvSpPr>
        <p:spPr bwMode="auto">
          <a:xfrm>
            <a:off x="3402013" y="5676900"/>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问题评估</a:t>
            </a:r>
          </a:p>
        </p:txBody>
      </p:sp>
      <p:sp>
        <p:nvSpPr>
          <p:cNvPr id="30733" name="TextBox 24"/>
          <p:cNvSpPr txBox="1">
            <a:spLocks noChangeArrowheads="1"/>
          </p:cNvSpPr>
          <p:nvPr/>
        </p:nvSpPr>
        <p:spPr bwMode="auto">
          <a:xfrm>
            <a:off x="3402013" y="6135688"/>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相关建议</a:t>
            </a:r>
          </a:p>
        </p:txBody>
      </p:sp>
      <p:sp>
        <p:nvSpPr>
          <p:cNvPr id="30734" name="Oval 42"/>
          <p:cNvSpPr>
            <a:spLocks noChangeArrowheads="1" noChangeAspect="1"/>
          </p:cNvSpPr>
          <p:nvPr/>
        </p:nvSpPr>
        <p:spPr bwMode="auto">
          <a:xfrm>
            <a:off x="7029450" y="5829300"/>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30735" name="TextBox 26"/>
          <p:cNvSpPr txBox="1">
            <a:spLocks noChangeArrowheads="1"/>
          </p:cNvSpPr>
          <p:nvPr/>
        </p:nvSpPr>
        <p:spPr bwMode="auto">
          <a:xfrm>
            <a:off x="7178674" y="5240338"/>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论文总结</a:t>
            </a:r>
          </a:p>
        </p:txBody>
      </p:sp>
      <p:sp>
        <p:nvSpPr>
          <p:cNvPr id="30736" name="TextBox 27"/>
          <p:cNvSpPr txBox="1">
            <a:spLocks noChangeArrowheads="1"/>
          </p:cNvSpPr>
          <p:nvPr/>
        </p:nvSpPr>
        <p:spPr bwMode="auto">
          <a:xfrm>
            <a:off x="7178674" y="5676900"/>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亮点与不足</a:t>
            </a:r>
          </a:p>
        </p:txBody>
      </p:sp>
    </p:spTree>
  </p:cSld>
  <p:clrMapOvr>
    <a:masterClrMapping/>
  </p:clrMapOvr>
  <p:transition advTm="8561"/>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30722"/>
                                        </p:tgtEl>
                                        <p:attrNameLst>
                                          <p:attrName>style.visibility</p:attrName>
                                        </p:attrNameLst>
                                      </p:cBhvr>
                                      <p:to>
                                        <p:strVal val="visible"/>
                                      </p:to>
                                    </p:set>
                                    <p:animEffect filter="wheel(1)" transition="in">
                                      <p:cBhvr>
                                        <p:cTn dur="2000" id="7"/>
                                        <p:tgtEl>
                                          <p:spTgt spid="30722"/>
                                        </p:tgtEl>
                                      </p:cBhvr>
                                    </p:animEffect>
                                  </p:childTnLst>
                                </p:cTn>
                              </p:par>
                            </p:childTnLst>
                          </p:cTn>
                        </p:par>
                        <p:par>
                          <p:cTn fill="hold" id="8" nodeType="afterGroup">
                            <p:stCondLst>
                              <p:cond delay="2000"/>
                            </p:stCondLst>
                            <p:childTnLst>
                              <p:par>
                                <p:cTn fill="hold" grpId="0" id="9" nodeType="afterEffect" presetClass="entr" presetID="16" presetSubtype="21">
                                  <p:stCondLst>
                                    <p:cond delay="0"/>
                                  </p:stCondLst>
                                  <p:childTnLst>
                                    <p:set>
                                      <p:cBhvr>
                                        <p:cTn dur="1" fill="hold" id="10">
                                          <p:stCondLst>
                                            <p:cond delay="0"/>
                                          </p:stCondLst>
                                        </p:cTn>
                                        <p:tgtEl>
                                          <p:spTgt spid="30723"/>
                                        </p:tgtEl>
                                        <p:attrNameLst>
                                          <p:attrName>style.visibility</p:attrName>
                                        </p:attrNameLst>
                                      </p:cBhvr>
                                      <p:to>
                                        <p:strVal val="visible"/>
                                      </p:to>
                                    </p:set>
                                    <p:animEffect filter="barn(inVertical)" transition="in">
                                      <p:cBhvr>
                                        <p:cTn dur="500" id="11"/>
                                        <p:tgtEl>
                                          <p:spTgt spid="30723"/>
                                        </p:tgtEl>
                                      </p:cBhvr>
                                    </p:animEffect>
                                  </p:childTnLst>
                                </p:cTn>
                              </p:par>
                            </p:childTnLst>
                          </p:cTn>
                        </p:par>
                        <p:par>
                          <p:cTn fill="hold" id="12" nodeType="afterGroup">
                            <p:stCondLst>
                              <p:cond delay="2500"/>
                            </p:stCondLst>
                            <p:childTnLst>
                              <p:par>
                                <p:cTn fill="hold" grpId="0" id="13" nodeType="afterEffect" presetClass="entr" presetID="22" presetSubtype="1">
                                  <p:stCondLst>
                                    <p:cond delay="0"/>
                                  </p:stCondLst>
                                  <p:childTnLst>
                                    <p:set>
                                      <p:cBhvr>
                                        <p:cTn dur="1" fill="hold" id="14">
                                          <p:stCondLst>
                                            <p:cond delay="0"/>
                                          </p:stCondLst>
                                        </p:cTn>
                                        <p:tgtEl>
                                          <p:spTgt spid="30724"/>
                                        </p:tgtEl>
                                        <p:attrNameLst>
                                          <p:attrName>style.visibility</p:attrName>
                                        </p:attrNameLst>
                                      </p:cBhvr>
                                      <p:to>
                                        <p:strVal val="visible"/>
                                      </p:to>
                                    </p:set>
                                    <p:animEffect filter="wipe(up)" transition="in">
                                      <p:cBhvr>
                                        <p:cTn dur="500" id="15"/>
                                        <p:tgtEl>
                                          <p:spTgt spid="30724"/>
                                        </p:tgtEl>
                                      </p:cBhvr>
                                    </p:animEffect>
                                  </p:childTnLst>
                                </p:cTn>
                              </p:par>
                              <p:par>
                                <p:cTn fill="hold" grpId="0" id="16" nodeType="withEffect" presetClass="entr" presetID="22" presetSubtype="4">
                                  <p:stCondLst>
                                    <p:cond delay="0"/>
                                  </p:stCondLst>
                                  <p:childTnLst>
                                    <p:set>
                                      <p:cBhvr>
                                        <p:cTn dur="1" fill="hold" id="17">
                                          <p:stCondLst>
                                            <p:cond delay="0"/>
                                          </p:stCondLst>
                                        </p:cTn>
                                        <p:tgtEl>
                                          <p:spTgt spid="30725"/>
                                        </p:tgtEl>
                                        <p:attrNameLst>
                                          <p:attrName>style.visibility</p:attrName>
                                        </p:attrNameLst>
                                      </p:cBhvr>
                                      <p:to>
                                        <p:strVal val="visible"/>
                                      </p:to>
                                    </p:set>
                                    <p:animEffect filter="wipe(down)" transition="in">
                                      <p:cBhvr>
                                        <p:cTn dur="500" id="18"/>
                                        <p:tgtEl>
                                          <p:spTgt spid="30725"/>
                                        </p:tgtEl>
                                      </p:cBhvr>
                                    </p:animEffect>
                                  </p:childTnLst>
                                </p:cTn>
                              </p:par>
                            </p:childTnLst>
                          </p:cTn>
                        </p:par>
                        <p:par>
                          <p:cTn fill="hold" id="19" nodeType="afterGroup">
                            <p:stCondLst>
                              <p:cond delay="3000"/>
                            </p:stCondLst>
                            <p:childTnLst>
                              <p:par>
                                <p:cTn fill="hold" grpId="0" id="20" nodeType="afterEffect" presetClass="entr" presetID="31" presetSubtype="0">
                                  <p:stCondLst>
                                    <p:cond delay="0"/>
                                  </p:stCondLst>
                                  <p:childTnLst>
                                    <p:set>
                                      <p:cBhvr>
                                        <p:cTn dur="1" fill="hold" id="21">
                                          <p:stCondLst>
                                            <p:cond delay="0"/>
                                          </p:stCondLst>
                                        </p:cTn>
                                        <p:tgtEl>
                                          <p:spTgt spid="30726"/>
                                        </p:tgtEl>
                                        <p:attrNameLst>
                                          <p:attrName>style.visibility</p:attrName>
                                        </p:attrNameLst>
                                      </p:cBhvr>
                                      <p:to>
                                        <p:strVal val="visible"/>
                                      </p:to>
                                    </p:set>
                                    <p:anim calcmode="lin" valueType="num">
                                      <p:cBhvr>
                                        <p:cTn dur="400" fill="hold" id="22"/>
                                        <p:tgtEl>
                                          <p:spTgt spid="30726"/>
                                        </p:tgtEl>
                                        <p:attrNameLst>
                                          <p:attrName>ppt_w</p:attrName>
                                        </p:attrNameLst>
                                      </p:cBhvr>
                                      <p:tavLst>
                                        <p:tav tm="0">
                                          <p:val>
                                            <p:fltVal val="0"/>
                                          </p:val>
                                        </p:tav>
                                        <p:tav tm="100000">
                                          <p:val>
                                            <p:strVal val="#ppt_w"/>
                                          </p:val>
                                        </p:tav>
                                      </p:tavLst>
                                    </p:anim>
                                    <p:anim calcmode="lin" valueType="num">
                                      <p:cBhvr>
                                        <p:cTn dur="400" fill="hold" id="23"/>
                                        <p:tgtEl>
                                          <p:spTgt spid="30726"/>
                                        </p:tgtEl>
                                        <p:attrNameLst>
                                          <p:attrName>ppt_h</p:attrName>
                                        </p:attrNameLst>
                                      </p:cBhvr>
                                      <p:tavLst>
                                        <p:tav tm="0">
                                          <p:val>
                                            <p:fltVal val="0"/>
                                          </p:val>
                                        </p:tav>
                                        <p:tav tm="100000">
                                          <p:val>
                                            <p:strVal val="#ppt_h"/>
                                          </p:val>
                                        </p:tav>
                                      </p:tavLst>
                                    </p:anim>
                                    <p:anim calcmode="lin" valueType="num">
                                      <p:cBhvr>
                                        <p:cTn dur="400" fill="hold" id="24"/>
                                        <p:tgtEl>
                                          <p:spTgt spid="30726"/>
                                        </p:tgtEl>
                                        <p:attrNameLst>
                                          <p:attrName>style.rotation</p:attrName>
                                        </p:attrNameLst>
                                      </p:cBhvr>
                                      <p:tavLst>
                                        <p:tav tm="0">
                                          <p:val>
                                            <p:fltVal val="90"/>
                                          </p:val>
                                        </p:tav>
                                        <p:tav tm="100000">
                                          <p:val>
                                            <p:fltVal val="0"/>
                                          </p:val>
                                        </p:tav>
                                      </p:tavLst>
                                    </p:anim>
                                    <p:animEffect filter="fade" transition="in">
                                      <p:cBhvr>
                                        <p:cTn dur="400" id="25"/>
                                        <p:tgtEl>
                                          <p:spTgt spid="30726"/>
                                        </p:tgtEl>
                                      </p:cBhvr>
                                    </p:animEffect>
                                  </p:childTnLst>
                                </p:cTn>
                              </p:par>
                            </p:childTnLst>
                          </p:cTn>
                        </p:par>
                        <p:par>
                          <p:cTn fill="hold" id="26" nodeType="afterGroup">
                            <p:stCondLst>
                              <p:cond delay="3400"/>
                            </p:stCondLst>
                            <p:childTnLst>
                              <p:par>
                                <p:cTn fill="hold" grpId="0" id="27" nodeType="afterEffect" presetClass="entr" presetID="2" presetSubtype="12">
                                  <p:stCondLst>
                                    <p:cond delay="0"/>
                                  </p:stCondLst>
                                  <p:childTnLst>
                                    <p:set>
                                      <p:cBhvr>
                                        <p:cTn dur="1" fill="hold" id="28">
                                          <p:stCondLst>
                                            <p:cond delay="0"/>
                                          </p:stCondLst>
                                        </p:cTn>
                                        <p:tgtEl>
                                          <p:spTgt spid="30727"/>
                                        </p:tgtEl>
                                        <p:attrNameLst>
                                          <p:attrName>style.visibility</p:attrName>
                                        </p:attrNameLst>
                                      </p:cBhvr>
                                      <p:to>
                                        <p:strVal val="visible"/>
                                      </p:to>
                                    </p:set>
                                    <p:anim calcmode="lin" valueType="num">
                                      <p:cBhvr additive="base">
                                        <p:cTn dur="500" fill="hold" id="29"/>
                                        <p:tgtEl>
                                          <p:spTgt spid="30727"/>
                                        </p:tgtEl>
                                        <p:attrNameLst>
                                          <p:attrName>ppt_x</p:attrName>
                                        </p:attrNameLst>
                                      </p:cBhvr>
                                      <p:tavLst>
                                        <p:tav tm="0">
                                          <p:val>
                                            <p:strVal val="0-#ppt_w/2"/>
                                          </p:val>
                                        </p:tav>
                                        <p:tav tm="100000">
                                          <p:val>
                                            <p:strVal val="#ppt_x"/>
                                          </p:val>
                                        </p:tav>
                                      </p:tavLst>
                                    </p:anim>
                                    <p:anim calcmode="lin" valueType="num">
                                      <p:cBhvr additive="base">
                                        <p:cTn dur="500" fill="hold" id="30"/>
                                        <p:tgtEl>
                                          <p:spTgt spid="30727"/>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12">
                                  <p:stCondLst>
                                    <p:cond delay="100"/>
                                  </p:stCondLst>
                                  <p:childTnLst>
                                    <p:set>
                                      <p:cBhvr>
                                        <p:cTn dur="1" fill="hold" id="32">
                                          <p:stCondLst>
                                            <p:cond delay="0"/>
                                          </p:stCondLst>
                                        </p:cTn>
                                        <p:tgtEl>
                                          <p:spTgt spid="30728"/>
                                        </p:tgtEl>
                                        <p:attrNameLst>
                                          <p:attrName>style.visibility</p:attrName>
                                        </p:attrNameLst>
                                      </p:cBhvr>
                                      <p:to>
                                        <p:strVal val="visible"/>
                                      </p:to>
                                    </p:set>
                                    <p:anim calcmode="lin" valueType="num">
                                      <p:cBhvr additive="base">
                                        <p:cTn dur="500" fill="hold" id="33"/>
                                        <p:tgtEl>
                                          <p:spTgt spid="30728"/>
                                        </p:tgtEl>
                                        <p:attrNameLst>
                                          <p:attrName>ppt_x</p:attrName>
                                        </p:attrNameLst>
                                      </p:cBhvr>
                                      <p:tavLst>
                                        <p:tav tm="0">
                                          <p:val>
                                            <p:strVal val="0-#ppt_w/2"/>
                                          </p:val>
                                        </p:tav>
                                        <p:tav tm="100000">
                                          <p:val>
                                            <p:strVal val="#ppt_x"/>
                                          </p:val>
                                        </p:tav>
                                      </p:tavLst>
                                    </p:anim>
                                    <p:anim calcmode="lin" valueType="num">
                                      <p:cBhvr additive="base">
                                        <p:cTn dur="500" fill="hold" id="34"/>
                                        <p:tgtEl>
                                          <p:spTgt spid="30728"/>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12">
                                  <p:stCondLst>
                                    <p:cond delay="200"/>
                                  </p:stCondLst>
                                  <p:childTnLst>
                                    <p:set>
                                      <p:cBhvr>
                                        <p:cTn dur="1" fill="hold" id="36">
                                          <p:stCondLst>
                                            <p:cond delay="0"/>
                                          </p:stCondLst>
                                        </p:cTn>
                                        <p:tgtEl>
                                          <p:spTgt spid="30729"/>
                                        </p:tgtEl>
                                        <p:attrNameLst>
                                          <p:attrName>style.visibility</p:attrName>
                                        </p:attrNameLst>
                                      </p:cBhvr>
                                      <p:to>
                                        <p:strVal val="visible"/>
                                      </p:to>
                                    </p:set>
                                    <p:anim calcmode="lin" valueType="num">
                                      <p:cBhvr additive="base">
                                        <p:cTn dur="500" fill="hold" id="37"/>
                                        <p:tgtEl>
                                          <p:spTgt spid="30729"/>
                                        </p:tgtEl>
                                        <p:attrNameLst>
                                          <p:attrName>ppt_x</p:attrName>
                                        </p:attrNameLst>
                                      </p:cBhvr>
                                      <p:tavLst>
                                        <p:tav tm="0">
                                          <p:val>
                                            <p:strVal val="0-#ppt_w/2"/>
                                          </p:val>
                                        </p:tav>
                                        <p:tav tm="100000">
                                          <p:val>
                                            <p:strVal val="#ppt_x"/>
                                          </p:val>
                                        </p:tav>
                                      </p:tavLst>
                                    </p:anim>
                                    <p:anim calcmode="lin" valueType="num">
                                      <p:cBhvr additive="base">
                                        <p:cTn dur="500" fill="hold" id="38"/>
                                        <p:tgtEl>
                                          <p:spTgt spid="30729"/>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12">
                                  <p:stCondLst>
                                    <p:cond delay="300"/>
                                  </p:stCondLst>
                                  <p:childTnLst>
                                    <p:set>
                                      <p:cBhvr>
                                        <p:cTn dur="1" fill="hold" id="40">
                                          <p:stCondLst>
                                            <p:cond delay="0"/>
                                          </p:stCondLst>
                                        </p:cTn>
                                        <p:tgtEl>
                                          <p:spTgt spid="30730"/>
                                        </p:tgtEl>
                                        <p:attrNameLst>
                                          <p:attrName>style.visibility</p:attrName>
                                        </p:attrNameLst>
                                      </p:cBhvr>
                                      <p:to>
                                        <p:strVal val="visible"/>
                                      </p:to>
                                    </p:set>
                                    <p:anim calcmode="lin" valueType="num">
                                      <p:cBhvr additive="base">
                                        <p:cTn dur="500" fill="hold" id="41"/>
                                        <p:tgtEl>
                                          <p:spTgt spid="30730"/>
                                        </p:tgtEl>
                                        <p:attrNameLst>
                                          <p:attrName>ppt_x</p:attrName>
                                        </p:attrNameLst>
                                      </p:cBhvr>
                                      <p:tavLst>
                                        <p:tav tm="0">
                                          <p:val>
                                            <p:strVal val="0-#ppt_w/2"/>
                                          </p:val>
                                        </p:tav>
                                        <p:tav tm="100000">
                                          <p:val>
                                            <p:strVal val="#ppt_x"/>
                                          </p:val>
                                        </p:tav>
                                      </p:tavLst>
                                    </p:anim>
                                    <p:anim calcmode="lin" valueType="num">
                                      <p:cBhvr additive="base">
                                        <p:cTn dur="500" fill="hold" id="42"/>
                                        <p:tgtEl>
                                          <p:spTgt spid="30730"/>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12">
                                  <p:stCondLst>
                                    <p:cond delay="400"/>
                                  </p:stCondLst>
                                  <p:childTnLst>
                                    <p:set>
                                      <p:cBhvr>
                                        <p:cTn dur="1" fill="hold" id="44">
                                          <p:stCondLst>
                                            <p:cond delay="0"/>
                                          </p:stCondLst>
                                        </p:cTn>
                                        <p:tgtEl>
                                          <p:spTgt spid="30734"/>
                                        </p:tgtEl>
                                        <p:attrNameLst>
                                          <p:attrName>style.visibility</p:attrName>
                                        </p:attrNameLst>
                                      </p:cBhvr>
                                      <p:to>
                                        <p:strVal val="visible"/>
                                      </p:to>
                                    </p:set>
                                    <p:anim calcmode="lin" valueType="num">
                                      <p:cBhvr additive="base">
                                        <p:cTn dur="500" fill="hold" id="45"/>
                                        <p:tgtEl>
                                          <p:spTgt spid="30734"/>
                                        </p:tgtEl>
                                        <p:attrNameLst>
                                          <p:attrName>ppt_x</p:attrName>
                                        </p:attrNameLst>
                                      </p:cBhvr>
                                      <p:tavLst>
                                        <p:tav tm="0">
                                          <p:val>
                                            <p:strVal val="0-#ppt_w/2"/>
                                          </p:val>
                                        </p:tav>
                                        <p:tav tm="100000">
                                          <p:val>
                                            <p:strVal val="#ppt_x"/>
                                          </p:val>
                                        </p:tav>
                                      </p:tavLst>
                                    </p:anim>
                                    <p:anim calcmode="lin" valueType="num">
                                      <p:cBhvr additive="base">
                                        <p:cTn dur="500" fill="hold" id="46"/>
                                        <p:tgtEl>
                                          <p:spTgt spid="30734"/>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4300"/>
                            </p:stCondLst>
                            <p:childTnLst>
                              <p:par>
                                <p:cTn fill="hold" grpId="0" id="48" nodeType="afterEffect" presetClass="entr" presetID="22" presetSubtype="8">
                                  <p:stCondLst>
                                    <p:cond delay="0"/>
                                  </p:stCondLst>
                                  <p:childTnLst>
                                    <p:set>
                                      <p:cBhvr>
                                        <p:cTn dur="1" fill="hold" id="49">
                                          <p:stCondLst>
                                            <p:cond delay="0"/>
                                          </p:stCondLst>
                                        </p:cTn>
                                        <p:tgtEl>
                                          <p:spTgt spid="30731"/>
                                        </p:tgtEl>
                                        <p:attrNameLst>
                                          <p:attrName>style.visibility</p:attrName>
                                        </p:attrNameLst>
                                      </p:cBhvr>
                                      <p:to>
                                        <p:strVal val="visible"/>
                                      </p:to>
                                    </p:set>
                                    <p:animEffect filter="wipe(left)" transition="in">
                                      <p:cBhvr>
                                        <p:cTn dur="500" id="50"/>
                                        <p:tgtEl>
                                          <p:spTgt spid="30731"/>
                                        </p:tgtEl>
                                      </p:cBhvr>
                                    </p:animEffect>
                                  </p:childTnLst>
                                </p:cTn>
                              </p:par>
                              <p:par>
                                <p:cTn fill="hold" grpId="0" id="51" nodeType="withEffect" presetClass="entr" presetID="22" presetSubtype="8">
                                  <p:stCondLst>
                                    <p:cond delay="100"/>
                                  </p:stCondLst>
                                  <p:childTnLst>
                                    <p:set>
                                      <p:cBhvr>
                                        <p:cTn dur="1" fill="hold" id="52">
                                          <p:stCondLst>
                                            <p:cond delay="0"/>
                                          </p:stCondLst>
                                        </p:cTn>
                                        <p:tgtEl>
                                          <p:spTgt spid="30732"/>
                                        </p:tgtEl>
                                        <p:attrNameLst>
                                          <p:attrName>style.visibility</p:attrName>
                                        </p:attrNameLst>
                                      </p:cBhvr>
                                      <p:to>
                                        <p:strVal val="visible"/>
                                      </p:to>
                                    </p:set>
                                    <p:animEffect filter="wipe(left)" transition="in">
                                      <p:cBhvr>
                                        <p:cTn dur="500" id="53"/>
                                        <p:tgtEl>
                                          <p:spTgt spid="30732"/>
                                        </p:tgtEl>
                                      </p:cBhvr>
                                    </p:animEffect>
                                  </p:childTnLst>
                                </p:cTn>
                              </p:par>
                              <p:par>
                                <p:cTn fill="hold" grpId="0" id="54" nodeType="withEffect" presetClass="entr" presetID="22" presetSubtype="8">
                                  <p:stCondLst>
                                    <p:cond delay="200"/>
                                  </p:stCondLst>
                                  <p:childTnLst>
                                    <p:set>
                                      <p:cBhvr>
                                        <p:cTn dur="1" fill="hold" id="55">
                                          <p:stCondLst>
                                            <p:cond delay="0"/>
                                          </p:stCondLst>
                                        </p:cTn>
                                        <p:tgtEl>
                                          <p:spTgt spid="30733"/>
                                        </p:tgtEl>
                                        <p:attrNameLst>
                                          <p:attrName>style.visibility</p:attrName>
                                        </p:attrNameLst>
                                      </p:cBhvr>
                                      <p:to>
                                        <p:strVal val="visible"/>
                                      </p:to>
                                    </p:set>
                                    <p:animEffect filter="wipe(left)" transition="in">
                                      <p:cBhvr>
                                        <p:cTn dur="500" id="56"/>
                                        <p:tgtEl>
                                          <p:spTgt spid="30733"/>
                                        </p:tgtEl>
                                      </p:cBhvr>
                                    </p:animEffect>
                                  </p:childTnLst>
                                </p:cTn>
                              </p:par>
                              <p:par>
                                <p:cTn fill="hold" grpId="0" id="57" nodeType="withEffect" presetClass="entr" presetID="22" presetSubtype="8">
                                  <p:stCondLst>
                                    <p:cond delay="300"/>
                                  </p:stCondLst>
                                  <p:childTnLst>
                                    <p:set>
                                      <p:cBhvr>
                                        <p:cTn dur="1" fill="hold" id="58">
                                          <p:stCondLst>
                                            <p:cond delay="0"/>
                                          </p:stCondLst>
                                        </p:cTn>
                                        <p:tgtEl>
                                          <p:spTgt spid="30735"/>
                                        </p:tgtEl>
                                        <p:attrNameLst>
                                          <p:attrName>style.visibility</p:attrName>
                                        </p:attrNameLst>
                                      </p:cBhvr>
                                      <p:to>
                                        <p:strVal val="visible"/>
                                      </p:to>
                                    </p:set>
                                    <p:animEffect filter="wipe(left)" transition="in">
                                      <p:cBhvr>
                                        <p:cTn dur="500" id="59"/>
                                        <p:tgtEl>
                                          <p:spTgt spid="30735"/>
                                        </p:tgtEl>
                                      </p:cBhvr>
                                    </p:animEffect>
                                  </p:childTnLst>
                                </p:cTn>
                              </p:par>
                              <p:par>
                                <p:cTn fill="hold" grpId="0" id="60" nodeType="withEffect" presetClass="entr" presetID="22" presetSubtype="8">
                                  <p:stCondLst>
                                    <p:cond delay="400"/>
                                  </p:stCondLst>
                                  <p:childTnLst>
                                    <p:set>
                                      <p:cBhvr>
                                        <p:cTn dur="1" fill="hold" id="61">
                                          <p:stCondLst>
                                            <p:cond delay="0"/>
                                          </p:stCondLst>
                                        </p:cTn>
                                        <p:tgtEl>
                                          <p:spTgt spid="30736"/>
                                        </p:tgtEl>
                                        <p:attrNameLst>
                                          <p:attrName>style.visibility</p:attrName>
                                        </p:attrNameLst>
                                      </p:cBhvr>
                                      <p:to>
                                        <p:strVal val="visible"/>
                                      </p:to>
                                    </p:set>
                                    <p:animEffect filter="wipe(left)" transition="in">
                                      <p:cBhvr>
                                        <p:cTn dur="500" id="62"/>
                                        <p:tgtEl>
                                          <p:spTgt spid="307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22"/>
      <p:bldP grpId="0" spid="30723"/>
      <p:bldP grpId="0" spid="30724"/>
      <p:bldP grpId="0" spid="30725"/>
      <p:bldP grpId="0" spid="30726"/>
      <p:bldP grpId="0" spid="30727"/>
      <p:bldP grpId="0" spid="30728"/>
      <p:bldP grpId="0" spid="30729"/>
      <p:bldP grpId="0" spid="30730"/>
      <p:bldP grpId="0" spid="30731"/>
      <p:bldP grpId="0" spid="30732"/>
      <p:bldP grpId="0" spid="30733"/>
      <p:bldP grpId="0" spid="30734"/>
      <p:bldP grpId="0" spid="30735"/>
      <p:bldP grpId="0" spid="3073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746" name="TextBox 27"/>
          <p:cNvSpPr txBox="1">
            <a:spLocks noChangeArrowheads="1"/>
          </p:cNvSpPr>
          <p:nvPr/>
        </p:nvSpPr>
        <p:spPr bwMode="auto">
          <a:xfrm>
            <a:off x="1012825" y="176213"/>
            <a:ext cx="3161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5.1 主要问题分析</a:t>
            </a:r>
          </a:p>
        </p:txBody>
      </p:sp>
      <p:sp>
        <p:nvSpPr>
          <p:cNvPr id="31747"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48" name="TextBox 4"/>
          <p:cNvSpPr txBox="1">
            <a:spLocks noChangeArrowheads="1"/>
          </p:cNvSpPr>
          <p:nvPr/>
        </p:nvSpPr>
        <p:spPr bwMode="auto">
          <a:xfrm>
            <a:off x="5654675" y="1439863"/>
            <a:ext cx="57007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这里描述您的主要内容这里描述您的主要内容这里描述您的主要内容这里描述您的主要内容这里描述您的主要内容这里描述您的主要内容</a:t>
            </a:r>
          </a:p>
        </p:txBody>
      </p:sp>
      <p:sp>
        <p:nvSpPr>
          <p:cNvPr id="31749" name="Freeform 14"/>
          <p:cNvSpPr/>
          <p:nvPr/>
        </p:nvSpPr>
        <p:spPr bwMode="auto">
          <a:xfrm>
            <a:off x="4306888" y="1511300"/>
            <a:ext cx="1112837" cy="1111250"/>
          </a:xfrm>
          <a:custGeom>
            <a:gdLst>
              <a:gd fmla="*/ 1112837 w 3227" name="T0"/>
              <a:gd fmla="*/ 562684 h 3227" name="T1"/>
              <a:gd fmla="*/ 556591 w 3227" name="T2"/>
              <a:gd fmla="*/ 1111250 h 3227" name="T3"/>
              <a:gd fmla="*/ 0 w 3227" name="T4"/>
              <a:gd fmla="*/ 555453 h 3227" name="T5"/>
              <a:gd fmla="*/ 549349 w 3227" name="T6"/>
              <a:gd fmla="*/ 0 h 3227" name="T7"/>
              <a:gd fmla="*/ 549349 w 3227" name="T8"/>
              <a:gd fmla="*/ 0 h 3227" name="T9"/>
              <a:gd fmla="*/ 556591 w 3227" name="T10"/>
              <a:gd fmla="*/ 0 h 3227" name="T11"/>
              <a:gd fmla="*/ 1112837 w 3227" name="T12"/>
              <a:gd fmla="*/ 0 h 3227" name="T13"/>
              <a:gd fmla="*/ 1112837 w 3227" name="T14"/>
              <a:gd fmla="*/ 555453 h 3227" name="T15"/>
              <a:gd fmla="*/ 1112837 w 3227" name="T16"/>
              <a:gd fmla="*/ 562684 h 32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0" name="TextBox 6"/>
          <p:cNvSpPr txBox="1">
            <a:spLocks noChangeArrowheads="1"/>
          </p:cNvSpPr>
          <p:nvPr/>
        </p:nvSpPr>
        <p:spPr bwMode="auto">
          <a:xfrm>
            <a:off x="4384675" y="1665288"/>
            <a:ext cx="11001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主要问题一</a:t>
            </a:r>
          </a:p>
        </p:txBody>
      </p:sp>
      <p:sp>
        <p:nvSpPr>
          <p:cNvPr id="31751" name="TextBox 7"/>
          <p:cNvSpPr txBox="1">
            <a:spLocks noChangeArrowheads="1"/>
          </p:cNvSpPr>
          <p:nvPr/>
        </p:nvSpPr>
        <p:spPr bwMode="auto">
          <a:xfrm>
            <a:off x="5654675" y="3255963"/>
            <a:ext cx="57007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这里描述您的主要内容这里描述您的主要内容这里描述您的主要内容这里描述您的主要内容这里描述您的主要内容这里描述您的主要内容</a:t>
            </a:r>
          </a:p>
        </p:txBody>
      </p:sp>
      <p:sp>
        <p:nvSpPr>
          <p:cNvPr id="31752" name="Freeform 14"/>
          <p:cNvSpPr/>
          <p:nvPr/>
        </p:nvSpPr>
        <p:spPr bwMode="auto">
          <a:xfrm>
            <a:off x="4306888" y="3327400"/>
            <a:ext cx="1112837" cy="1111250"/>
          </a:xfrm>
          <a:custGeom>
            <a:gdLst>
              <a:gd fmla="*/ 1112837 w 3227" name="T0"/>
              <a:gd fmla="*/ 562684 h 3227" name="T1"/>
              <a:gd fmla="*/ 556591 w 3227" name="T2"/>
              <a:gd fmla="*/ 1111250 h 3227" name="T3"/>
              <a:gd fmla="*/ 0 w 3227" name="T4"/>
              <a:gd fmla="*/ 555453 h 3227" name="T5"/>
              <a:gd fmla="*/ 549349 w 3227" name="T6"/>
              <a:gd fmla="*/ 0 h 3227" name="T7"/>
              <a:gd fmla="*/ 549349 w 3227" name="T8"/>
              <a:gd fmla="*/ 0 h 3227" name="T9"/>
              <a:gd fmla="*/ 556591 w 3227" name="T10"/>
              <a:gd fmla="*/ 0 h 3227" name="T11"/>
              <a:gd fmla="*/ 1112837 w 3227" name="T12"/>
              <a:gd fmla="*/ 0 h 3227" name="T13"/>
              <a:gd fmla="*/ 1112837 w 3227" name="T14"/>
              <a:gd fmla="*/ 555453 h 3227" name="T15"/>
              <a:gd fmla="*/ 1112837 w 3227" name="T16"/>
              <a:gd fmla="*/ 562684 h 32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3" name="TextBox 9"/>
          <p:cNvSpPr txBox="1">
            <a:spLocks noChangeArrowheads="1"/>
          </p:cNvSpPr>
          <p:nvPr/>
        </p:nvSpPr>
        <p:spPr bwMode="auto">
          <a:xfrm>
            <a:off x="4384675" y="3543300"/>
            <a:ext cx="11001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主要问题二</a:t>
            </a:r>
          </a:p>
        </p:txBody>
      </p:sp>
      <p:sp>
        <p:nvSpPr>
          <p:cNvPr id="31754" name="TextBox 10"/>
          <p:cNvSpPr txBox="1">
            <a:spLocks noChangeArrowheads="1"/>
          </p:cNvSpPr>
          <p:nvPr/>
        </p:nvSpPr>
        <p:spPr bwMode="auto">
          <a:xfrm>
            <a:off x="5654675" y="4984750"/>
            <a:ext cx="570071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这里描述您的主要内容这里描述您的主要内容这里描述您的主要内容这里描述您的主要内容这里描述您的主要内容这里描述您的主要内容</a:t>
            </a:r>
          </a:p>
        </p:txBody>
      </p:sp>
      <p:sp>
        <p:nvSpPr>
          <p:cNvPr id="31755" name="Freeform 14"/>
          <p:cNvSpPr/>
          <p:nvPr/>
        </p:nvSpPr>
        <p:spPr bwMode="auto">
          <a:xfrm>
            <a:off x="4306888" y="5057775"/>
            <a:ext cx="1112837" cy="1111250"/>
          </a:xfrm>
          <a:custGeom>
            <a:gdLst>
              <a:gd fmla="*/ 1112837 w 3227" name="T0"/>
              <a:gd fmla="*/ 562684 h 3227" name="T1"/>
              <a:gd fmla="*/ 556591 w 3227" name="T2"/>
              <a:gd fmla="*/ 1111250 h 3227" name="T3"/>
              <a:gd fmla="*/ 0 w 3227" name="T4"/>
              <a:gd fmla="*/ 555453 h 3227" name="T5"/>
              <a:gd fmla="*/ 549349 w 3227" name="T6"/>
              <a:gd fmla="*/ 0 h 3227" name="T7"/>
              <a:gd fmla="*/ 549349 w 3227" name="T8"/>
              <a:gd fmla="*/ 0 h 3227" name="T9"/>
              <a:gd fmla="*/ 556591 w 3227" name="T10"/>
              <a:gd fmla="*/ 0 h 3227" name="T11"/>
              <a:gd fmla="*/ 1112837 w 3227" name="T12"/>
              <a:gd fmla="*/ 0 h 3227" name="T13"/>
              <a:gd fmla="*/ 1112837 w 3227" name="T14"/>
              <a:gd fmla="*/ 555453 h 3227" name="T15"/>
              <a:gd fmla="*/ 1112837 w 3227" name="T16"/>
              <a:gd fmla="*/ 562684 h 32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6" name="TextBox 13"/>
          <p:cNvSpPr txBox="1">
            <a:spLocks noChangeArrowheads="1"/>
          </p:cNvSpPr>
          <p:nvPr/>
        </p:nvSpPr>
        <p:spPr bwMode="auto">
          <a:xfrm>
            <a:off x="4384675" y="5273675"/>
            <a:ext cx="110013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主要问题三</a:t>
            </a:r>
          </a:p>
        </p:txBody>
      </p:sp>
      <p:pic>
        <p:nvPicPr>
          <p:cNvPr descr="F:\快盘\商务图片\png\903642_153949082_2.png" id="31757" name="Picture 2"/>
          <p:cNvPicPr>
            <a:picLocks noChangeArrowheads="1" noChangeAspect="1"/>
          </p:cNvPicPr>
          <p:nvPr/>
        </p:nvPicPr>
        <p:blipFill>
          <a:blip r:embed="rId2">
            <a:extLst>
              <a:ext uri="{28A0092B-C50C-407E-A947-70E740481C1C}">
                <a14:useLocalDpi val="0"/>
              </a:ext>
            </a:extLst>
          </a:blip>
          <a:srcRect b="7668" l="8713" r="13959" t="11568"/>
          <a:stretch>
            <a:fillRect/>
          </a:stretch>
        </p:blipFill>
        <p:spPr bwMode="auto">
          <a:xfrm>
            <a:off x="636588" y="1925638"/>
            <a:ext cx="3313112" cy="4049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1747"/>
                                        </p:tgtEl>
                                        <p:attrNameLst>
                                          <p:attrName>style.visibility</p:attrName>
                                        </p:attrNameLst>
                                      </p:cBhvr>
                                      <p:to>
                                        <p:strVal val="visible"/>
                                      </p:to>
                                    </p:set>
                                    <p:anim calcmode="lin" valueType="num">
                                      <p:cBhvr>
                                        <p:cTn dur="300" fill="hold" id="7"/>
                                        <p:tgtEl>
                                          <p:spTgt spid="31747"/>
                                        </p:tgtEl>
                                        <p:attrNameLst>
                                          <p:attrName>ppt_w</p:attrName>
                                        </p:attrNameLst>
                                      </p:cBhvr>
                                      <p:tavLst>
                                        <p:tav tm="0">
                                          <p:val>
                                            <p:fltVal val="0"/>
                                          </p:val>
                                        </p:tav>
                                        <p:tav tm="100000">
                                          <p:val>
                                            <p:strVal val="#ppt_w"/>
                                          </p:val>
                                        </p:tav>
                                      </p:tavLst>
                                    </p:anim>
                                    <p:anim calcmode="lin" valueType="num">
                                      <p:cBhvr>
                                        <p:cTn dur="300" fill="hold" id="8"/>
                                        <p:tgtEl>
                                          <p:spTgt spid="31747"/>
                                        </p:tgtEl>
                                        <p:attrNameLst>
                                          <p:attrName>ppt_h</p:attrName>
                                        </p:attrNameLst>
                                      </p:cBhvr>
                                      <p:tavLst>
                                        <p:tav tm="0">
                                          <p:val>
                                            <p:fltVal val="0"/>
                                          </p:val>
                                        </p:tav>
                                        <p:tav tm="100000">
                                          <p:val>
                                            <p:strVal val="#ppt_h"/>
                                          </p:val>
                                        </p:tav>
                                      </p:tavLst>
                                    </p:anim>
                                    <p:anim calcmode="lin" valueType="num">
                                      <p:cBhvr>
                                        <p:cTn dur="300" fill="hold" id="9"/>
                                        <p:tgtEl>
                                          <p:spTgt spid="31747"/>
                                        </p:tgtEl>
                                        <p:attrNameLst>
                                          <p:attrName>style.rotation</p:attrName>
                                        </p:attrNameLst>
                                      </p:cBhvr>
                                      <p:tavLst>
                                        <p:tav tm="0">
                                          <p:val>
                                            <p:fltVal val="90"/>
                                          </p:val>
                                        </p:tav>
                                        <p:tav tm="100000">
                                          <p:val>
                                            <p:fltVal val="0"/>
                                          </p:val>
                                        </p:tav>
                                      </p:tavLst>
                                    </p:anim>
                                    <p:animEffect filter="fade" transition="in">
                                      <p:cBhvr>
                                        <p:cTn dur="300" id="10"/>
                                        <p:tgtEl>
                                          <p:spTgt spid="31747"/>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31746"/>
                                        </p:tgtEl>
                                        <p:attrNameLst>
                                          <p:attrName>style.visibility</p:attrName>
                                        </p:attrNameLst>
                                      </p:cBhvr>
                                      <p:to>
                                        <p:strVal val="visible"/>
                                      </p:to>
                                    </p:set>
                                    <p:anim calcmode="lin" valueType="num">
                                      <p:cBhvr>
                                        <p:cTn dur="400" fill="hold" id="14"/>
                                        <p:tgtEl>
                                          <p:spTgt spid="3174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31746"/>
                                        </p:tgtEl>
                                        <p:attrNameLst>
                                          <p:attrName>ppt_y</p:attrName>
                                        </p:attrNameLst>
                                      </p:cBhvr>
                                      <p:tavLst>
                                        <p:tav tm="0">
                                          <p:val>
                                            <p:strVal val="#ppt_y"/>
                                          </p:val>
                                        </p:tav>
                                        <p:tav tm="100000">
                                          <p:val>
                                            <p:strVal val="#ppt_y"/>
                                          </p:val>
                                        </p:tav>
                                      </p:tavLst>
                                    </p:anim>
                                    <p:anim calcmode="lin" valueType="num">
                                      <p:cBhvr>
                                        <p:cTn dur="400" fill="hold" id="16"/>
                                        <p:tgtEl>
                                          <p:spTgt spid="3174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3174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31746"/>
                                        </p:tgtEl>
                                      </p:cBhvr>
                                    </p:animEffect>
                                  </p:childTnLst>
                                </p:cTn>
                              </p:par>
                            </p:childTnLst>
                          </p:cTn>
                        </p:par>
                        <p:par>
                          <p:cTn fill="hold" id="19" nodeType="afterGroup">
                            <p:stCondLst>
                              <p:cond delay="700"/>
                            </p:stCondLst>
                            <p:childTnLst>
                              <p:par>
                                <p:cTn fill="hold" id="20" nodeType="afterEffect" presetClass="entr" presetID="42" presetSubtype="0">
                                  <p:stCondLst>
                                    <p:cond delay="0"/>
                                  </p:stCondLst>
                                  <p:childTnLst>
                                    <p:set>
                                      <p:cBhvr>
                                        <p:cTn dur="1" fill="hold" id="21">
                                          <p:stCondLst>
                                            <p:cond delay="0"/>
                                          </p:stCondLst>
                                        </p:cTn>
                                        <p:tgtEl>
                                          <p:spTgt spid="31757"/>
                                        </p:tgtEl>
                                        <p:attrNameLst>
                                          <p:attrName>style.visibility</p:attrName>
                                        </p:attrNameLst>
                                      </p:cBhvr>
                                      <p:to>
                                        <p:strVal val="visible"/>
                                      </p:to>
                                    </p:set>
                                    <p:animEffect filter="fade" transition="in">
                                      <p:cBhvr>
                                        <p:cTn dur="1000" id="22"/>
                                        <p:tgtEl>
                                          <p:spTgt spid="31757"/>
                                        </p:tgtEl>
                                      </p:cBhvr>
                                    </p:animEffect>
                                    <p:anim calcmode="lin" valueType="num">
                                      <p:cBhvr>
                                        <p:cTn dur="1000" fill="hold" id="23"/>
                                        <p:tgtEl>
                                          <p:spTgt spid="31757"/>
                                        </p:tgtEl>
                                        <p:attrNameLst>
                                          <p:attrName>ppt_x</p:attrName>
                                        </p:attrNameLst>
                                      </p:cBhvr>
                                      <p:tavLst>
                                        <p:tav tm="0">
                                          <p:val>
                                            <p:strVal val="#ppt_x"/>
                                          </p:val>
                                        </p:tav>
                                        <p:tav tm="100000">
                                          <p:val>
                                            <p:strVal val="#ppt_x"/>
                                          </p:val>
                                        </p:tav>
                                      </p:tavLst>
                                    </p:anim>
                                    <p:anim calcmode="lin" valueType="num">
                                      <p:cBhvr>
                                        <p:cTn dur="1000" fill="hold" id="24"/>
                                        <p:tgtEl>
                                          <p:spTgt spid="31757"/>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700"/>
                            </p:stCondLst>
                            <p:childTnLst>
                              <p:par>
                                <p:cTn fill="hold" grpId="0" id="26" nodeType="afterEffect" presetClass="entr" presetID="1" presetSubtype="0">
                                  <p:stCondLst>
                                    <p:cond delay="0"/>
                                  </p:stCondLst>
                                  <p:childTnLst>
                                    <p:set>
                                      <p:cBhvr>
                                        <p:cTn dur="1" fill="hold" id="27">
                                          <p:stCondLst>
                                            <p:cond delay="0"/>
                                          </p:stCondLst>
                                        </p:cTn>
                                        <p:tgtEl>
                                          <p:spTgt spid="31749"/>
                                        </p:tgtEl>
                                        <p:attrNameLst>
                                          <p:attrName>style.visibility</p:attrName>
                                        </p:attrNameLst>
                                      </p:cBhvr>
                                      <p:to>
                                        <p:strVal val="visible"/>
                                      </p:to>
                                    </p:set>
                                  </p:childTnLst>
                                </p:cTn>
                              </p:par>
                              <p:par>
                                <p:cTn fill="hold" grpId="0" id="28" nodeType="withEffect" presetClass="entr" presetID="1" presetSubtype="0">
                                  <p:stCondLst>
                                    <p:cond delay="0"/>
                                  </p:stCondLst>
                                  <p:childTnLst>
                                    <p:set>
                                      <p:cBhvr>
                                        <p:cTn dur="1" fill="hold" id="29">
                                          <p:stCondLst>
                                            <p:cond delay="0"/>
                                          </p:stCondLst>
                                        </p:cTn>
                                        <p:tgtEl>
                                          <p:spTgt spid="31752"/>
                                        </p:tgtEl>
                                        <p:attrNameLst>
                                          <p:attrName>style.visibility</p:attrName>
                                        </p:attrNameLst>
                                      </p:cBhvr>
                                      <p:to>
                                        <p:strVal val="visible"/>
                                      </p:to>
                                    </p:set>
                                  </p:childTnLst>
                                </p:cTn>
                              </p:par>
                              <p:par>
                                <p:cTn fill="hold" grpId="0" id="30" nodeType="withEffect" presetClass="entr" presetID="1" presetSubtype="0">
                                  <p:stCondLst>
                                    <p:cond delay="0"/>
                                  </p:stCondLst>
                                  <p:childTnLst>
                                    <p:set>
                                      <p:cBhvr>
                                        <p:cTn dur="1" fill="hold" id="31">
                                          <p:stCondLst>
                                            <p:cond delay="0"/>
                                          </p:stCondLst>
                                        </p:cTn>
                                        <p:tgtEl>
                                          <p:spTgt spid="31755"/>
                                        </p:tgtEl>
                                        <p:attrNameLst>
                                          <p:attrName>style.visibility</p:attrName>
                                        </p:attrNameLst>
                                      </p:cBhvr>
                                      <p:to>
                                        <p:strVal val="visible"/>
                                      </p:to>
                                    </p:set>
                                  </p:childTnLst>
                                </p:cTn>
                              </p:par>
                              <p:par>
                                <p:cTn accel="50000" fill="hold" grpId="1" id="32" nodeType="withEffect" presetClass="path" presetID="35" presetSubtype="0">
                                  <p:stCondLst>
                                    <p:cond delay="0"/>
                                  </p:stCondLst>
                                  <p:childTnLst>
                                    <p:animMotion origin="layout" path="M 3.33333E-06 -1.50786E-06 L -0.25 0.22132" pathEditMode="relative" ptsTypes="AA" rAng="0">
                                      <p:cBhvr>
                                        <p:cTn dur="500" fill="hold" id="33" spd="-99900"/>
                                        <p:tgtEl>
                                          <p:spTgt spid="31749"/>
                                        </p:tgtEl>
                                        <p:attrNameLst>
                                          <p:attrName>ppt_x,ppt_y</p:attrName>
                                        </p:attrNameLst>
                                      </p:cBhvr>
                                      <p:rCtr x="-12400" y="11100"/>
                                    </p:animMotion>
                                  </p:childTnLst>
                                </p:cTn>
                              </p:par>
                              <p:par>
                                <p:cTn accel="50000" fill="hold" grpId="1" id="34" nodeType="withEffect" presetClass="path" presetID="35" presetSubtype="0">
                                  <p:stCondLst>
                                    <p:cond delay="0"/>
                                  </p:stCondLst>
                                  <p:childTnLst>
                                    <p:animMotion origin="layout" path="M 0 0 L -0.25 0 E" pathEditMode="relative" ptsTypes="" rAng="0">
                                      <p:cBhvr>
                                        <p:cTn dur="500" fill="hold" id="35" spd="-99900"/>
                                        <p:tgtEl>
                                          <p:spTgt spid="31752"/>
                                        </p:tgtEl>
                                        <p:attrNameLst>
                                          <p:attrName>ppt_x,ppt_y</p:attrName>
                                        </p:attrNameLst>
                                      </p:cBhvr>
                                      <p:rCtr x="0" y="0"/>
                                    </p:animMotion>
                                  </p:childTnLst>
                                </p:cTn>
                              </p:par>
                              <p:par>
                                <p:cTn accel="50000" fill="hold" grpId="1" id="36" nodeType="withEffect" presetClass="path" presetID="35" presetSubtype="0">
                                  <p:stCondLst>
                                    <p:cond delay="0"/>
                                  </p:stCondLst>
                                  <p:childTnLst>
                                    <p:animMotion origin="layout" path="M 3.33333E-06 4.23682E-06 L -0.25 -0.25209" pathEditMode="relative" ptsTypes="AA" rAng="0">
                                      <p:cBhvr>
                                        <p:cTn dur="500" fill="hold" id="37" spd="-99900"/>
                                        <p:tgtEl>
                                          <p:spTgt spid="31755"/>
                                        </p:tgtEl>
                                        <p:attrNameLst>
                                          <p:attrName>ppt_x,ppt_y</p:attrName>
                                        </p:attrNameLst>
                                      </p:cBhvr>
                                      <p:rCtr x="-12400" y="-12500"/>
                                    </p:animMotion>
                                  </p:childTnLst>
                                </p:cTn>
                              </p:par>
                            </p:childTnLst>
                          </p:cTn>
                        </p:par>
                        <p:par>
                          <p:cTn fill="hold" id="38" nodeType="afterGroup">
                            <p:stCondLst>
                              <p:cond delay="2200"/>
                            </p:stCondLst>
                            <p:childTnLst>
                              <p:par>
                                <p:cTn fill="hold" grpId="0" id="39" nodeType="afterEffect" presetClass="entr" presetID="31" presetSubtype="0">
                                  <p:stCondLst>
                                    <p:cond delay="0"/>
                                  </p:stCondLst>
                                  <p:childTnLst>
                                    <p:set>
                                      <p:cBhvr>
                                        <p:cTn dur="1" fill="hold" id="40">
                                          <p:stCondLst>
                                            <p:cond delay="0"/>
                                          </p:stCondLst>
                                        </p:cTn>
                                        <p:tgtEl>
                                          <p:spTgt spid="31750"/>
                                        </p:tgtEl>
                                        <p:attrNameLst>
                                          <p:attrName>style.visibility</p:attrName>
                                        </p:attrNameLst>
                                      </p:cBhvr>
                                      <p:to>
                                        <p:strVal val="visible"/>
                                      </p:to>
                                    </p:set>
                                    <p:anim calcmode="lin" valueType="num">
                                      <p:cBhvr>
                                        <p:cTn dur="300" fill="hold" id="41"/>
                                        <p:tgtEl>
                                          <p:spTgt spid="31750"/>
                                        </p:tgtEl>
                                        <p:attrNameLst>
                                          <p:attrName>ppt_w</p:attrName>
                                        </p:attrNameLst>
                                      </p:cBhvr>
                                      <p:tavLst>
                                        <p:tav tm="0">
                                          <p:val>
                                            <p:fltVal val="0"/>
                                          </p:val>
                                        </p:tav>
                                        <p:tav tm="100000">
                                          <p:val>
                                            <p:strVal val="#ppt_w"/>
                                          </p:val>
                                        </p:tav>
                                      </p:tavLst>
                                    </p:anim>
                                    <p:anim calcmode="lin" valueType="num">
                                      <p:cBhvr>
                                        <p:cTn dur="300" fill="hold" id="42"/>
                                        <p:tgtEl>
                                          <p:spTgt spid="31750"/>
                                        </p:tgtEl>
                                        <p:attrNameLst>
                                          <p:attrName>ppt_h</p:attrName>
                                        </p:attrNameLst>
                                      </p:cBhvr>
                                      <p:tavLst>
                                        <p:tav tm="0">
                                          <p:val>
                                            <p:fltVal val="0"/>
                                          </p:val>
                                        </p:tav>
                                        <p:tav tm="100000">
                                          <p:val>
                                            <p:strVal val="#ppt_h"/>
                                          </p:val>
                                        </p:tav>
                                      </p:tavLst>
                                    </p:anim>
                                    <p:anim calcmode="lin" valueType="num">
                                      <p:cBhvr>
                                        <p:cTn dur="300" fill="hold" id="43"/>
                                        <p:tgtEl>
                                          <p:spTgt spid="31750"/>
                                        </p:tgtEl>
                                        <p:attrNameLst>
                                          <p:attrName>style.rotation</p:attrName>
                                        </p:attrNameLst>
                                      </p:cBhvr>
                                      <p:tavLst>
                                        <p:tav tm="0">
                                          <p:val>
                                            <p:fltVal val="90"/>
                                          </p:val>
                                        </p:tav>
                                        <p:tav tm="100000">
                                          <p:val>
                                            <p:fltVal val="0"/>
                                          </p:val>
                                        </p:tav>
                                      </p:tavLst>
                                    </p:anim>
                                    <p:animEffect filter="fade" transition="in">
                                      <p:cBhvr>
                                        <p:cTn dur="300" id="44"/>
                                        <p:tgtEl>
                                          <p:spTgt spid="31750"/>
                                        </p:tgtEl>
                                      </p:cBhvr>
                                    </p:animEffect>
                                  </p:childTnLst>
                                </p:cTn>
                              </p:par>
                            </p:childTnLst>
                          </p:cTn>
                        </p:par>
                        <p:par>
                          <p:cTn fill="hold" id="45" nodeType="afterGroup">
                            <p:stCondLst>
                              <p:cond delay="2500"/>
                            </p:stCondLst>
                            <p:childTnLst>
                              <p:par>
                                <p:cTn fill="hold" grpId="0" id="46" nodeType="afterEffect" presetClass="entr" presetID="22" presetSubtype="8">
                                  <p:stCondLst>
                                    <p:cond delay="0"/>
                                  </p:stCondLst>
                                  <p:childTnLst>
                                    <p:set>
                                      <p:cBhvr>
                                        <p:cTn dur="1" fill="hold" id="47">
                                          <p:stCondLst>
                                            <p:cond delay="0"/>
                                          </p:stCondLst>
                                        </p:cTn>
                                        <p:tgtEl>
                                          <p:spTgt spid="31748"/>
                                        </p:tgtEl>
                                        <p:attrNameLst>
                                          <p:attrName>style.visibility</p:attrName>
                                        </p:attrNameLst>
                                      </p:cBhvr>
                                      <p:to>
                                        <p:strVal val="visible"/>
                                      </p:to>
                                    </p:set>
                                    <p:animEffect filter="wipe(left)" transition="in">
                                      <p:cBhvr>
                                        <p:cTn dur="500" id="48"/>
                                        <p:tgtEl>
                                          <p:spTgt spid="31748"/>
                                        </p:tgtEl>
                                      </p:cBhvr>
                                    </p:animEffect>
                                  </p:childTnLst>
                                </p:cTn>
                              </p:par>
                            </p:childTnLst>
                          </p:cTn>
                        </p:par>
                        <p:par>
                          <p:cTn fill="hold" id="49" nodeType="afterGroup">
                            <p:stCondLst>
                              <p:cond delay="3000"/>
                            </p:stCondLst>
                            <p:childTnLst>
                              <p:par>
                                <p:cTn fill="hold" grpId="0" id="50" nodeType="afterEffect" presetClass="entr" presetID="31" presetSubtype="0">
                                  <p:stCondLst>
                                    <p:cond delay="0"/>
                                  </p:stCondLst>
                                  <p:childTnLst>
                                    <p:set>
                                      <p:cBhvr>
                                        <p:cTn dur="1" fill="hold" id="51">
                                          <p:stCondLst>
                                            <p:cond delay="0"/>
                                          </p:stCondLst>
                                        </p:cTn>
                                        <p:tgtEl>
                                          <p:spTgt spid="31753"/>
                                        </p:tgtEl>
                                        <p:attrNameLst>
                                          <p:attrName>style.visibility</p:attrName>
                                        </p:attrNameLst>
                                      </p:cBhvr>
                                      <p:to>
                                        <p:strVal val="visible"/>
                                      </p:to>
                                    </p:set>
                                    <p:anim calcmode="lin" valueType="num">
                                      <p:cBhvr>
                                        <p:cTn dur="300" fill="hold" id="52"/>
                                        <p:tgtEl>
                                          <p:spTgt spid="31753"/>
                                        </p:tgtEl>
                                        <p:attrNameLst>
                                          <p:attrName>ppt_w</p:attrName>
                                        </p:attrNameLst>
                                      </p:cBhvr>
                                      <p:tavLst>
                                        <p:tav tm="0">
                                          <p:val>
                                            <p:fltVal val="0"/>
                                          </p:val>
                                        </p:tav>
                                        <p:tav tm="100000">
                                          <p:val>
                                            <p:strVal val="#ppt_w"/>
                                          </p:val>
                                        </p:tav>
                                      </p:tavLst>
                                    </p:anim>
                                    <p:anim calcmode="lin" valueType="num">
                                      <p:cBhvr>
                                        <p:cTn dur="300" fill="hold" id="53"/>
                                        <p:tgtEl>
                                          <p:spTgt spid="31753"/>
                                        </p:tgtEl>
                                        <p:attrNameLst>
                                          <p:attrName>ppt_h</p:attrName>
                                        </p:attrNameLst>
                                      </p:cBhvr>
                                      <p:tavLst>
                                        <p:tav tm="0">
                                          <p:val>
                                            <p:fltVal val="0"/>
                                          </p:val>
                                        </p:tav>
                                        <p:tav tm="100000">
                                          <p:val>
                                            <p:strVal val="#ppt_h"/>
                                          </p:val>
                                        </p:tav>
                                      </p:tavLst>
                                    </p:anim>
                                    <p:anim calcmode="lin" valueType="num">
                                      <p:cBhvr>
                                        <p:cTn dur="300" fill="hold" id="54"/>
                                        <p:tgtEl>
                                          <p:spTgt spid="31753"/>
                                        </p:tgtEl>
                                        <p:attrNameLst>
                                          <p:attrName>style.rotation</p:attrName>
                                        </p:attrNameLst>
                                      </p:cBhvr>
                                      <p:tavLst>
                                        <p:tav tm="0">
                                          <p:val>
                                            <p:fltVal val="90"/>
                                          </p:val>
                                        </p:tav>
                                        <p:tav tm="100000">
                                          <p:val>
                                            <p:fltVal val="0"/>
                                          </p:val>
                                        </p:tav>
                                      </p:tavLst>
                                    </p:anim>
                                    <p:animEffect filter="fade" transition="in">
                                      <p:cBhvr>
                                        <p:cTn dur="300" id="55"/>
                                        <p:tgtEl>
                                          <p:spTgt spid="31753"/>
                                        </p:tgtEl>
                                      </p:cBhvr>
                                    </p:animEffect>
                                  </p:childTnLst>
                                </p:cTn>
                              </p:par>
                            </p:childTnLst>
                          </p:cTn>
                        </p:par>
                        <p:par>
                          <p:cTn fill="hold" id="56" nodeType="afterGroup">
                            <p:stCondLst>
                              <p:cond delay="3300"/>
                            </p:stCondLst>
                            <p:childTnLst>
                              <p:par>
                                <p:cTn fill="hold" grpId="0" id="57" nodeType="afterEffect" presetClass="entr" presetID="22" presetSubtype="8">
                                  <p:stCondLst>
                                    <p:cond delay="0"/>
                                  </p:stCondLst>
                                  <p:childTnLst>
                                    <p:set>
                                      <p:cBhvr>
                                        <p:cTn dur="1" fill="hold" id="58">
                                          <p:stCondLst>
                                            <p:cond delay="0"/>
                                          </p:stCondLst>
                                        </p:cTn>
                                        <p:tgtEl>
                                          <p:spTgt spid="31751"/>
                                        </p:tgtEl>
                                        <p:attrNameLst>
                                          <p:attrName>style.visibility</p:attrName>
                                        </p:attrNameLst>
                                      </p:cBhvr>
                                      <p:to>
                                        <p:strVal val="visible"/>
                                      </p:to>
                                    </p:set>
                                    <p:animEffect filter="wipe(left)" transition="in">
                                      <p:cBhvr>
                                        <p:cTn dur="500" id="59"/>
                                        <p:tgtEl>
                                          <p:spTgt spid="31751"/>
                                        </p:tgtEl>
                                      </p:cBhvr>
                                    </p:animEffect>
                                  </p:childTnLst>
                                </p:cTn>
                              </p:par>
                            </p:childTnLst>
                          </p:cTn>
                        </p:par>
                        <p:par>
                          <p:cTn fill="hold" id="60" nodeType="afterGroup">
                            <p:stCondLst>
                              <p:cond delay="3800"/>
                            </p:stCondLst>
                            <p:childTnLst>
                              <p:par>
                                <p:cTn fill="hold" grpId="0" id="61" nodeType="afterEffect" presetClass="entr" presetID="31" presetSubtype="0">
                                  <p:stCondLst>
                                    <p:cond delay="0"/>
                                  </p:stCondLst>
                                  <p:childTnLst>
                                    <p:set>
                                      <p:cBhvr>
                                        <p:cTn dur="1" fill="hold" id="62">
                                          <p:stCondLst>
                                            <p:cond delay="0"/>
                                          </p:stCondLst>
                                        </p:cTn>
                                        <p:tgtEl>
                                          <p:spTgt spid="31756"/>
                                        </p:tgtEl>
                                        <p:attrNameLst>
                                          <p:attrName>style.visibility</p:attrName>
                                        </p:attrNameLst>
                                      </p:cBhvr>
                                      <p:to>
                                        <p:strVal val="visible"/>
                                      </p:to>
                                    </p:set>
                                    <p:anim calcmode="lin" valueType="num">
                                      <p:cBhvr>
                                        <p:cTn dur="300" fill="hold" id="63"/>
                                        <p:tgtEl>
                                          <p:spTgt spid="31756"/>
                                        </p:tgtEl>
                                        <p:attrNameLst>
                                          <p:attrName>ppt_w</p:attrName>
                                        </p:attrNameLst>
                                      </p:cBhvr>
                                      <p:tavLst>
                                        <p:tav tm="0">
                                          <p:val>
                                            <p:fltVal val="0"/>
                                          </p:val>
                                        </p:tav>
                                        <p:tav tm="100000">
                                          <p:val>
                                            <p:strVal val="#ppt_w"/>
                                          </p:val>
                                        </p:tav>
                                      </p:tavLst>
                                    </p:anim>
                                    <p:anim calcmode="lin" valueType="num">
                                      <p:cBhvr>
                                        <p:cTn dur="300" fill="hold" id="64"/>
                                        <p:tgtEl>
                                          <p:spTgt spid="31756"/>
                                        </p:tgtEl>
                                        <p:attrNameLst>
                                          <p:attrName>ppt_h</p:attrName>
                                        </p:attrNameLst>
                                      </p:cBhvr>
                                      <p:tavLst>
                                        <p:tav tm="0">
                                          <p:val>
                                            <p:fltVal val="0"/>
                                          </p:val>
                                        </p:tav>
                                        <p:tav tm="100000">
                                          <p:val>
                                            <p:strVal val="#ppt_h"/>
                                          </p:val>
                                        </p:tav>
                                      </p:tavLst>
                                    </p:anim>
                                    <p:anim calcmode="lin" valueType="num">
                                      <p:cBhvr>
                                        <p:cTn dur="300" fill="hold" id="65"/>
                                        <p:tgtEl>
                                          <p:spTgt spid="31756"/>
                                        </p:tgtEl>
                                        <p:attrNameLst>
                                          <p:attrName>style.rotation</p:attrName>
                                        </p:attrNameLst>
                                      </p:cBhvr>
                                      <p:tavLst>
                                        <p:tav tm="0">
                                          <p:val>
                                            <p:fltVal val="90"/>
                                          </p:val>
                                        </p:tav>
                                        <p:tav tm="100000">
                                          <p:val>
                                            <p:fltVal val="0"/>
                                          </p:val>
                                        </p:tav>
                                      </p:tavLst>
                                    </p:anim>
                                    <p:animEffect filter="fade" transition="in">
                                      <p:cBhvr>
                                        <p:cTn dur="300" id="66"/>
                                        <p:tgtEl>
                                          <p:spTgt spid="31756"/>
                                        </p:tgtEl>
                                      </p:cBhvr>
                                    </p:animEffect>
                                  </p:childTnLst>
                                </p:cTn>
                              </p:par>
                            </p:childTnLst>
                          </p:cTn>
                        </p:par>
                        <p:par>
                          <p:cTn fill="hold" id="67" nodeType="afterGroup">
                            <p:stCondLst>
                              <p:cond delay="4100"/>
                            </p:stCondLst>
                            <p:childTnLst>
                              <p:par>
                                <p:cTn fill="hold" grpId="0" id="68" nodeType="afterEffect" presetClass="entr" presetID="22" presetSubtype="8">
                                  <p:stCondLst>
                                    <p:cond delay="0"/>
                                  </p:stCondLst>
                                  <p:childTnLst>
                                    <p:set>
                                      <p:cBhvr>
                                        <p:cTn dur="1" fill="hold" id="69">
                                          <p:stCondLst>
                                            <p:cond delay="0"/>
                                          </p:stCondLst>
                                        </p:cTn>
                                        <p:tgtEl>
                                          <p:spTgt spid="31754"/>
                                        </p:tgtEl>
                                        <p:attrNameLst>
                                          <p:attrName>style.visibility</p:attrName>
                                        </p:attrNameLst>
                                      </p:cBhvr>
                                      <p:to>
                                        <p:strVal val="visible"/>
                                      </p:to>
                                    </p:set>
                                    <p:animEffect filter="wipe(left)" transition="in">
                                      <p:cBhvr>
                                        <p:cTn dur="500" id="70"/>
                                        <p:tgtEl>
                                          <p:spTgt spid="317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746"/>
      <p:bldP grpId="0" spid="31747"/>
      <p:bldP grpId="0" spid="31748"/>
      <p:bldP grpId="0" spid="31749"/>
      <p:bldP grpId="1" spid="31749"/>
      <p:bldP grpId="0" spid="31750"/>
      <p:bldP grpId="0" spid="31751"/>
      <p:bldP grpId="0" spid="31752"/>
      <p:bldP grpId="1" spid="31752"/>
      <p:bldP grpId="0" spid="31753"/>
      <p:bldP grpId="0" spid="31754"/>
      <p:bldP grpId="0" spid="31755"/>
      <p:bldP grpId="1" spid="31755"/>
      <p:bldP grpId="0" spid="3175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0"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5.2 问题评估</a:t>
            </a:r>
          </a:p>
        </p:txBody>
      </p:sp>
      <p:sp>
        <p:nvSpPr>
          <p:cNvPr id="32771"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72" name="矩形 4"/>
          <p:cNvSpPr>
            <a:spLocks noChangeArrowheads="1"/>
          </p:cNvSpPr>
          <p:nvPr/>
        </p:nvSpPr>
        <p:spPr bwMode="auto">
          <a:xfrm>
            <a:off x="1236663" y="3711575"/>
            <a:ext cx="2147887" cy="2595563"/>
          </a:xfrm>
          <a:prstGeom prst="rect">
            <a:avLst/>
          </a:prstGeom>
          <a:solidFill>
            <a:schemeClr val="tx2"/>
          </a:solidFill>
          <a:ln w="9525">
            <a:solidFill>
              <a:schemeClr val="bg2"/>
            </a:solidFill>
            <a:bevel/>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2773" name="Oval 6"/>
          <p:cNvSpPr>
            <a:spLocks noChangeArrowheads="1"/>
          </p:cNvSpPr>
          <p:nvPr/>
        </p:nvSpPr>
        <p:spPr bwMode="auto">
          <a:xfrm>
            <a:off x="1397000" y="1268413"/>
            <a:ext cx="1766888" cy="17668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2774" name="Oval 7"/>
          <p:cNvSpPr>
            <a:spLocks noChangeArrowheads="1"/>
          </p:cNvSpPr>
          <p:nvPr/>
        </p:nvSpPr>
        <p:spPr bwMode="auto">
          <a:xfrm>
            <a:off x="1419225" y="1346200"/>
            <a:ext cx="444500" cy="442913"/>
          </a:xfrm>
          <a:prstGeom prst="ellipse">
            <a:avLst/>
          </a:prstGeom>
          <a:solidFill>
            <a:schemeClr val="bg1"/>
          </a:solidFill>
          <a:ln w="38100">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a:solidFill>
                  <a:schemeClr val="accent2"/>
                </a:solidFill>
                <a:latin charset="-122" panose="020b0503020204020204" pitchFamily="34" typeface="微软雅黑"/>
                <a:ea charset="-122" pitchFamily="34" typeface="微软雅黑"/>
              </a:rPr>
              <a:t>A</a:t>
            </a:r>
          </a:p>
        </p:txBody>
      </p:sp>
      <p:sp>
        <p:nvSpPr>
          <p:cNvPr id="32775" name="Oval 8"/>
          <p:cNvSpPr>
            <a:spLocks noChangeArrowheads="1"/>
          </p:cNvSpPr>
          <p:nvPr/>
        </p:nvSpPr>
        <p:spPr bwMode="auto">
          <a:xfrm>
            <a:off x="3765550" y="1268413"/>
            <a:ext cx="1766888" cy="17668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2776" name="Oval 9"/>
          <p:cNvSpPr>
            <a:spLocks noChangeArrowheads="1"/>
          </p:cNvSpPr>
          <p:nvPr/>
        </p:nvSpPr>
        <p:spPr bwMode="auto">
          <a:xfrm>
            <a:off x="3789363" y="1346200"/>
            <a:ext cx="442912" cy="442913"/>
          </a:xfrm>
          <a:prstGeom prst="ellipse">
            <a:avLst/>
          </a:prstGeom>
          <a:solidFill>
            <a:schemeClr val="bg1"/>
          </a:solidFill>
          <a:ln w="38100">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a:solidFill>
                  <a:schemeClr val="accent2"/>
                </a:solidFill>
                <a:latin charset="-122" panose="020b0503020204020204" pitchFamily="34" typeface="微软雅黑"/>
                <a:ea charset="-122" pitchFamily="34" typeface="微软雅黑"/>
              </a:rPr>
              <a:t>B</a:t>
            </a:r>
          </a:p>
        </p:txBody>
      </p:sp>
      <p:sp>
        <p:nvSpPr>
          <p:cNvPr id="32777" name="Oval 10"/>
          <p:cNvSpPr>
            <a:spLocks noChangeArrowheads="1"/>
          </p:cNvSpPr>
          <p:nvPr/>
        </p:nvSpPr>
        <p:spPr bwMode="auto">
          <a:xfrm>
            <a:off x="6161088" y="1268413"/>
            <a:ext cx="1766887" cy="17668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2778" name="Oval 11"/>
          <p:cNvSpPr>
            <a:spLocks noChangeArrowheads="1"/>
          </p:cNvSpPr>
          <p:nvPr/>
        </p:nvSpPr>
        <p:spPr bwMode="auto">
          <a:xfrm>
            <a:off x="6184900" y="1346200"/>
            <a:ext cx="442913" cy="442913"/>
          </a:xfrm>
          <a:prstGeom prst="ellipse">
            <a:avLst/>
          </a:prstGeom>
          <a:solidFill>
            <a:schemeClr val="bg1"/>
          </a:solidFill>
          <a:ln w="38100">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a:solidFill>
                  <a:schemeClr val="accent2"/>
                </a:solidFill>
                <a:latin charset="-122" panose="020b0503020204020204" pitchFamily="34" typeface="微软雅黑"/>
                <a:ea charset="-122" pitchFamily="34" typeface="微软雅黑"/>
              </a:rPr>
              <a:t>C</a:t>
            </a:r>
          </a:p>
        </p:txBody>
      </p:sp>
      <p:sp>
        <p:nvSpPr>
          <p:cNvPr id="32779" name="Oval 12"/>
          <p:cNvSpPr>
            <a:spLocks noChangeArrowheads="1"/>
          </p:cNvSpPr>
          <p:nvPr/>
        </p:nvSpPr>
        <p:spPr bwMode="auto">
          <a:xfrm>
            <a:off x="8561388" y="1268413"/>
            <a:ext cx="1765300" cy="1766887"/>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2780" name="Oval 13"/>
          <p:cNvSpPr>
            <a:spLocks noChangeArrowheads="1"/>
          </p:cNvSpPr>
          <p:nvPr/>
        </p:nvSpPr>
        <p:spPr bwMode="auto">
          <a:xfrm>
            <a:off x="8583613" y="1346200"/>
            <a:ext cx="442912" cy="442913"/>
          </a:xfrm>
          <a:prstGeom prst="ellipse">
            <a:avLst/>
          </a:prstGeom>
          <a:solidFill>
            <a:schemeClr val="bg1"/>
          </a:solidFill>
          <a:ln w="38100">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a:solidFill>
                  <a:schemeClr val="accent2"/>
                </a:solidFill>
                <a:latin charset="-122" panose="020b0503020204020204" pitchFamily="34" typeface="微软雅黑"/>
                <a:ea charset="-122" pitchFamily="34" typeface="微软雅黑"/>
              </a:rPr>
              <a:t>D</a:t>
            </a:r>
          </a:p>
        </p:txBody>
      </p:sp>
      <p:sp>
        <p:nvSpPr>
          <p:cNvPr id="32781" name="Freeform 14"/>
          <p:cNvSpPr>
            <a:spLocks noEditPoints="1"/>
          </p:cNvSpPr>
          <p:nvPr/>
        </p:nvSpPr>
        <p:spPr bwMode="auto">
          <a:xfrm>
            <a:off x="1884363" y="1806575"/>
            <a:ext cx="849312" cy="633413"/>
          </a:xfrm>
          <a:custGeom>
            <a:gdLst>
              <a:gd fmla="*/ 173210 w 1167" name="T0"/>
              <a:gd fmla="*/ 334950 h 868" name="T1"/>
              <a:gd fmla="*/ 310032 w 1167" name="T2"/>
              <a:gd fmla="*/ 94866 h 868" name="T3"/>
              <a:gd fmla="*/ 344237 w 1167" name="T4"/>
              <a:gd fmla="*/ 56190 h 868" name="T5"/>
              <a:gd fmla="*/ 655724 w 1167" name="T6"/>
              <a:gd fmla="*/ 80271 h 868" name="T7"/>
              <a:gd fmla="*/ 638258 w 1167" name="T8"/>
              <a:gd fmla="*/ 43055 h 868" name="T9"/>
              <a:gd fmla="*/ 708852 w 1167" name="T10"/>
              <a:gd fmla="*/ 20433 h 868" name="T11"/>
              <a:gd fmla="*/ 757613 w 1167" name="T12"/>
              <a:gd fmla="*/ 23352 h 868" name="T13"/>
              <a:gd fmla="*/ 742329 w 1167" name="T14"/>
              <a:gd fmla="*/ 94866 h 868" name="T15"/>
              <a:gd fmla="*/ 717585 w 1167" name="T16"/>
              <a:gd fmla="*/ 133542 h 868" name="T17"/>
              <a:gd fmla="*/ 538553 w 1167" name="T18"/>
              <a:gd fmla="*/ 298463 h 868" name="T19"/>
              <a:gd fmla="*/ 537825 w 1167" name="T20"/>
              <a:gd fmla="*/ 298463 h 868" name="T21"/>
              <a:gd fmla="*/ 823112 w 1167" name="T22"/>
              <a:gd fmla="*/ 580142 h 868" name="T23"/>
              <a:gd fmla="*/ 823112 w 1167" name="T24"/>
              <a:gd fmla="*/ 633413 h 868" name="T25"/>
              <a:gd fmla="*/ 658635 w 1167" name="T26"/>
              <a:gd fmla="*/ 633413 h 868" name="T27"/>
              <a:gd fmla="*/ 481786 w 1167" name="T28"/>
              <a:gd fmla="*/ 633413 h 868" name="T29"/>
              <a:gd fmla="*/ 304937 w 1167" name="T30"/>
              <a:gd fmla="*/ 633413 h 868" name="T31"/>
              <a:gd fmla="*/ 128088 w 1167" name="T32"/>
              <a:gd fmla="*/ 633413 h 868" name="T33"/>
              <a:gd fmla="*/ 728 w 1167" name="T34"/>
              <a:gd fmla="*/ 607142 h 868" name="T35"/>
              <a:gd fmla="*/ 26928 w 1167" name="T36"/>
              <a:gd fmla="*/ 0 h 868" name="T37"/>
              <a:gd fmla="*/ 53855 w 1167" name="T38"/>
              <a:gd fmla="*/ 580142 h 868" name="T39"/>
              <a:gd fmla="*/ 128088 w 1167" name="T40"/>
              <a:gd fmla="*/ 459006 h 868" name="T41"/>
              <a:gd fmla="*/ 204504 w 1167" name="T42"/>
              <a:gd fmla="*/ 432735 h 868" name="T43"/>
              <a:gd fmla="*/ 230704 w 1167" name="T44"/>
              <a:gd fmla="*/ 580142 h 868" name="T45"/>
              <a:gd fmla="*/ 304937 w 1167" name="T46"/>
              <a:gd fmla="*/ 274382 h 868" name="T47"/>
              <a:gd fmla="*/ 380626 w 1167" name="T48"/>
              <a:gd fmla="*/ 247381 h 868" name="T49"/>
              <a:gd fmla="*/ 408281 w 1167" name="T50"/>
              <a:gd fmla="*/ 580142 h 868" name="T51"/>
              <a:gd fmla="*/ 481786 w 1167" name="T52"/>
              <a:gd fmla="*/ 364869 h 868" name="T53"/>
              <a:gd fmla="*/ 558202 w 1167" name="T54"/>
              <a:gd fmla="*/ 338599 h 868" name="T55"/>
              <a:gd fmla="*/ 585130 w 1167" name="T56"/>
              <a:gd fmla="*/ 580142 h 868" name="T57"/>
              <a:gd fmla="*/ 658635 w 1167" name="T58"/>
              <a:gd fmla="*/ 212354 h 868" name="T59"/>
              <a:gd fmla="*/ 735052 w 1167" name="T60"/>
              <a:gd fmla="*/ 185354 h 868" name="T61"/>
              <a:gd fmla="*/ 761251 w 1167" name="T62"/>
              <a:gd fmla="*/ 580142 h 86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867" w="1167">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82" name="Freeform 15"/>
          <p:cNvSpPr>
            <a:spLocks noEditPoints="1"/>
          </p:cNvSpPr>
          <p:nvPr/>
        </p:nvSpPr>
        <p:spPr bwMode="auto">
          <a:xfrm>
            <a:off x="4298950" y="1687513"/>
            <a:ext cx="815975" cy="863600"/>
          </a:xfrm>
          <a:custGeom>
            <a:gdLst>
              <a:gd fmla="*/ 509075 w 1122" name="T0"/>
              <a:gd fmla="*/ 0 h 1186" name="T1"/>
              <a:gd fmla="*/ 622526 w 1122" name="T2"/>
              <a:gd fmla="*/ 265779 h 1186" name="T3"/>
              <a:gd fmla="*/ 536711 w 1122" name="T4"/>
              <a:gd fmla="*/ 113593 h 1186" name="T5"/>
              <a:gd fmla="*/ 247265 w 1122" name="T6"/>
              <a:gd fmla="*/ 85923 h 1186" name="T7"/>
              <a:gd fmla="*/ 225448 w 1122" name="T8"/>
              <a:gd fmla="*/ 227915 h 1186" name="T9"/>
              <a:gd fmla="*/ 85816 w 1122" name="T10"/>
              <a:gd fmla="*/ 647336 h 1186" name="T11"/>
              <a:gd fmla="*/ 375988 w 1122" name="T12"/>
              <a:gd fmla="*/ 675006 h 1186" name="T13"/>
              <a:gd fmla="*/ 113451 w 1122" name="T14"/>
              <a:gd fmla="*/ 760929 h 1186" name="T15"/>
              <a:gd fmla="*/ 0 w 1122" name="T16"/>
              <a:gd fmla="*/ 179856 h 1186" name="T17"/>
              <a:gd fmla="*/ 724341 w 1122" name="T18"/>
              <a:gd fmla="*/ 278886 h 1186" name="T19"/>
              <a:gd fmla="*/ 805793 w 1122" name="T20"/>
              <a:gd fmla="*/ 360440 h 1186" name="T21"/>
              <a:gd fmla="*/ 709796 w 1122" name="T22"/>
              <a:gd fmla="*/ 591996 h 1186" name="T23"/>
              <a:gd fmla="*/ 765067 w 1122" name="T24"/>
              <a:gd fmla="*/ 415052 h 1186" name="T25"/>
              <a:gd fmla="*/ 744704 w 1122" name="T26"/>
              <a:gd fmla="*/ 366265 h 1186" name="T27"/>
              <a:gd fmla="*/ 638526 w 1122" name="T28"/>
              <a:gd fmla="*/ 304372 h 1186" name="T29"/>
              <a:gd fmla="*/ 736705 w 1122" name="T30"/>
              <a:gd fmla="*/ 397576 h 1186" name="T31"/>
              <a:gd fmla="*/ 582528 w 1122" name="T32"/>
              <a:gd fmla="*/ 685928 h 1186" name="T33"/>
              <a:gd fmla="*/ 443623 w 1122" name="T34"/>
              <a:gd fmla="*/ 605103 h 1186" name="T35"/>
              <a:gd fmla="*/ 614527 w 1122" name="T36"/>
              <a:gd fmla="*/ 327673 h 1186" name="T37"/>
              <a:gd fmla="*/ 736705 w 1122" name="T38"/>
              <a:gd fmla="*/ 397576 h 1186" name="T39"/>
              <a:gd fmla="*/ 394170 w 1122" name="T40"/>
              <a:gd fmla="*/ 853406 h 1186" name="T41"/>
              <a:gd fmla="*/ 495985 w 1122" name="T42"/>
              <a:gd fmla="*/ 676462 h 1186" name="T43"/>
              <a:gd fmla="*/ 295264 w 1122" name="T44"/>
              <a:gd fmla="*/ 150730 h 1186" name="T45"/>
              <a:gd fmla="*/ 484349 w 1122" name="T46"/>
              <a:gd fmla="*/ 194419 h 1186" name="T47"/>
              <a:gd fmla="*/ 295264 w 1122" name="T48"/>
              <a:gd fmla="*/ 150730 h 1186" name="T49"/>
              <a:gd fmla="*/ 258901 w 1122" name="T50"/>
              <a:gd fmla="*/ 439810 h 1186" name="T51"/>
              <a:gd fmla="*/ 148359 w 1122" name="T52"/>
              <a:gd fmla="*/ 483499 h 1186" name="T53"/>
              <a:gd fmla="*/ 148359 w 1122" name="T54"/>
              <a:gd fmla="*/ 340052 h 1186" name="T55"/>
              <a:gd fmla="*/ 484349 w 1122" name="T56"/>
              <a:gd fmla="*/ 383013 h 1186" name="T57"/>
              <a:gd fmla="*/ 148359 w 1122" name="T58"/>
              <a:gd fmla="*/ 340052 h 1186" name="T59"/>
              <a:gd fmla="*/ 484349 w 1122" name="T60"/>
              <a:gd fmla="*/ 246847 h 1186" name="T61"/>
              <a:gd fmla="*/ 148359 w 1122" name="T62"/>
              <a:gd fmla="*/ 290537 h 1186" name="T63"/>
              <a:gd fmla="*/ 111997 w 1122" name="T64"/>
              <a:gd fmla="*/ 188594 h 1186" name="T65"/>
              <a:gd fmla="*/ 207994 w 1122" name="T66"/>
              <a:gd fmla="*/ 174031 h 1186" name="T67"/>
              <a:gd fmla="*/ 111997 w 1122" name="T68"/>
              <a:gd fmla="*/ 188594 h 118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186" w="1122">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83" name="Freeform 16"/>
          <p:cNvSpPr>
            <a:spLocks noEditPoints="1"/>
          </p:cNvSpPr>
          <p:nvPr/>
        </p:nvSpPr>
        <p:spPr bwMode="auto">
          <a:xfrm>
            <a:off x="6659563" y="1620838"/>
            <a:ext cx="800100" cy="1044575"/>
          </a:xfrm>
          <a:custGeom>
            <a:gdLst>
              <a:gd fmla="*/ 541180 w 1097" name="T0"/>
              <a:gd fmla="*/ 152137 h 1435" name="T1"/>
              <a:gd fmla="*/ 771655 w 1097" name="T2"/>
              <a:gd fmla="*/ 192173 h 1435" name="T3"/>
              <a:gd fmla="*/ 753421 w 1097" name="T4"/>
              <a:gd fmla="*/ 224201 h 1435" name="T5"/>
              <a:gd fmla="*/ 614844 w 1097" name="T6"/>
              <a:gd fmla="*/ 184893 h 1435" name="T7"/>
              <a:gd fmla="*/ 689238 w 1097" name="T8"/>
              <a:gd fmla="*/ 249679 h 1435" name="T9"/>
              <a:gd fmla="*/ 651312 w 1097" name="T10"/>
              <a:gd fmla="*/ 264237 h 1435" name="T11"/>
              <a:gd fmla="*/ 540450 w 1097" name="T12"/>
              <a:gd fmla="*/ 195812 h 1435" name="T13"/>
              <a:gd fmla="*/ 503983 w 1097" name="T14"/>
              <a:gd fmla="*/ 173247 h 1435" name="T15"/>
              <a:gd fmla="*/ 541180 w 1097" name="T16"/>
              <a:gd fmla="*/ 152137 h 1435" name="T17"/>
              <a:gd fmla="*/ 404791 w 1097" name="T18"/>
              <a:gd fmla="*/ 697354 h 1435" name="T19"/>
              <a:gd fmla="*/ 404791 w 1097" name="T20"/>
              <a:gd fmla="*/ 697354 h 1435" name="T21"/>
              <a:gd fmla="*/ 426671 w 1097" name="T22"/>
              <a:gd fmla="*/ 686435 h 1435" name="T23"/>
              <a:gd fmla="*/ 433236 w 1097" name="T24"/>
              <a:gd fmla="*/ 668965 h 1435" name="T25"/>
              <a:gd fmla="*/ 427401 w 1097" name="T26"/>
              <a:gd fmla="*/ 653678 h 1435" name="T27"/>
              <a:gd fmla="*/ 404791 w 1097" name="T28"/>
              <a:gd fmla="*/ 641304 h 1435" name="T29"/>
              <a:gd fmla="*/ 404791 w 1097" name="T30"/>
              <a:gd fmla="*/ 697354 h 1435" name="T31"/>
              <a:gd fmla="*/ 378534 w 1097" name="T32"/>
              <a:gd fmla="*/ 524835 h 1435" name="T33"/>
              <a:gd fmla="*/ 378534 w 1097" name="T34"/>
              <a:gd fmla="*/ 524835 h 1435" name="T35"/>
              <a:gd fmla="*/ 363218 w 1097" name="T36"/>
              <a:gd fmla="*/ 559776 h 1435" name="T37"/>
              <a:gd fmla="*/ 378534 w 1097" name="T38"/>
              <a:gd fmla="*/ 569239 h 1435" name="T39"/>
              <a:gd fmla="*/ 378534 w 1097" name="T40"/>
              <a:gd fmla="*/ 524835 h 1435" name="T41"/>
              <a:gd fmla="*/ 491584 w 1097" name="T42"/>
              <a:gd fmla="*/ 542305 h 1435" name="T43"/>
              <a:gd fmla="*/ 491584 w 1097" name="T44"/>
              <a:gd fmla="*/ 542305 h 1435" name="T45"/>
              <a:gd fmla="*/ 426671 w 1097" name="T46"/>
              <a:gd fmla="*/ 552496 h 1435" name="T47"/>
              <a:gd fmla="*/ 404791 w 1097" name="T48"/>
              <a:gd fmla="*/ 525563 h 1435" name="T49"/>
              <a:gd fmla="*/ 404791 w 1097" name="T50"/>
              <a:gd fmla="*/ 575790 h 1435" name="T51"/>
              <a:gd fmla="*/ 476267 w 1097" name="T52"/>
              <a:gd fmla="*/ 606363 h 1435" name="T53"/>
              <a:gd fmla="*/ 461680 w 1097" name="T54"/>
              <a:gd fmla="*/ 727199 h 1435" name="T55"/>
              <a:gd fmla="*/ 404791 w 1097" name="T56"/>
              <a:gd fmla="*/ 742485 h 1435" name="T57"/>
              <a:gd fmla="*/ 404791 w 1097" name="T58"/>
              <a:gd fmla="*/ 775970 h 1435" name="T59"/>
              <a:gd fmla="*/ 378534 w 1097" name="T60"/>
              <a:gd fmla="*/ 775970 h 1435" name="T61"/>
              <a:gd fmla="*/ 378534 w 1097" name="T62"/>
              <a:gd fmla="*/ 742485 h 1435" name="T63"/>
              <a:gd fmla="*/ 281530 w 1097" name="T64"/>
              <a:gd fmla="*/ 664597 h 1435" name="T65"/>
              <a:gd fmla="*/ 353007 w 1097" name="T66"/>
              <a:gd fmla="*/ 656590 h 1435" name="T67"/>
              <a:gd fmla="*/ 378534 w 1097" name="T68"/>
              <a:gd fmla="*/ 695170 h 1435" name="T69"/>
              <a:gd fmla="*/ 378534 w 1097" name="T70"/>
              <a:gd fmla="*/ 633296 h 1435" name="T71"/>
              <a:gd fmla="*/ 328209 w 1097" name="T72"/>
              <a:gd fmla="*/ 616554 h 1435" name="T73"/>
              <a:gd fmla="*/ 313622 w 1097" name="T74"/>
              <a:gd fmla="*/ 502270 h 1435" name="T75"/>
              <a:gd fmla="*/ 378534 w 1097" name="T76"/>
              <a:gd fmla="*/ 478976 h 1435" name="T77"/>
              <a:gd fmla="*/ 378534 w 1097" name="T78"/>
              <a:gd fmla="*/ 462234 h 1435" name="T79"/>
              <a:gd fmla="*/ 404791 w 1097" name="T80"/>
              <a:gd fmla="*/ 462234 h 1435" name="T81"/>
              <a:gd fmla="*/ 404791 w 1097" name="T82"/>
              <a:gd fmla="*/ 478976 h 1435" name="T83"/>
              <a:gd fmla="*/ 491584 w 1097" name="T84"/>
              <a:gd fmla="*/ 542305 h 1435" name="T85"/>
              <a:gd fmla="*/ 13858 w 1097" name="T86"/>
              <a:gd fmla="*/ 735206 h 1435" name="T87"/>
              <a:gd fmla="*/ 13858 w 1097" name="T88"/>
              <a:gd fmla="*/ 735206 h 1435" name="T89"/>
              <a:gd fmla="*/ 757798 w 1097" name="T90"/>
              <a:gd fmla="*/ 749765 h 1435" name="T91"/>
              <a:gd fmla="*/ 470433 w 1097" name="T92"/>
              <a:gd fmla="*/ 171791 h 1435" name="T93"/>
              <a:gd fmla="*/ 576189 w 1097" name="T94"/>
              <a:gd fmla="*/ 42948 h 1435" name="T95"/>
              <a:gd fmla="*/ 398956 w 1097" name="T96"/>
              <a:gd fmla="*/ 42220 h 1435" name="T97"/>
              <a:gd fmla="*/ 257462 w 1097" name="T98"/>
              <a:gd fmla="*/ 88079 h 1435" name="T99"/>
              <a:gd fmla="*/ 323833 w 1097" name="T100"/>
              <a:gd fmla="*/ 165967 h 1435" name="T101"/>
              <a:gd fmla="*/ 13858 w 1097" name="T102"/>
              <a:gd fmla="*/ 735206 h 1435"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435" w="1097">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84" name="Freeform 17"/>
          <p:cNvSpPr>
            <a:spLocks noEditPoints="1"/>
          </p:cNvSpPr>
          <p:nvPr/>
        </p:nvSpPr>
        <p:spPr bwMode="auto">
          <a:xfrm>
            <a:off x="9021763" y="1684338"/>
            <a:ext cx="876300" cy="876300"/>
          </a:xfrm>
          <a:custGeom>
            <a:gdLst>
              <a:gd fmla="*/ 438514 w 1203" name="T0"/>
              <a:gd fmla="*/ 876300 h 1203" name="T1"/>
              <a:gd fmla="*/ 0 w 1203" name="T2"/>
              <a:gd fmla="*/ 437786 h 1203" name="T3"/>
              <a:gd fmla="*/ 438514 w 1203" name="T4"/>
              <a:gd fmla="*/ 0 h 1203" name="T5"/>
              <a:gd fmla="*/ 876300 w 1203" name="T6"/>
              <a:gd fmla="*/ 437786 h 1203" name="T7"/>
              <a:gd fmla="*/ 438514 w 1203" name="T8"/>
              <a:gd fmla="*/ 876300 h 1203" name="T9"/>
              <a:gd fmla="*/ 630091 w 1203" name="T10"/>
              <a:gd fmla="*/ 667969 h 1203" name="T11"/>
              <a:gd fmla="*/ 630091 w 1203" name="T12"/>
              <a:gd fmla="*/ 667969 h 1203" name="T13"/>
              <a:gd fmla="*/ 467651 w 1203" name="T14"/>
              <a:gd fmla="*/ 508443 h 1203" name="T15"/>
              <a:gd fmla="*/ 438514 w 1203" name="T16"/>
              <a:gd fmla="*/ 514271 h 1203" name="T17"/>
              <a:gd fmla="*/ 362029 w 1203" name="T18"/>
              <a:gd fmla="*/ 437786 h 1203" name="T19"/>
              <a:gd fmla="*/ 396265 w 1203" name="T20"/>
              <a:gd fmla="*/ 374412 h 1203" name="T21"/>
              <a:gd fmla="*/ 396265 w 1203" name="T22"/>
              <a:gd fmla="*/ 155155 h 1203" name="T23"/>
              <a:gd fmla="*/ 480035 w 1203" name="T24"/>
              <a:gd fmla="*/ 155155 h 1203" name="T25"/>
              <a:gd fmla="*/ 480035 w 1203" name="T26"/>
              <a:gd fmla="*/ 374412 h 1203" name="T27"/>
              <a:gd fmla="*/ 514999 w 1203" name="T28"/>
              <a:gd fmla="*/ 437786 h 1203" name="T29"/>
              <a:gd fmla="*/ 509900 w 1203" name="T30"/>
              <a:gd fmla="*/ 465466 h 1203" name="T31"/>
              <a:gd fmla="*/ 672340 w 1203" name="T32"/>
              <a:gd fmla="*/ 624992 h 1203" name="T33"/>
              <a:gd fmla="*/ 630091 w 1203" name="T34"/>
              <a:gd fmla="*/ 667969 h 1203" name="T35"/>
              <a:gd fmla="*/ 146414 w 1203" name="T36"/>
              <a:gd fmla="*/ 408649 h 1203" name="T37"/>
              <a:gd fmla="*/ 146414 w 1203" name="T38"/>
              <a:gd fmla="*/ 408649 h 1203" name="T39"/>
              <a:gd fmla="*/ 203232 w 1203" name="T40"/>
              <a:gd fmla="*/ 408649 h 1203" name="T41"/>
              <a:gd fmla="*/ 203232 w 1203" name="T42"/>
              <a:gd fmla="*/ 467651 h 1203" name="T43"/>
              <a:gd fmla="*/ 146414 w 1203" name="T44"/>
              <a:gd fmla="*/ 467651 h 1203" name="T45"/>
              <a:gd fmla="*/ 146414 w 1203" name="T46"/>
              <a:gd fmla="*/ 408649 h 1203" name="T47"/>
              <a:gd fmla="*/ 673068 w 1203" name="T48"/>
              <a:gd fmla="*/ 408649 h 1203" name="T49"/>
              <a:gd fmla="*/ 673068 w 1203" name="T50"/>
              <a:gd fmla="*/ 408649 h 1203" name="T51"/>
              <a:gd fmla="*/ 729886 w 1203" name="T52"/>
              <a:gd fmla="*/ 408649 h 1203" name="T53"/>
              <a:gd fmla="*/ 729886 w 1203" name="T54"/>
              <a:gd fmla="*/ 467651 h 1203" name="T55"/>
              <a:gd fmla="*/ 673068 w 1203" name="T56"/>
              <a:gd fmla="*/ 467651 h 1203" name="T57"/>
              <a:gd fmla="*/ 673068 w 1203" name="T58"/>
              <a:gd fmla="*/ 408649 h 1203" name="T59"/>
              <a:gd fmla="*/ 408649 w 1203" name="T60"/>
              <a:gd fmla="*/ 729886 h 1203" name="T61"/>
              <a:gd fmla="*/ 408649 w 1203" name="T62"/>
              <a:gd fmla="*/ 729886 h 1203" name="T63"/>
              <a:gd fmla="*/ 408649 w 1203" name="T64"/>
              <a:gd fmla="*/ 673068 h 1203" name="T65"/>
              <a:gd fmla="*/ 467651 w 1203" name="T66"/>
              <a:gd fmla="*/ 673068 h 1203" name="T67"/>
              <a:gd fmla="*/ 467651 w 1203" name="T68"/>
              <a:gd fmla="*/ 729886 h 1203" name="T69"/>
              <a:gd fmla="*/ 408649 w 1203" name="T70"/>
              <a:gd fmla="*/ 729886 h 1203" name="T71"/>
              <a:gd fmla="*/ 438514 w 1203" name="T72"/>
              <a:gd fmla="*/ 792531 h 1203" name="T73"/>
              <a:gd fmla="*/ 438514 w 1203" name="T74"/>
              <a:gd fmla="*/ 792531 h 1203" name="T75"/>
              <a:gd fmla="*/ 792531 w 1203" name="T76"/>
              <a:gd fmla="*/ 437786 h 1203" name="T77"/>
              <a:gd fmla="*/ 438514 w 1203" name="T78"/>
              <a:gd fmla="*/ 83769 h 1203" name="T79"/>
              <a:gd fmla="*/ 83769 w 1203" name="T80"/>
              <a:gd fmla="*/ 437786 h 1203" name="T81"/>
              <a:gd fmla="*/ 438514 w 1203" name="T82"/>
              <a:gd fmla="*/ 792531 h 120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203" w="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785" name="TextBox 18"/>
          <p:cNvSpPr txBox="1">
            <a:spLocks noChangeArrowheads="1"/>
          </p:cNvSpPr>
          <p:nvPr/>
        </p:nvSpPr>
        <p:spPr bwMode="auto">
          <a:xfrm>
            <a:off x="1236663" y="3221038"/>
            <a:ext cx="2147887" cy="39624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2000">
                <a:solidFill>
                  <a:schemeClr val="accent2"/>
                </a:solidFill>
                <a:latin charset="-122" panose="020b0503020204020204" pitchFamily="34" typeface="微软雅黑"/>
                <a:ea charset="-122" pitchFamily="34" typeface="微软雅黑"/>
              </a:rPr>
              <a:t>输入您的文字</a:t>
            </a:r>
          </a:p>
        </p:txBody>
      </p:sp>
      <p:sp>
        <p:nvSpPr>
          <p:cNvPr id="32786" name="TextBox 19"/>
          <p:cNvSpPr txBox="1">
            <a:spLocks noChangeArrowheads="1"/>
          </p:cNvSpPr>
          <p:nvPr/>
        </p:nvSpPr>
        <p:spPr bwMode="auto">
          <a:xfrm>
            <a:off x="1317625" y="3927474"/>
            <a:ext cx="1925638"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32787" name="矩形 20"/>
          <p:cNvSpPr>
            <a:spLocks noChangeArrowheads="1"/>
          </p:cNvSpPr>
          <p:nvPr/>
        </p:nvSpPr>
        <p:spPr bwMode="auto">
          <a:xfrm>
            <a:off x="3602038" y="3711575"/>
            <a:ext cx="2147887" cy="2595563"/>
          </a:xfrm>
          <a:prstGeom prst="rect">
            <a:avLst/>
          </a:prstGeom>
          <a:solidFill>
            <a:schemeClr val="tx2"/>
          </a:solidFill>
          <a:ln w="9525">
            <a:solidFill>
              <a:schemeClr val="bg2"/>
            </a:solidFill>
            <a:bevel/>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2788" name="TextBox 21"/>
          <p:cNvSpPr txBox="1">
            <a:spLocks noChangeArrowheads="1"/>
          </p:cNvSpPr>
          <p:nvPr/>
        </p:nvSpPr>
        <p:spPr bwMode="auto">
          <a:xfrm>
            <a:off x="3602038" y="3221038"/>
            <a:ext cx="2147887" cy="39624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2000">
                <a:solidFill>
                  <a:schemeClr val="accent2"/>
                </a:solidFill>
                <a:latin charset="-122" panose="020b0503020204020204" pitchFamily="34" typeface="微软雅黑"/>
                <a:ea charset="-122" pitchFamily="34" typeface="微软雅黑"/>
              </a:rPr>
              <a:t>输入您的文字</a:t>
            </a:r>
          </a:p>
        </p:txBody>
      </p:sp>
      <p:sp>
        <p:nvSpPr>
          <p:cNvPr id="32789" name="TextBox 22"/>
          <p:cNvSpPr txBox="1">
            <a:spLocks noChangeArrowheads="1"/>
          </p:cNvSpPr>
          <p:nvPr/>
        </p:nvSpPr>
        <p:spPr bwMode="auto">
          <a:xfrm>
            <a:off x="3681413" y="3927474"/>
            <a:ext cx="192722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32790" name="矩形 23"/>
          <p:cNvSpPr>
            <a:spLocks noChangeArrowheads="1"/>
          </p:cNvSpPr>
          <p:nvPr/>
        </p:nvSpPr>
        <p:spPr bwMode="auto">
          <a:xfrm>
            <a:off x="5949950" y="3711575"/>
            <a:ext cx="2149475" cy="2595563"/>
          </a:xfrm>
          <a:prstGeom prst="rect">
            <a:avLst/>
          </a:prstGeom>
          <a:solidFill>
            <a:schemeClr val="tx2"/>
          </a:solidFill>
          <a:ln w="9525">
            <a:solidFill>
              <a:schemeClr val="bg2"/>
            </a:solidFill>
            <a:bevel/>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2791" name="TextBox 24"/>
          <p:cNvSpPr txBox="1">
            <a:spLocks noChangeArrowheads="1"/>
          </p:cNvSpPr>
          <p:nvPr/>
        </p:nvSpPr>
        <p:spPr bwMode="auto">
          <a:xfrm>
            <a:off x="5949949" y="3221038"/>
            <a:ext cx="2149475" cy="39624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2000">
                <a:solidFill>
                  <a:schemeClr val="accent2"/>
                </a:solidFill>
                <a:latin charset="-122" panose="020b0503020204020204" pitchFamily="34" typeface="微软雅黑"/>
                <a:ea charset="-122" pitchFamily="34" typeface="微软雅黑"/>
              </a:rPr>
              <a:t>输入您的文字</a:t>
            </a:r>
          </a:p>
        </p:txBody>
      </p:sp>
      <p:sp>
        <p:nvSpPr>
          <p:cNvPr id="32792" name="TextBox 25"/>
          <p:cNvSpPr txBox="1">
            <a:spLocks noChangeArrowheads="1"/>
          </p:cNvSpPr>
          <p:nvPr/>
        </p:nvSpPr>
        <p:spPr bwMode="auto">
          <a:xfrm>
            <a:off x="6030912" y="3927474"/>
            <a:ext cx="192722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32793" name="矩形 26"/>
          <p:cNvSpPr>
            <a:spLocks noChangeArrowheads="1"/>
          </p:cNvSpPr>
          <p:nvPr/>
        </p:nvSpPr>
        <p:spPr bwMode="auto">
          <a:xfrm>
            <a:off x="8315325" y="3711575"/>
            <a:ext cx="2147888" cy="2595563"/>
          </a:xfrm>
          <a:prstGeom prst="rect">
            <a:avLst/>
          </a:prstGeom>
          <a:solidFill>
            <a:schemeClr val="tx2"/>
          </a:solidFill>
          <a:ln w="9525">
            <a:solidFill>
              <a:schemeClr val="bg2"/>
            </a:solidFill>
            <a:bevel/>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2794" name="TextBox 28"/>
          <p:cNvSpPr txBox="1">
            <a:spLocks noChangeArrowheads="1"/>
          </p:cNvSpPr>
          <p:nvPr/>
        </p:nvSpPr>
        <p:spPr bwMode="auto">
          <a:xfrm>
            <a:off x="8315324" y="3221038"/>
            <a:ext cx="2147888" cy="39624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2000">
                <a:solidFill>
                  <a:schemeClr val="accent2"/>
                </a:solidFill>
                <a:latin charset="-122" panose="020b0503020204020204" pitchFamily="34" typeface="微软雅黑"/>
                <a:ea charset="-122" pitchFamily="34" typeface="微软雅黑"/>
              </a:rPr>
              <a:t>输入您的文字</a:t>
            </a:r>
          </a:p>
        </p:txBody>
      </p:sp>
      <p:sp>
        <p:nvSpPr>
          <p:cNvPr id="32795" name="TextBox 29"/>
          <p:cNvSpPr txBox="1">
            <a:spLocks noChangeArrowheads="1"/>
          </p:cNvSpPr>
          <p:nvPr/>
        </p:nvSpPr>
        <p:spPr bwMode="auto">
          <a:xfrm>
            <a:off x="8396289" y="3927474"/>
            <a:ext cx="192722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2771"/>
                                        </p:tgtEl>
                                        <p:attrNameLst>
                                          <p:attrName>style.visibility</p:attrName>
                                        </p:attrNameLst>
                                      </p:cBhvr>
                                      <p:to>
                                        <p:strVal val="visible"/>
                                      </p:to>
                                    </p:set>
                                    <p:anim calcmode="lin" valueType="num">
                                      <p:cBhvr>
                                        <p:cTn dur="300" fill="hold" id="7"/>
                                        <p:tgtEl>
                                          <p:spTgt spid="32771"/>
                                        </p:tgtEl>
                                        <p:attrNameLst>
                                          <p:attrName>ppt_w</p:attrName>
                                        </p:attrNameLst>
                                      </p:cBhvr>
                                      <p:tavLst>
                                        <p:tav tm="0">
                                          <p:val>
                                            <p:fltVal val="0"/>
                                          </p:val>
                                        </p:tav>
                                        <p:tav tm="100000">
                                          <p:val>
                                            <p:strVal val="#ppt_w"/>
                                          </p:val>
                                        </p:tav>
                                      </p:tavLst>
                                    </p:anim>
                                    <p:anim calcmode="lin" valueType="num">
                                      <p:cBhvr>
                                        <p:cTn dur="300" fill="hold" id="8"/>
                                        <p:tgtEl>
                                          <p:spTgt spid="32771"/>
                                        </p:tgtEl>
                                        <p:attrNameLst>
                                          <p:attrName>ppt_h</p:attrName>
                                        </p:attrNameLst>
                                      </p:cBhvr>
                                      <p:tavLst>
                                        <p:tav tm="0">
                                          <p:val>
                                            <p:fltVal val="0"/>
                                          </p:val>
                                        </p:tav>
                                        <p:tav tm="100000">
                                          <p:val>
                                            <p:strVal val="#ppt_h"/>
                                          </p:val>
                                        </p:tav>
                                      </p:tavLst>
                                    </p:anim>
                                    <p:anim calcmode="lin" valueType="num">
                                      <p:cBhvr>
                                        <p:cTn dur="300" fill="hold" id="9"/>
                                        <p:tgtEl>
                                          <p:spTgt spid="32771"/>
                                        </p:tgtEl>
                                        <p:attrNameLst>
                                          <p:attrName>style.rotation</p:attrName>
                                        </p:attrNameLst>
                                      </p:cBhvr>
                                      <p:tavLst>
                                        <p:tav tm="0">
                                          <p:val>
                                            <p:fltVal val="90"/>
                                          </p:val>
                                        </p:tav>
                                        <p:tav tm="100000">
                                          <p:val>
                                            <p:fltVal val="0"/>
                                          </p:val>
                                        </p:tav>
                                      </p:tavLst>
                                    </p:anim>
                                    <p:animEffect filter="fade" transition="in">
                                      <p:cBhvr>
                                        <p:cTn dur="300" id="10"/>
                                        <p:tgtEl>
                                          <p:spTgt spid="32771"/>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32770"/>
                                        </p:tgtEl>
                                        <p:attrNameLst>
                                          <p:attrName>style.visibility</p:attrName>
                                        </p:attrNameLst>
                                      </p:cBhvr>
                                      <p:to>
                                        <p:strVal val="visible"/>
                                      </p:to>
                                    </p:set>
                                    <p:anim calcmode="lin" valueType="num">
                                      <p:cBhvr>
                                        <p:cTn dur="400" fill="hold" id="14"/>
                                        <p:tgtEl>
                                          <p:spTgt spid="3277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32770"/>
                                        </p:tgtEl>
                                        <p:attrNameLst>
                                          <p:attrName>ppt_y</p:attrName>
                                        </p:attrNameLst>
                                      </p:cBhvr>
                                      <p:tavLst>
                                        <p:tav tm="0">
                                          <p:val>
                                            <p:strVal val="#ppt_y"/>
                                          </p:val>
                                        </p:tav>
                                        <p:tav tm="100000">
                                          <p:val>
                                            <p:strVal val="#ppt_y"/>
                                          </p:val>
                                        </p:tav>
                                      </p:tavLst>
                                    </p:anim>
                                    <p:anim calcmode="lin" valueType="num">
                                      <p:cBhvr>
                                        <p:cTn dur="400" fill="hold" id="16"/>
                                        <p:tgtEl>
                                          <p:spTgt spid="3277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3277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32770"/>
                                        </p:tgtEl>
                                      </p:cBhvr>
                                    </p:animEffect>
                                  </p:childTnLst>
                                </p:cTn>
                              </p:par>
                            </p:childTnLst>
                          </p:cTn>
                        </p:par>
                        <p:par>
                          <p:cTn fill="hold" id="19" nodeType="afterGroup">
                            <p:stCondLst>
                              <p:cond delay="700"/>
                            </p:stCondLst>
                            <p:childTnLst>
                              <p:par>
                                <p:cTn fill="hold" grpId="0" id="20" nodeType="afterEffect" presetClass="entr" presetID="2" presetSubtype="1">
                                  <p:stCondLst>
                                    <p:cond delay="0"/>
                                  </p:stCondLst>
                                  <p:childTnLst>
                                    <p:set>
                                      <p:cBhvr>
                                        <p:cTn dur="1" fill="hold" id="21">
                                          <p:stCondLst>
                                            <p:cond delay="0"/>
                                          </p:stCondLst>
                                        </p:cTn>
                                        <p:tgtEl>
                                          <p:spTgt spid="32773"/>
                                        </p:tgtEl>
                                        <p:attrNameLst>
                                          <p:attrName>style.visibility</p:attrName>
                                        </p:attrNameLst>
                                      </p:cBhvr>
                                      <p:to>
                                        <p:strVal val="visible"/>
                                      </p:to>
                                    </p:set>
                                    <p:anim calcmode="lin" valueType="num">
                                      <p:cBhvr additive="base">
                                        <p:cTn dur="500" fill="hold" id="22"/>
                                        <p:tgtEl>
                                          <p:spTgt spid="32773"/>
                                        </p:tgtEl>
                                        <p:attrNameLst>
                                          <p:attrName>ppt_x</p:attrName>
                                        </p:attrNameLst>
                                      </p:cBhvr>
                                      <p:tavLst>
                                        <p:tav tm="0">
                                          <p:val>
                                            <p:strVal val="#ppt_x"/>
                                          </p:val>
                                        </p:tav>
                                        <p:tav tm="100000">
                                          <p:val>
                                            <p:strVal val="#ppt_x"/>
                                          </p:val>
                                        </p:tav>
                                      </p:tavLst>
                                    </p:anim>
                                    <p:anim calcmode="lin" valueType="num">
                                      <p:cBhvr additive="base">
                                        <p:cTn dur="500" fill="hold" id="23"/>
                                        <p:tgtEl>
                                          <p:spTgt spid="32773"/>
                                        </p:tgtEl>
                                        <p:attrNameLst>
                                          <p:attrName>ppt_y</p:attrName>
                                        </p:attrNameLst>
                                      </p:cBhvr>
                                      <p:tavLst>
                                        <p:tav tm="0">
                                          <p:val>
                                            <p:strVal val="0-#ppt_h/2"/>
                                          </p:val>
                                        </p:tav>
                                        <p:tav tm="100000">
                                          <p:val>
                                            <p:strVal val="#ppt_y"/>
                                          </p:val>
                                        </p:tav>
                                      </p:tavLst>
                                    </p:anim>
                                  </p:childTnLst>
                                </p:cTn>
                              </p:par>
                              <p:par>
                                <p:cTn fill="hold" grpId="0" id="24" nodeType="withEffect" presetClass="entr" presetID="2" presetSubtype="1">
                                  <p:stCondLst>
                                    <p:cond delay="0"/>
                                  </p:stCondLst>
                                  <p:childTnLst>
                                    <p:set>
                                      <p:cBhvr>
                                        <p:cTn dur="1" fill="hold" id="25">
                                          <p:stCondLst>
                                            <p:cond delay="0"/>
                                          </p:stCondLst>
                                        </p:cTn>
                                        <p:tgtEl>
                                          <p:spTgt spid="32781"/>
                                        </p:tgtEl>
                                        <p:attrNameLst>
                                          <p:attrName>style.visibility</p:attrName>
                                        </p:attrNameLst>
                                      </p:cBhvr>
                                      <p:to>
                                        <p:strVal val="visible"/>
                                      </p:to>
                                    </p:set>
                                    <p:anim calcmode="lin" valueType="num">
                                      <p:cBhvr additive="base">
                                        <p:cTn dur="500" fill="hold" id="26"/>
                                        <p:tgtEl>
                                          <p:spTgt spid="32781"/>
                                        </p:tgtEl>
                                        <p:attrNameLst>
                                          <p:attrName>ppt_x</p:attrName>
                                        </p:attrNameLst>
                                      </p:cBhvr>
                                      <p:tavLst>
                                        <p:tav tm="0">
                                          <p:val>
                                            <p:strVal val="#ppt_x"/>
                                          </p:val>
                                        </p:tav>
                                        <p:tav tm="100000">
                                          <p:val>
                                            <p:strVal val="#ppt_x"/>
                                          </p:val>
                                        </p:tav>
                                      </p:tavLst>
                                    </p:anim>
                                    <p:anim calcmode="lin" valueType="num">
                                      <p:cBhvr additive="base">
                                        <p:cTn dur="500" fill="hold" id="27"/>
                                        <p:tgtEl>
                                          <p:spTgt spid="32781"/>
                                        </p:tgtEl>
                                        <p:attrNameLst>
                                          <p:attrName>ppt_y</p:attrName>
                                        </p:attrNameLst>
                                      </p:cBhvr>
                                      <p:tavLst>
                                        <p:tav tm="0">
                                          <p:val>
                                            <p:strVal val="0-#ppt_h/2"/>
                                          </p:val>
                                        </p:tav>
                                        <p:tav tm="100000">
                                          <p:val>
                                            <p:strVal val="#ppt_y"/>
                                          </p:val>
                                        </p:tav>
                                      </p:tavLst>
                                    </p:anim>
                                  </p:childTnLst>
                                </p:cTn>
                              </p:par>
                              <p:par>
                                <p:cTn fill="hold" grpId="0" id="28" nodeType="withEffect" presetClass="entr" presetID="2" presetSubtype="1">
                                  <p:stCondLst>
                                    <p:cond delay="100"/>
                                  </p:stCondLst>
                                  <p:childTnLst>
                                    <p:set>
                                      <p:cBhvr>
                                        <p:cTn dur="1" fill="hold" id="29">
                                          <p:stCondLst>
                                            <p:cond delay="0"/>
                                          </p:stCondLst>
                                        </p:cTn>
                                        <p:tgtEl>
                                          <p:spTgt spid="32782"/>
                                        </p:tgtEl>
                                        <p:attrNameLst>
                                          <p:attrName>style.visibility</p:attrName>
                                        </p:attrNameLst>
                                      </p:cBhvr>
                                      <p:to>
                                        <p:strVal val="visible"/>
                                      </p:to>
                                    </p:set>
                                    <p:anim calcmode="lin" valueType="num">
                                      <p:cBhvr additive="base">
                                        <p:cTn dur="500" fill="hold" id="30"/>
                                        <p:tgtEl>
                                          <p:spTgt spid="32782"/>
                                        </p:tgtEl>
                                        <p:attrNameLst>
                                          <p:attrName>ppt_x</p:attrName>
                                        </p:attrNameLst>
                                      </p:cBhvr>
                                      <p:tavLst>
                                        <p:tav tm="0">
                                          <p:val>
                                            <p:strVal val="#ppt_x"/>
                                          </p:val>
                                        </p:tav>
                                        <p:tav tm="100000">
                                          <p:val>
                                            <p:strVal val="#ppt_x"/>
                                          </p:val>
                                        </p:tav>
                                      </p:tavLst>
                                    </p:anim>
                                    <p:anim calcmode="lin" valueType="num">
                                      <p:cBhvr additive="base">
                                        <p:cTn dur="500" fill="hold" id="31"/>
                                        <p:tgtEl>
                                          <p:spTgt spid="32782"/>
                                        </p:tgtEl>
                                        <p:attrNameLst>
                                          <p:attrName>ppt_y</p:attrName>
                                        </p:attrNameLst>
                                      </p:cBhvr>
                                      <p:tavLst>
                                        <p:tav tm="0">
                                          <p:val>
                                            <p:strVal val="0-#ppt_h/2"/>
                                          </p:val>
                                        </p:tav>
                                        <p:tav tm="100000">
                                          <p:val>
                                            <p:strVal val="#ppt_y"/>
                                          </p:val>
                                        </p:tav>
                                      </p:tavLst>
                                    </p:anim>
                                  </p:childTnLst>
                                </p:cTn>
                              </p:par>
                              <p:par>
                                <p:cTn fill="hold" grpId="0" id="32" nodeType="withEffect" presetClass="entr" presetID="2" presetSubtype="1">
                                  <p:stCondLst>
                                    <p:cond delay="100"/>
                                  </p:stCondLst>
                                  <p:childTnLst>
                                    <p:set>
                                      <p:cBhvr>
                                        <p:cTn dur="1" fill="hold" id="33">
                                          <p:stCondLst>
                                            <p:cond delay="0"/>
                                          </p:stCondLst>
                                        </p:cTn>
                                        <p:tgtEl>
                                          <p:spTgt spid="32775"/>
                                        </p:tgtEl>
                                        <p:attrNameLst>
                                          <p:attrName>style.visibility</p:attrName>
                                        </p:attrNameLst>
                                      </p:cBhvr>
                                      <p:to>
                                        <p:strVal val="visible"/>
                                      </p:to>
                                    </p:set>
                                    <p:anim calcmode="lin" valueType="num">
                                      <p:cBhvr additive="base">
                                        <p:cTn dur="500" fill="hold" id="34"/>
                                        <p:tgtEl>
                                          <p:spTgt spid="32775"/>
                                        </p:tgtEl>
                                        <p:attrNameLst>
                                          <p:attrName>ppt_x</p:attrName>
                                        </p:attrNameLst>
                                      </p:cBhvr>
                                      <p:tavLst>
                                        <p:tav tm="0">
                                          <p:val>
                                            <p:strVal val="#ppt_x"/>
                                          </p:val>
                                        </p:tav>
                                        <p:tav tm="100000">
                                          <p:val>
                                            <p:strVal val="#ppt_x"/>
                                          </p:val>
                                        </p:tav>
                                      </p:tavLst>
                                    </p:anim>
                                    <p:anim calcmode="lin" valueType="num">
                                      <p:cBhvr additive="base">
                                        <p:cTn dur="500" fill="hold" id="35"/>
                                        <p:tgtEl>
                                          <p:spTgt spid="32775"/>
                                        </p:tgtEl>
                                        <p:attrNameLst>
                                          <p:attrName>ppt_y</p:attrName>
                                        </p:attrNameLst>
                                      </p:cBhvr>
                                      <p:tavLst>
                                        <p:tav tm="0">
                                          <p:val>
                                            <p:strVal val="0-#ppt_h/2"/>
                                          </p:val>
                                        </p:tav>
                                        <p:tav tm="100000">
                                          <p:val>
                                            <p:strVal val="#ppt_y"/>
                                          </p:val>
                                        </p:tav>
                                      </p:tavLst>
                                    </p:anim>
                                  </p:childTnLst>
                                </p:cTn>
                              </p:par>
                              <p:par>
                                <p:cTn fill="hold" grpId="0" id="36" nodeType="withEffect" presetClass="entr" presetID="2" presetSubtype="1">
                                  <p:stCondLst>
                                    <p:cond delay="200"/>
                                  </p:stCondLst>
                                  <p:childTnLst>
                                    <p:set>
                                      <p:cBhvr>
                                        <p:cTn dur="1" fill="hold" id="37">
                                          <p:stCondLst>
                                            <p:cond delay="0"/>
                                          </p:stCondLst>
                                        </p:cTn>
                                        <p:tgtEl>
                                          <p:spTgt spid="32783"/>
                                        </p:tgtEl>
                                        <p:attrNameLst>
                                          <p:attrName>style.visibility</p:attrName>
                                        </p:attrNameLst>
                                      </p:cBhvr>
                                      <p:to>
                                        <p:strVal val="visible"/>
                                      </p:to>
                                    </p:set>
                                    <p:anim calcmode="lin" valueType="num">
                                      <p:cBhvr additive="base">
                                        <p:cTn dur="500" fill="hold" id="38"/>
                                        <p:tgtEl>
                                          <p:spTgt spid="32783"/>
                                        </p:tgtEl>
                                        <p:attrNameLst>
                                          <p:attrName>ppt_x</p:attrName>
                                        </p:attrNameLst>
                                      </p:cBhvr>
                                      <p:tavLst>
                                        <p:tav tm="0">
                                          <p:val>
                                            <p:strVal val="#ppt_x"/>
                                          </p:val>
                                        </p:tav>
                                        <p:tav tm="100000">
                                          <p:val>
                                            <p:strVal val="#ppt_x"/>
                                          </p:val>
                                        </p:tav>
                                      </p:tavLst>
                                    </p:anim>
                                    <p:anim calcmode="lin" valueType="num">
                                      <p:cBhvr additive="base">
                                        <p:cTn dur="500" fill="hold" id="39"/>
                                        <p:tgtEl>
                                          <p:spTgt spid="32783"/>
                                        </p:tgtEl>
                                        <p:attrNameLst>
                                          <p:attrName>ppt_y</p:attrName>
                                        </p:attrNameLst>
                                      </p:cBhvr>
                                      <p:tavLst>
                                        <p:tav tm="0">
                                          <p:val>
                                            <p:strVal val="0-#ppt_h/2"/>
                                          </p:val>
                                        </p:tav>
                                        <p:tav tm="100000">
                                          <p:val>
                                            <p:strVal val="#ppt_y"/>
                                          </p:val>
                                        </p:tav>
                                      </p:tavLst>
                                    </p:anim>
                                  </p:childTnLst>
                                </p:cTn>
                              </p:par>
                              <p:par>
                                <p:cTn fill="hold" grpId="0" id="40" nodeType="withEffect" presetClass="entr" presetID="2" presetSubtype="1">
                                  <p:stCondLst>
                                    <p:cond delay="200"/>
                                  </p:stCondLst>
                                  <p:childTnLst>
                                    <p:set>
                                      <p:cBhvr>
                                        <p:cTn dur="1" fill="hold" id="41">
                                          <p:stCondLst>
                                            <p:cond delay="0"/>
                                          </p:stCondLst>
                                        </p:cTn>
                                        <p:tgtEl>
                                          <p:spTgt spid="32777"/>
                                        </p:tgtEl>
                                        <p:attrNameLst>
                                          <p:attrName>style.visibility</p:attrName>
                                        </p:attrNameLst>
                                      </p:cBhvr>
                                      <p:to>
                                        <p:strVal val="visible"/>
                                      </p:to>
                                    </p:set>
                                    <p:anim calcmode="lin" valueType="num">
                                      <p:cBhvr additive="base">
                                        <p:cTn dur="500" fill="hold" id="42"/>
                                        <p:tgtEl>
                                          <p:spTgt spid="32777"/>
                                        </p:tgtEl>
                                        <p:attrNameLst>
                                          <p:attrName>ppt_x</p:attrName>
                                        </p:attrNameLst>
                                      </p:cBhvr>
                                      <p:tavLst>
                                        <p:tav tm="0">
                                          <p:val>
                                            <p:strVal val="#ppt_x"/>
                                          </p:val>
                                        </p:tav>
                                        <p:tav tm="100000">
                                          <p:val>
                                            <p:strVal val="#ppt_x"/>
                                          </p:val>
                                        </p:tav>
                                      </p:tavLst>
                                    </p:anim>
                                    <p:anim calcmode="lin" valueType="num">
                                      <p:cBhvr additive="base">
                                        <p:cTn dur="500" fill="hold" id="43"/>
                                        <p:tgtEl>
                                          <p:spTgt spid="32777"/>
                                        </p:tgtEl>
                                        <p:attrNameLst>
                                          <p:attrName>ppt_y</p:attrName>
                                        </p:attrNameLst>
                                      </p:cBhvr>
                                      <p:tavLst>
                                        <p:tav tm="0">
                                          <p:val>
                                            <p:strVal val="0-#ppt_h/2"/>
                                          </p:val>
                                        </p:tav>
                                        <p:tav tm="100000">
                                          <p:val>
                                            <p:strVal val="#ppt_y"/>
                                          </p:val>
                                        </p:tav>
                                      </p:tavLst>
                                    </p:anim>
                                  </p:childTnLst>
                                </p:cTn>
                              </p:par>
                              <p:par>
                                <p:cTn fill="hold" grpId="0" id="44" nodeType="withEffect" presetClass="entr" presetID="2" presetSubtype="1">
                                  <p:stCondLst>
                                    <p:cond delay="300"/>
                                  </p:stCondLst>
                                  <p:childTnLst>
                                    <p:set>
                                      <p:cBhvr>
                                        <p:cTn dur="1" fill="hold" id="45">
                                          <p:stCondLst>
                                            <p:cond delay="0"/>
                                          </p:stCondLst>
                                        </p:cTn>
                                        <p:tgtEl>
                                          <p:spTgt spid="32784"/>
                                        </p:tgtEl>
                                        <p:attrNameLst>
                                          <p:attrName>style.visibility</p:attrName>
                                        </p:attrNameLst>
                                      </p:cBhvr>
                                      <p:to>
                                        <p:strVal val="visible"/>
                                      </p:to>
                                    </p:set>
                                    <p:anim calcmode="lin" valueType="num">
                                      <p:cBhvr additive="base">
                                        <p:cTn dur="500" fill="hold" id="46"/>
                                        <p:tgtEl>
                                          <p:spTgt spid="32784"/>
                                        </p:tgtEl>
                                        <p:attrNameLst>
                                          <p:attrName>ppt_x</p:attrName>
                                        </p:attrNameLst>
                                      </p:cBhvr>
                                      <p:tavLst>
                                        <p:tav tm="0">
                                          <p:val>
                                            <p:strVal val="#ppt_x"/>
                                          </p:val>
                                        </p:tav>
                                        <p:tav tm="100000">
                                          <p:val>
                                            <p:strVal val="#ppt_x"/>
                                          </p:val>
                                        </p:tav>
                                      </p:tavLst>
                                    </p:anim>
                                    <p:anim calcmode="lin" valueType="num">
                                      <p:cBhvr additive="base">
                                        <p:cTn dur="500" fill="hold" id="47"/>
                                        <p:tgtEl>
                                          <p:spTgt spid="32784"/>
                                        </p:tgtEl>
                                        <p:attrNameLst>
                                          <p:attrName>ppt_y</p:attrName>
                                        </p:attrNameLst>
                                      </p:cBhvr>
                                      <p:tavLst>
                                        <p:tav tm="0">
                                          <p:val>
                                            <p:strVal val="0-#ppt_h/2"/>
                                          </p:val>
                                        </p:tav>
                                        <p:tav tm="100000">
                                          <p:val>
                                            <p:strVal val="#ppt_y"/>
                                          </p:val>
                                        </p:tav>
                                      </p:tavLst>
                                    </p:anim>
                                  </p:childTnLst>
                                </p:cTn>
                              </p:par>
                              <p:par>
                                <p:cTn fill="hold" grpId="0" id="48" nodeType="withEffect" presetClass="entr" presetID="2" presetSubtype="1">
                                  <p:stCondLst>
                                    <p:cond delay="300"/>
                                  </p:stCondLst>
                                  <p:childTnLst>
                                    <p:set>
                                      <p:cBhvr>
                                        <p:cTn dur="1" fill="hold" id="49">
                                          <p:stCondLst>
                                            <p:cond delay="0"/>
                                          </p:stCondLst>
                                        </p:cTn>
                                        <p:tgtEl>
                                          <p:spTgt spid="32779"/>
                                        </p:tgtEl>
                                        <p:attrNameLst>
                                          <p:attrName>style.visibility</p:attrName>
                                        </p:attrNameLst>
                                      </p:cBhvr>
                                      <p:to>
                                        <p:strVal val="visible"/>
                                      </p:to>
                                    </p:set>
                                    <p:anim calcmode="lin" valueType="num">
                                      <p:cBhvr additive="base">
                                        <p:cTn dur="500" fill="hold" id="50"/>
                                        <p:tgtEl>
                                          <p:spTgt spid="32779"/>
                                        </p:tgtEl>
                                        <p:attrNameLst>
                                          <p:attrName>ppt_x</p:attrName>
                                        </p:attrNameLst>
                                      </p:cBhvr>
                                      <p:tavLst>
                                        <p:tav tm="0">
                                          <p:val>
                                            <p:strVal val="#ppt_x"/>
                                          </p:val>
                                        </p:tav>
                                        <p:tav tm="100000">
                                          <p:val>
                                            <p:strVal val="#ppt_x"/>
                                          </p:val>
                                        </p:tav>
                                      </p:tavLst>
                                    </p:anim>
                                    <p:anim calcmode="lin" valueType="num">
                                      <p:cBhvr additive="base">
                                        <p:cTn dur="500" fill="hold" id="51"/>
                                        <p:tgtEl>
                                          <p:spTgt spid="32779"/>
                                        </p:tgtEl>
                                        <p:attrNameLst>
                                          <p:attrName>ppt_y</p:attrName>
                                        </p:attrNameLst>
                                      </p:cBhvr>
                                      <p:tavLst>
                                        <p:tav tm="0">
                                          <p:val>
                                            <p:strVal val="0-#ppt_h/2"/>
                                          </p:val>
                                        </p:tav>
                                        <p:tav tm="100000">
                                          <p:val>
                                            <p:strVal val="#ppt_y"/>
                                          </p:val>
                                        </p:tav>
                                      </p:tavLst>
                                    </p:anim>
                                  </p:childTnLst>
                                </p:cTn>
                              </p:par>
                            </p:childTnLst>
                          </p:cTn>
                        </p:par>
                        <p:par>
                          <p:cTn fill="hold" id="52" nodeType="afterGroup">
                            <p:stCondLst>
                              <p:cond delay="1500"/>
                            </p:stCondLst>
                            <p:childTnLst>
                              <p:par>
                                <p:cTn fill="hold" grpId="0" id="53" nodeType="afterEffect" presetClass="entr" presetID="1" presetSubtype="0">
                                  <p:stCondLst>
                                    <p:cond delay="0"/>
                                  </p:stCondLst>
                                  <p:childTnLst>
                                    <p:set>
                                      <p:cBhvr>
                                        <p:cTn dur="1" fill="hold" id="54">
                                          <p:stCondLst>
                                            <p:cond delay="0"/>
                                          </p:stCondLst>
                                        </p:cTn>
                                        <p:tgtEl>
                                          <p:spTgt spid="32774"/>
                                        </p:tgtEl>
                                        <p:attrNameLst>
                                          <p:attrName>style.visibility</p:attrName>
                                        </p:attrNameLst>
                                      </p:cBhvr>
                                      <p:to>
                                        <p:strVal val="visible"/>
                                      </p:to>
                                    </p:set>
                                  </p:childTnLst>
                                </p:cTn>
                              </p:par>
                              <p:par>
                                <p:cTn accel="50000" decel="50000" fill="hold" grpId="1" id="55" nodeType="withEffect" presetClass="path" presetID="1" presetSubtype="0">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ptsTypes="fffff" rAng="-3337654">
                                      <p:cBhvr>
                                        <p:cTn dur="1000" fill="hold" id="56"/>
                                        <p:tgtEl>
                                          <p:spTgt spid="32774"/>
                                        </p:tgtEl>
                                        <p:attrNameLst>
                                          <p:attrName>ppt_x,ppt_y</p:attrName>
                                        </p:attrNameLst>
                                      </p:cBhvr>
                                      <p:rCtr x="6000" y="7300"/>
                                    </p:animMotion>
                                  </p:childTnLst>
                                </p:cTn>
                              </p:par>
                            </p:childTnLst>
                          </p:cTn>
                        </p:par>
                        <p:par>
                          <p:cTn fill="hold" id="57" nodeType="afterGroup">
                            <p:stCondLst>
                              <p:cond delay="2500"/>
                            </p:stCondLst>
                            <p:childTnLst>
                              <p:par>
                                <p:cTn fill="hold" grpId="0" id="58" nodeType="afterEffect" presetClass="entr" presetID="1" presetSubtype="0">
                                  <p:stCondLst>
                                    <p:cond delay="0"/>
                                  </p:stCondLst>
                                  <p:childTnLst>
                                    <p:set>
                                      <p:cBhvr>
                                        <p:cTn dur="1" fill="hold" id="59">
                                          <p:stCondLst>
                                            <p:cond delay="0"/>
                                          </p:stCondLst>
                                        </p:cTn>
                                        <p:tgtEl>
                                          <p:spTgt spid="32776"/>
                                        </p:tgtEl>
                                        <p:attrNameLst>
                                          <p:attrName>style.visibility</p:attrName>
                                        </p:attrNameLst>
                                      </p:cBhvr>
                                      <p:to>
                                        <p:strVal val="visible"/>
                                      </p:to>
                                    </p:set>
                                  </p:childTnLst>
                                </p:cTn>
                              </p:par>
                              <p:par>
                                <p:cTn accel="50000" decel="50000" fill="hold" grpId="1" id="60" nodeType="withEffect" presetClass="path" presetID="1" presetSubtype="0">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ptsTypes="fffff" rAng="-3337654">
                                      <p:cBhvr>
                                        <p:cTn dur="1000" fill="hold" id="61"/>
                                        <p:tgtEl>
                                          <p:spTgt spid="32776"/>
                                        </p:tgtEl>
                                        <p:attrNameLst>
                                          <p:attrName>ppt_x,ppt_y</p:attrName>
                                        </p:attrNameLst>
                                      </p:cBhvr>
                                      <p:rCtr x="6000" y="7300"/>
                                    </p:animMotion>
                                  </p:childTnLst>
                                </p:cTn>
                              </p:par>
                            </p:childTnLst>
                          </p:cTn>
                        </p:par>
                        <p:par>
                          <p:cTn fill="hold" id="62" nodeType="afterGroup">
                            <p:stCondLst>
                              <p:cond delay="3500"/>
                            </p:stCondLst>
                            <p:childTnLst>
                              <p:par>
                                <p:cTn fill="hold" grpId="0" id="63" nodeType="afterEffect" presetClass="entr" presetID="1" presetSubtype="0">
                                  <p:stCondLst>
                                    <p:cond delay="0"/>
                                  </p:stCondLst>
                                  <p:childTnLst>
                                    <p:set>
                                      <p:cBhvr>
                                        <p:cTn dur="1" fill="hold" id="64">
                                          <p:stCondLst>
                                            <p:cond delay="0"/>
                                          </p:stCondLst>
                                        </p:cTn>
                                        <p:tgtEl>
                                          <p:spTgt spid="32778"/>
                                        </p:tgtEl>
                                        <p:attrNameLst>
                                          <p:attrName>style.visibility</p:attrName>
                                        </p:attrNameLst>
                                      </p:cBhvr>
                                      <p:to>
                                        <p:strVal val="visible"/>
                                      </p:to>
                                    </p:set>
                                  </p:childTnLst>
                                </p:cTn>
                              </p:par>
                              <p:par>
                                <p:cTn accel="50000" decel="50000" fill="hold" grpId="1" id="65" nodeType="withEffect" presetClass="path" presetID="1" presetSubtype="0">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ptsTypes="fffff" rAng="-3337654">
                                      <p:cBhvr>
                                        <p:cTn dur="1000" fill="hold" id="66"/>
                                        <p:tgtEl>
                                          <p:spTgt spid="32778"/>
                                        </p:tgtEl>
                                        <p:attrNameLst>
                                          <p:attrName>ppt_x,ppt_y</p:attrName>
                                        </p:attrNameLst>
                                      </p:cBhvr>
                                      <p:rCtr x="6000" y="7300"/>
                                    </p:animMotion>
                                  </p:childTnLst>
                                </p:cTn>
                              </p:par>
                            </p:childTnLst>
                          </p:cTn>
                        </p:par>
                        <p:par>
                          <p:cTn fill="hold" id="67" nodeType="afterGroup">
                            <p:stCondLst>
                              <p:cond delay="4500"/>
                            </p:stCondLst>
                            <p:childTnLst>
                              <p:par>
                                <p:cTn fill="hold" grpId="0" id="68" nodeType="afterEffect" presetClass="entr" presetID="1" presetSubtype="0">
                                  <p:stCondLst>
                                    <p:cond delay="0"/>
                                  </p:stCondLst>
                                  <p:childTnLst>
                                    <p:set>
                                      <p:cBhvr>
                                        <p:cTn dur="1" fill="hold" id="69">
                                          <p:stCondLst>
                                            <p:cond delay="0"/>
                                          </p:stCondLst>
                                        </p:cTn>
                                        <p:tgtEl>
                                          <p:spTgt spid="32780"/>
                                        </p:tgtEl>
                                        <p:attrNameLst>
                                          <p:attrName>style.visibility</p:attrName>
                                        </p:attrNameLst>
                                      </p:cBhvr>
                                      <p:to>
                                        <p:strVal val="visible"/>
                                      </p:to>
                                    </p:set>
                                  </p:childTnLst>
                                </p:cTn>
                              </p:par>
                              <p:par>
                                <p:cTn accel="50000" decel="50000" fill="hold" grpId="1" id="70" nodeType="withEffect" presetClass="path" presetID="1" presetSubtype="0">
                                  <p:stCondLst>
                                    <p:cond delay="0"/>
                                  </p:stCondLst>
                                  <p:childTnLst>
                                    <p:animMotion origin="layout" path="M -0.00767 0.00903 C 0.01483 -0.04953 0.06011 -0.06551 0.09341 -0.025 C 0.12632 0.01528 0.13478 0.09607 0.11214 0.15486 C 0.08964 0.21366 0.04423 0.22917 0.01119 0.18889 C -0.02211 0.14884 -0.03018 0.06806 -0.00767 0.00903 Z" pathEditMode="relative" ptsTypes="fffff" rAng="-3337654">
                                      <p:cBhvr>
                                        <p:cTn dur="1000" fill="hold" id="71"/>
                                        <p:tgtEl>
                                          <p:spTgt spid="32780"/>
                                        </p:tgtEl>
                                        <p:attrNameLst>
                                          <p:attrName>ppt_x,ppt_y</p:attrName>
                                        </p:attrNameLst>
                                      </p:cBhvr>
                                      <p:rCtr x="6000" y="7300"/>
                                    </p:animMotion>
                                  </p:childTnLst>
                                </p:cTn>
                              </p:par>
                            </p:childTnLst>
                          </p:cTn>
                        </p:par>
                        <p:par>
                          <p:cTn fill="hold" id="72" nodeType="afterGroup">
                            <p:stCondLst>
                              <p:cond delay="5500"/>
                            </p:stCondLst>
                            <p:childTnLst>
                              <p:par>
                                <p:cTn fill="hold" grpId="0" id="73" nodeType="afterEffect" presetClass="entr" presetID="2" presetSubtype="12">
                                  <p:stCondLst>
                                    <p:cond delay="0"/>
                                  </p:stCondLst>
                                  <p:childTnLst>
                                    <p:set>
                                      <p:cBhvr>
                                        <p:cTn dur="1" fill="hold" id="74">
                                          <p:stCondLst>
                                            <p:cond delay="0"/>
                                          </p:stCondLst>
                                        </p:cTn>
                                        <p:tgtEl>
                                          <p:spTgt spid="32785"/>
                                        </p:tgtEl>
                                        <p:attrNameLst>
                                          <p:attrName>style.visibility</p:attrName>
                                        </p:attrNameLst>
                                      </p:cBhvr>
                                      <p:to>
                                        <p:strVal val="visible"/>
                                      </p:to>
                                    </p:set>
                                    <p:anim calcmode="lin" valueType="num">
                                      <p:cBhvr additive="base">
                                        <p:cTn dur="500" fill="hold" id="75"/>
                                        <p:tgtEl>
                                          <p:spTgt spid="32785"/>
                                        </p:tgtEl>
                                        <p:attrNameLst>
                                          <p:attrName>ppt_x</p:attrName>
                                        </p:attrNameLst>
                                      </p:cBhvr>
                                      <p:tavLst>
                                        <p:tav tm="0">
                                          <p:val>
                                            <p:strVal val="0-#ppt_w/2"/>
                                          </p:val>
                                        </p:tav>
                                        <p:tav tm="100000">
                                          <p:val>
                                            <p:strVal val="#ppt_x"/>
                                          </p:val>
                                        </p:tav>
                                      </p:tavLst>
                                    </p:anim>
                                    <p:anim calcmode="lin" valueType="num">
                                      <p:cBhvr additive="base">
                                        <p:cTn dur="500" fill="hold" id="76"/>
                                        <p:tgtEl>
                                          <p:spTgt spid="32785"/>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12">
                                  <p:stCondLst>
                                    <p:cond delay="100"/>
                                  </p:stCondLst>
                                  <p:childTnLst>
                                    <p:set>
                                      <p:cBhvr>
                                        <p:cTn dur="1" fill="hold" id="78">
                                          <p:stCondLst>
                                            <p:cond delay="0"/>
                                          </p:stCondLst>
                                        </p:cTn>
                                        <p:tgtEl>
                                          <p:spTgt spid="32788"/>
                                        </p:tgtEl>
                                        <p:attrNameLst>
                                          <p:attrName>style.visibility</p:attrName>
                                        </p:attrNameLst>
                                      </p:cBhvr>
                                      <p:to>
                                        <p:strVal val="visible"/>
                                      </p:to>
                                    </p:set>
                                    <p:anim calcmode="lin" valueType="num">
                                      <p:cBhvr additive="base">
                                        <p:cTn dur="500" fill="hold" id="79"/>
                                        <p:tgtEl>
                                          <p:spTgt spid="32788"/>
                                        </p:tgtEl>
                                        <p:attrNameLst>
                                          <p:attrName>ppt_x</p:attrName>
                                        </p:attrNameLst>
                                      </p:cBhvr>
                                      <p:tavLst>
                                        <p:tav tm="0">
                                          <p:val>
                                            <p:strVal val="0-#ppt_w/2"/>
                                          </p:val>
                                        </p:tav>
                                        <p:tav tm="100000">
                                          <p:val>
                                            <p:strVal val="#ppt_x"/>
                                          </p:val>
                                        </p:tav>
                                      </p:tavLst>
                                    </p:anim>
                                    <p:anim calcmode="lin" valueType="num">
                                      <p:cBhvr additive="base">
                                        <p:cTn dur="500" fill="hold" id="80"/>
                                        <p:tgtEl>
                                          <p:spTgt spid="32788"/>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12">
                                  <p:stCondLst>
                                    <p:cond delay="200"/>
                                  </p:stCondLst>
                                  <p:childTnLst>
                                    <p:set>
                                      <p:cBhvr>
                                        <p:cTn dur="1" fill="hold" id="82">
                                          <p:stCondLst>
                                            <p:cond delay="0"/>
                                          </p:stCondLst>
                                        </p:cTn>
                                        <p:tgtEl>
                                          <p:spTgt spid="32791"/>
                                        </p:tgtEl>
                                        <p:attrNameLst>
                                          <p:attrName>style.visibility</p:attrName>
                                        </p:attrNameLst>
                                      </p:cBhvr>
                                      <p:to>
                                        <p:strVal val="visible"/>
                                      </p:to>
                                    </p:set>
                                    <p:anim calcmode="lin" valueType="num">
                                      <p:cBhvr additive="base">
                                        <p:cTn dur="500" fill="hold" id="83"/>
                                        <p:tgtEl>
                                          <p:spTgt spid="32791"/>
                                        </p:tgtEl>
                                        <p:attrNameLst>
                                          <p:attrName>ppt_x</p:attrName>
                                        </p:attrNameLst>
                                      </p:cBhvr>
                                      <p:tavLst>
                                        <p:tav tm="0">
                                          <p:val>
                                            <p:strVal val="0-#ppt_w/2"/>
                                          </p:val>
                                        </p:tav>
                                        <p:tav tm="100000">
                                          <p:val>
                                            <p:strVal val="#ppt_x"/>
                                          </p:val>
                                        </p:tav>
                                      </p:tavLst>
                                    </p:anim>
                                    <p:anim calcmode="lin" valueType="num">
                                      <p:cBhvr additive="base">
                                        <p:cTn dur="500" fill="hold" id="84"/>
                                        <p:tgtEl>
                                          <p:spTgt spid="32791"/>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12">
                                  <p:stCondLst>
                                    <p:cond delay="300"/>
                                  </p:stCondLst>
                                  <p:childTnLst>
                                    <p:set>
                                      <p:cBhvr>
                                        <p:cTn dur="1" fill="hold" id="86">
                                          <p:stCondLst>
                                            <p:cond delay="0"/>
                                          </p:stCondLst>
                                        </p:cTn>
                                        <p:tgtEl>
                                          <p:spTgt spid="32794"/>
                                        </p:tgtEl>
                                        <p:attrNameLst>
                                          <p:attrName>style.visibility</p:attrName>
                                        </p:attrNameLst>
                                      </p:cBhvr>
                                      <p:to>
                                        <p:strVal val="visible"/>
                                      </p:to>
                                    </p:set>
                                    <p:anim calcmode="lin" valueType="num">
                                      <p:cBhvr additive="base">
                                        <p:cTn dur="500" fill="hold" id="87"/>
                                        <p:tgtEl>
                                          <p:spTgt spid="32794"/>
                                        </p:tgtEl>
                                        <p:attrNameLst>
                                          <p:attrName>ppt_x</p:attrName>
                                        </p:attrNameLst>
                                      </p:cBhvr>
                                      <p:tavLst>
                                        <p:tav tm="0">
                                          <p:val>
                                            <p:strVal val="0-#ppt_w/2"/>
                                          </p:val>
                                        </p:tav>
                                        <p:tav tm="100000">
                                          <p:val>
                                            <p:strVal val="#ppt_x"/>
                                          </p:val>
                                        </p:tav>
                                      </p:tavLst>
                                    </p:anim>
                                    <p:anim calcmode="lin" valueType="num">
                                      <p:cBhvr additive="base">
                                        <p:cTn dur="500" fill="hold" id="88"/>
                                        <p:tgtEl>
                                          <p:spTgt spid="32794"/>
                                        </p:tgtEl>
                                        <p:attrNameLst>
                                          <p:attrName>ppt_y</p:attrName>
                                        </p:attrNameLst>
                                      </p:cBhvr>
                                      <p:tavLst>
                                        <p:tav tm="0">
                                          <p:val>
                                            <p:strVal val="1+#ppt_h/2"/>
                                          </p:val>
                                        </p:tav>
                                        <p:tav tm="100000">
                                          <p:val>
                                            <p:strVal val="#ppt_y"/>
                                          </p:val>
                                        </p:tav>
                                      </p:tavLst>
                                    </p:anim>
                                  </p:childTnLst>
                                </p:cTn>
                              </p:par>
                            </p:childTnLst>
                          </p:cTn>
                        </p:par>
                        <p:par>
                          <p:cTn fill="hold" id="89" nodeType="afterGroup">
                            <p:stCondLst>
                              <p:cond delay="6300"/>
                            </p:stCondLst>
                            <p:childTnLst>
                              <p:par>
                                <p:cTn fill="hold" grpId="0" id="90" nodeType="afterEffect" presetClass="entr" presetID="22" presetSubtype="1">
                                  <p:stCondLst>
                                    <p:cond delay="0"/>
                                  </p:stCondLst>
                                  <p:childTnLst>
                                    <p:set>
                                      <p:cBhvr>
                                        <p:cTn dur="1" fill="hold" id="91">
                                          <p:stCondLst>
                                            <p:cond delay="0"/>
                                          </p:stCondLst>
                                        </p:cTn>
                                        <p:tgtEl>
                                          <p:spTgt spid="32786"/>
                                        </p:tgtEl>
                                        <p:attrNameLst>
                                          <p:attrName>style.visibility</p:attrName>
                                        </p:attrNameLst>
                                      </p:cBhvr>
                                      <p:to>
                                        <p:strVal val="visible"/>
                                      </p:to>
                                    </p:set>
                                    <p:animEffect filter="wipe(up)" transition="in">
                                      <p:cBhvr>
                                        <p:cTn dur="500" id="92"/>
                                        <p:tgtEl>
                                          <p:spTgt spid="32786"/>
                                        </p:tgtEl>
                                      </p:cBhvr>
                                    </p:animEffect>
                                  </p:childTnLst>
                                </p:cTn>
                              </p:par>
                              <p:par>
                                <p:cTn fill="hold" grpId="0" id="93" nodeType="withEffect" presetClass="entr" presetID="22" presetSubtype="1">
                                  <p:stCondLst>
                                    <p:cond delay="0"/>
                                  </p:stCondLst>
                                  <p:childTnLst>
                                    <p:set>
                                      <p:cBhvr>
                                        <p:cTn dur="1" fill="hold" id="94">
                                          <p:stCondLst>
                                            <p:cond delay="0"/>
                                          </p:stCondLst>
                                        </p:cTn>
                                        <p:tgtEl>
                                          <p:spTgt spid="32772"/>
                                        </p:tgtEl>
                                        <p:attrNameLst>
                                          <p:attrName>style.visibility</p:attrName>
                                        </p:attrNameLst>
                                      </p:cBhvr>
                                      <p:to>
                                        <p:strVal val="visible"/>
                                      </p:to>
                                    </p:set>
                                    <p:animEffect filter="wipe(up)" transition="in">
                                      <p:cBhvr>
                                        <p:cTn dur="500" id="95"/>
                                        <p:tgtEl>
                                          <p:spTgt spid="32772"/>
                                        </p:tgtEl>
                                      </p:cBhvr>
                                    </p:animEffect>
                                  </p:childTnLst>
                                </p:cTn>
                              </p:par>
                              <p:par>
                                <p:cTn fill="hold" grpId="0" id="96" nodeType="withEffect" presetClass="entr" presetID="22" presetSubtype="1">
                                  <p:stCondLst>
                                    <p:cond delay="0"/>
                                  </p:stCondLst>
                                  <p:childTnLst>
                                    <p:set>
                                      <p:cBhvr>
                                        <p:cTn dur="1" fill="hold" id="97">
                                          <p:stCondLst>
                                            <p:cond delay="0"/>
                                          </p:stCondLst>
                                        </p:cTn>
                                        <p:tgtEl>
                                          <p:spTgt spid="32789"/>
                                        </p:tgtEl>
                                        <p:attrNameLst>
                                          <p:attrName>style.visibility</p:attrName>
                                        </p:attrNameLst>
                                      </p:cBhvr>
                                      <p:to>
                                        <p:strVal val="visible"/>
                                      </p:to>
                                    </p:set>
                                    <p:animEffect filter="wipe(up)" transition="in">
                                      <p:cBhvr>
                                        <p:cTn dur="500" id="98"/>
                                        <p:tgtEl>
                                          <p:spTgt spid="32789"/>
                                        </p:tgtEl>
                                      </p:cBhvr>
                                    </p:animEffect>
                                  </p:childTnLst>
                                </p:cTn>
                              </p:par>
                              <p:par>
                                <p:cTn fill="hold" grpId="0" id="99" nodeType="withEffect" presetClass="entr" presetID="22" presetSubtype="1">
                                  <p:stCondLst>
                                    <p:cond delay="0"/>
                                  </p:stCondLst>
                                  <p:childTnLst>
                                    <p:set>
                                      <p:cBhvr>
                                        <p:cTn dur="1" fill="hold" id="100">
                                          <p:stCondLst>
                                            <p:cond delay="0"/>
                                          </p:stCondLst>
                                        </p:cTn>
                                        <p:tgtEl>
                                          <p:spTgt spid="32787"/>
                                        </p:tgtEl>
                                        <p:attrNameLst>
                                          <p:attrName>style.visibility</p:attrName>
                                        </p:attrNameLst>
                                      </p:cBhvr>
                                      <p:to>
                                        <p:strVal val="visible"/>
                                      </p:to>
                                    </p:set>
                                    <p:animEffect filter="wipe(up)" transition="in">
                                      <p:cBhvr>
                                        <p:cTn dur="500" id="101"/>
                                        <p:tgtEl>
                                          <p:spTgt spid="32787"/>
                                        </p:tgtEl>
                                      </p:cBhvr>
                                    </p:animEffect>
                                  </p:childTnLst>
                                </p:cTn>
                              </p:par>
                              <p:par>
                                <p:cTn fill="hold" grpId="0" id="102" nodeType="withEffect" presetClass="entr" presetID="22" presetSubtype="1">
                                  <p:stCondLst>
                                    <p:cond delay="0"/>
                                  </p:stCondLst>
                                  <p:childTnLst>
                                    <p:set>
                                      <p:cBhvr>
                                        <p:cTn dur="1" fill="hold" id="103">
                                          <p:stCondLst>
                                            <p:cond delay="0"/>
                                          </p:stCondLst>
                                        </p:cTn>
                                        <p:tgtEl>
                                          <p:spTgt spid="32792"/>
                                        </p:tgtEl>
                                        <p:attrNameLst>
                                          <p:attrName>style.visibility</p:attrName>
                                        </p:attrNameLst>
                                      </p:cBhvr>
                                      <p:to>
                                        <p:strVal val="visible"/>
                                      </p:to>
                                    </p:set>
                                    <p:animEffect filter="wipe(up)" transition="in">
                                      <p:cBhvr>
                                        <p:cTn dur="500" id="104"/>
                                        <p:tgtEl>
                                          <p:spTgt spid="32792"/>
                                        </p:tgtEl>
                                      </p:cBhvr>
                                    </p:animEffect>
                                  </p:childTnLst>
                                </p:cTn>
                              </p:par>
                              <p:par>
                                <p:cTn fill="hold" grpId="0" id="105" nodeType="withEffect" presetClass="entr" presetID="22" presetSubtype="1">
                                  <p:stCondLst>
                                    <p:cond delay="0"/>
                                  </p:stCondLst>
                                  <p:childTnLst>
                                    <p:set>
                                      <p:cBhvr>
                                        <p:cTn dur="1" fill="hold" id="106">
                                          <p:stCondLst>
                                            <p:cond delay="0"/>
                                          </p:stCondLst>
                                        </p:cTn>
                                        <p:tgtEl>
                                          <p:spTgt spid="32790"/>
                                        </p:tgtEl>
                                        <p:attrNameLst>
                                          <p:attrName>style.visibility</p:attrName>
                                        </p:attrNameLst>
                                      </p:cBhvr>
                                      <p:to>
                                        <p:strVal val="visible"/>
                                      </p:to>
                                    </p:set>
                                    <p:animEffect filter="wipe(up)" transition="in">
                                      <p:cBhvr>
                                        <p:cTn dur="500" id="107"/>
                                        <p:tgtEl>
                                          <p:spTgt spid="32790"/>
                                        </p:tgtEl>
                                      </p:cBhvr>
                                    </p:animEffect>
                                  </p:childTnLst>
                                </p:cTn>
                              </p:par>
                              <p:par>
                                <p:cTn fill="hold" grpId="0" id="108" nodeType="withEffect" presetClass="entr" presetID="22" presetSubtype="1">
                                  <p:stCondLst>
                                    <p:cond delay="0"/>
                                  </p:stCondLst>
                                  <p:childTnLst>
                                    <p:set>
                                      <p:cBhvr>
                                        <p:cTn dur="1" fill="hold" id="109">
                                          <p:stCondLst>
                                            <p:cond delay="0"/>
                                          </p:stCondLst>
                                        </p:cTn>
                                        <p:tgtEl>
                                          <p:spTgt spid="32795"/>
                                        </p:tgtEl>
                                        <p:attrNameLst>
                                          <p:attrName>style.visibility</p:attrName>
                                        </p:attrNameLst>
                                      </p:cBhvr>
                                      <p:to>
                                        <p:strVal val="visible"/>
                                      </p:to>
                                    </p:set>
                                    <p:animEffect filter="wipe(up)" transition="in">
                                      <p:cBhvr>
                                        <p:cTn dur="500" id="110"/>
                                        <p:tgtEl>
                                          <p:spTgt spid="32795"/>
                                        </p:tgtEl>
                                      </p:cBhvr>
                                    </p:animEffect>
                                  </p:childTnLst>
                                </p:cTn>
                              </p:par>
                              <p:par>
                                <p:cTn fill="hold" grpId="0" id="111" nodeType="withEffect" presetClass="entr" presetID="22" presetSubtype="1">
                                  <p:stCondLst>
                                    <p:cond delay="0"/>
                                  </p:stCondLst>
                                  <p:childTnLst>
                                    <p:set>
                                      <p:cBhvr>
                                        <p:cTn dur="1" fill="hold" id="112">
                                          <p:stCondLst>
                                            <p:cond delay="0"/>
                                          </p:stCondLst>
                                        </p:cTn>
                                        <p:tgtEl>
                                          <p:spTgt spid="32793"/>
                                        </p:tgtEl>
                                        <p:attrNameLst>
                                          <p:attrName>style.visibility</p:attrName>
                                        </p:attrNameLst>
                                      </p:cBhvr>
                                      <p:to>
                                        <p:strVal val="visible"/>
                                      </p:to>
                                    </p:set>
                                    <p:animEffect filter="wipe(up)" transition="in">
                                      <p:cBhvr>
                                        <p:cTn dur="500" id="113"/>
                                        <p:tgtEl>
                                          <p:spTgt spid="327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770"/>
      <p:bldP grpId="0" spid="32771"/>
      <p:bldP grpId="0" spid="32772"/>
      <p:bldP grpId="0" spid="32773"/>
      <p:bldP grpId="0" spid="32774"/>
      <p:bldP grpId="1" spid="32774"/>
      <p:bldP grpId="0" spid="32775"/>
      <p:bldP grpId="0" spid="32776"/>
      <p:bldP grpId="1" spid="32776"/>
      <p:bldP grpId="0" spid="32777"/>
      <p:bldP grpId="0" spid="32778"/>
      <p:bldP grpId="1" spid="32778"/>
      <p:bldP grpId="0" spid="32779"/>
      <p:bldP grpId="0" spid="32780"/>
      <p:bldP grpId="1" spid="32780"/>
      <p:bldP grpId="0" spid="32781"/>
      <p:bldP grpId="0" spid="32782"/>
      <p:bldP grpId="0" spid="32783"/>
      <p:bldP grpId="0" spid="32784"/>
      <p:bldP grpId="0" spid="32785"/>
      <p:bldP grpId="0" spid="32786"/>
      <p:bldP grpId="0" spid="32787"/>
      <p:bldP grpId="0" spid="32788"/>
      <p:bldP grpId="0" spid="32789"/>
      <p:bldP grpId="0" spid="32790"/>
      <p:bldP grpId="0" spid="32791"/>
      <p:bldP grpId="0" spid="32792"/>
      <p:bldP grpId="0" spid="32793"/>
      <p:bldP grpId="0" spid="32794"/>
      <p:bldP grpId="0" spid="3279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794"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5.3 相关建议</a:t>
            </a:r>
          </a:p>
        </p:txBody>
      </p:sp>
      <p:sp>
        <p:nvSpPr>
          <p:cNvPr id="33795"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796" name="TextBox 4"/>
          <p:cNvSpPr txBox="1">
            <a:spLocks noChangeArrowheads="1"/>
          </p:cNvSpPr>
          <p:nvPr/>
        </p:nvSpPr>
        <p:spPr bwMode="auto">
          <a:xfrm>
            <a:off x="477838" y="1593850"/>
            <a:ext cx="27686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33797" name="Freeform 14"/>
          <p:cNvSpPr/>
          <p:nvPr/>
        </p:nvSpPr>
        <p:spPr bwMode="auto">
          <a:xfrm>
            <a:off x="3600450" y="3906838"/>
            <a:ext cx="2435225" cy="2433637"/>
          </a:xfrm>
          <a:custGeom>
            <a:gdLst>
              <a:gd fmla="*/ 2435225 w 3227" name="T0"/>
              <a:gd fmla="*/ 1232279 h 3227" name="T1"/>
              <a:gd fmla="*/ 1217990 w 3227" name="T2"/>
              <a:gd fmla="*/ 2433637 h 3227" name="T3"/>
              <a:gd fmla="*/ 0 w 3227" name="T4"/>
              <a:gd fmla="*/ 1216441 h 3227" name="T5"/>
              <a:gd fmla="*/ 1202142 w 3227" name="T6"/>
              <a:gd fmla="*/ 0 h 3227" name="T7"/>
              <a:gd fmla="*/ 1202142 w 3227" name="T8"/>
              <a:gd fmla="*/ 0 h 3227" name="T9"/>
              <a:gd fmla="*/ 1217990 w 3227" name="T10"/>
              <a:gd fmla="*/ 0 h 3227" name="T11"/>
              <a:gd fmla="*/ 2435225 w 3227" name="T12"/>
              <a:gd fmla="*/ 0 h 3227" name="T13"/>
              <a:gd fmla="*/ 2435225 w 3227" name="T14"/>
              <a:gd fmla="*/ 1216441 h 3227" name="T15"/>
              <a:gd fmla="*/ 2435225 w 3227" name="T16"/>
              <a:gd fmla="*/ 1232279 h 32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798" name="Freeform 15"/>
          <p:cNvSpPr/>
          <p:nvPr/>
        </p:nvSpPr>
        <p:spPr bwMode="auto">
          <a:xfrm>
            <a:off x="6173788" y="3906838"/>
            <a:ext cx="2155825" cy="2157412"/>
          </a:xfrm>
          <a:custGeom>
            <a:gdLst>
              <a:gd fmla="*/ 0 w 2860" name="T0"/>
              <a:gd fmla="*/ 1092284 h 2860" name="T1"/>
              <a:gd fmla="*/ 1077913 w 2860" name="T2"/>
              <a:gd fmla="*/ 2157412 h 2860" name="T3"/>
              <a:gd fmla="*/ 2155825 w 2860" name="T4"/>
              <a:gd fmla="*/ 1078706 h 2860" name="T5"/>
              <a:gd fmla="*/ 1092234 w 2860" name="T6"/>
              <a:gd fmla="*/ 0 h 2860" name="T7"/>
              <a:gd fmla="*/ 1092234 w 2860" name="T8"/>
              <a:gd fmla="*/ 0 h 2860" name="T9"/>
              <a:gd fmla="*/ 1077913 w 2860" name="T10"/>
              <a:gd fmla="*/ 0 h 2860" name="T11"/>
              <a:gd fmla="*/ 0 w 2860" name="T12"/>
              <a:gd fmla="*/ 0 h 2860" name="T13"/>
              <a:gd fmla="*/ 0 w 2860" name="T14"/>
              <a:gd fmla="*/ 1078706 h 2860" name="T15"/>
              <a:gd fmla="*/ 0 w 2860" name="T16"/>
              <a:gd fmla="*/ 1092284 h 286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860" w="2860">
                <a:moveTo>
                  <a:pt x="0" y="1448"/>
                </a:moveTo>
                <a:cubicBezTo>
                  <a:pt x="10" y="2230"/>
                  <a:pt x="647" y="2860"/>
                  <a:pt x="1430" y="2860"/>
                </a:cubicBezTo>
                <a:cubicBezTo>
                  <a:pt x="2220" y="2860"/>
                  <a:pt x="2860" y="2220"/>
                  <a:pt x="2860" y="1430"/>
                </a:cubicBezTo>
                <a:cubicBezTo>
                  <a:pt x="2860" y="646"/>
                  <a:pt x="2230" y="10"/>
                  <a:pt x="1449" y="0"/>
                </a:cubicBezTo>
                <a:lnTo>
                  <a:pt x="1430" y="0"/>
                </a:lnTo>
                <a:lnTo>
                  <a:pt x="0" y="0"/>
                </a:lnTo>
                <a:lnTo>
                  <a:pt x="0" y="1430"/>
                </a:lnTo>
                <a:lnTo>
                  <a:pt x="0" y="144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799" name="Freeform 16"/>
          <p:cNvSpPr/>
          <p:nvPr/>
        </p:nvSpPr>
        <p:spPr bwMode="auto">
          <a:xfrm>
            <a:off x="3278188" y="981075"/>
            <a:ext cx="2757487" cy="2757488"/>
          </a:xfrm>
          <a:custGeom>
            <a:gdLst>
              <a:gd fmla="*/ 2757487 w 3655" name="T0"/>
              <a:gd fmla="*/ 1361015 h 3655" name="T1"/>
              <a:gd fmla="*/ 1378366 w 3655" name="T2"/>
              <a:gd fmla="*/ 0 h 3655" name="T3"/>
              <a:gd fmla="*/ 0 w 3655" name="T4"/>
              <a:gd fmla="*/ 1378367 h 3655" name="T5"/>
              <a:gd fmla="*/ 1361014 w 3655" name="T6"/>
              <a:gd fmla="*/ 2757488 h 3655" name="T7"/>
              <a:gd fmla="*/ 1361014 w 3655" name="T8"/>
              <a:gd fmla="*/ 2757488 h 3655" name="T9"/>
              <a:gd fmla="*/ 1378366 w 3655" name="T10"/>
              <a:gd fmla="*/ 2757488 h 3655" name="T11"/>
              <a:gd fmla="*/ 2757487 w 3655" name="T12"/>
              <a:gd fmla="*/ 2757488 h 3655" name="T13"/>
              <a:gd fmla="*/ 2757487 w 3655" name="T14"/>
              <a:gd fmla="*/ 1378367 h 3655" name="T15"/>
              <a:gd fmla="*/ 2757487 w 3655" name="T16"/>
              <a:gd fmla="*/ 1361015 h 365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655" w="3655">
                <a:moveTo>
                  <a:pt x="3655" y="1804"/>
                </a:moveTo>
                <a:cubicBezTo>
                  <a:pt x="3642" y="806"/>
                  <a:pt x="2829" y="0"/>
                  <a:pt x="1827" y="0"/>
                </a:cubicBezTo>
                <a:cubicBezTo>
                  <a:pt x="818" y="0"/>
                  <a:pt x="0" y="818"/>
                  <a:pt x="0" y="1827"/>
                </a:cubicBezTo>
                <a:cubicBezTo>
                  <a:pt x="0" y="2829"/>
                  <a:pt x="806" y="3642"/>
                  <a:pt x="1804" y="3655"/>
                </a:cubicBezTo>
                <a:lnTo>
                  <a:pt x="1827" y="3655"/>
                </a:lnTo>
                <a:lnTo>
                  <a:pt x="3655" y="3655"/>
                </a:lnTo>
                <a:lnTo>
                  <a:pt x="3655" y="1827"/>
                </a:lnTo>
                <a:lnTo>
                  <a:pt x="3655" y="180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0" name="Freeform 17"/>
          <p:cNvSpPr/>
          <p:nvPr/>
        </p:nvSpPr>
        <p:spPr bwMode="auto">
          <a:xfrm>
            <a:off x="6173788" y="1303338"/>
            <a:ext cx="2433637" cy="2435225"/>
          </a:xfrm>
          <a:custGeom>
            <a:gdLst>
              <a:gd fmla="*/ 0 w 3228" name="T0"/>
              <a:gd fmla="*/ 1202142 h 3227" name="T1"/>
              <a:gd fmla="*/ 1216819 w 3228" name="T2"/>
              <a:gd fmla="*/ 0 h 3227" name="T3"/>
              <a:gd fmla="*/ 2433637 w 3228" name="T4"/>
              <a:gd fmla="*/ 1217235 h 3227" name="T5"/>
              <a:gd fmla="*/ 1231897 w 3228" name="T6"/>
              <a:gd fmla="*/ 2435225 h 3227" name="T7"/>
              <a:gd fmla="*/ 1231897 w 3228" name="T8"/>
              <a:gd fmla="*/ 2435225 h 3227" name="T9"/>
              <a:gd fmla="*/ 1216819 w 3228" name="T10"/>
              <a:gd fmla="*/ 2435225 h 3227" name="T11"/>
              <a:gd fmla="*/ 0 w 3228" name="T12"/>
              <a:gd fmla="*/ 2435225 h 3227" name="T13"/>
              <a:gd fmla="*/ 0 w 3228" name="T14"/>
              <a:gd fmla="*/ 1217235 h 3227" name="T15"/>
              <a:gd fmla="*/ 0 w 3228" name="T16"/>
              <a:gd fmla="*/ 1202142 h 322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227" w="3227">
                <a:moveTo>
                  <a:pt x="0" y="1593"/>
                </a:moveTo>
                <a:cubicBezTo>
                  <a:pt x="11" y="711"/>
                  <a:pt x="730" y="0"/>
                  <a:pt x="1614" y="0"/>
                </a:cubicBezTo>
                <a:cubicBezTo>
                  <a:pt x="2505" y="0"/>
                  <a:pt x="3228" y="722"/>
                  <a:pt x="3228" y="1613"/>
                </a:cubicBezTo>
                <a:cubicBezTo>
                  <a:pt x="3228" y="2497"/>
                  <a:pt x="2516" y="3216"/>
                  <a:pt x="1634" y="3227"/>
                </a:cubicBezTo>
                <a:lnTo>
                  <a:pt x="1614" y="3227"/>
                </a:lnTo>
                <a:lnTo>
                  <a:pt x="0" y="3227"/>
                </a:lnTo>
                <a:lnTo>
                  <a:pt x="0" y="1613"/>
                </a:lnTo>
                <a:lnTo>
                  <a:pt x="0" y="1593"/>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1" name="Freeform 18"/>
          <p:cNvSpPr>
            <a:spLocks noEditPoints="1"/>
          </p:cNvSpPr>
          <p:nvPr/>
        </p:nvSpPr>
        <p:spPr bwMode="auto">
          <a:xfrm>
            <a:off x="6257925" y="3983038"/>
            <a:ext cx="550863" cy="550862"/>
          </a:xfrm>
          <a:custGeom>
            <a:gdLst>
              <a:gd fmla="*/ 71688 w 730" name="T0"/>
              <a:gd fmla="*/ 276186 h 730" name="T1"/>
              <a:gd fmla="*/ 98099 w 730" name="T2"/>
              <a:gd fmla="*/ 162240 h 730" name="T3"/>
              <a:gd fmla="*/ 168277 w 730" name="T4"/>
              <a:gd fmla="*/ 126774 h 730" name="T5"/>
              <a:gd fmla="*/ 213554 w 730" name="T6"/>
              <a:gd fmla="*/ 140357 h 730" name="T7"/>
              <a:gd fmla="*/ 242983 w 730" name="T8"/>
              <a:gd fmla="*/ 181105 h 730" name="T9"/>
              <a:gd fmla="*/ 253548 w 730" name="T10"/>
              <a:gd fmla="*/ 259584 h 730" name="T11"/>
              <a:gd fmla="*/ 227891 w 730" name="T12"/>
              <a:gd fmla="*/ 387113 h 730" name="T13"/>
              <a:gd fmla="*/ 158467 w 730" name="T14"/>
              <a:gd fmla="*/ 424088 h 730" name="T15"/>
              <a:gd fmla="*/ 108663 w 730" name="T16"/>
              <a:gd fmla="*/ 406732 h 730" name="T17"/>
              <a:gd fmla="*/ 79234 w 730" name="T18"/>
              <a:gd fmla="*/ 356928 h 730" name="T19"/>
              <a:gd fmla="*/ 71688 w 730" name="T20"/>
              <a:gd fmla="*/ 276186 h 730" name="T21"/>
              <a:gd fmla="*/ 107154 w 730" name="T22"/>
              <a:gd fmla="*/ 270149 h 730" name="T23"/>
              <a:gd fmla="*/ 124510 w 730" name="T24"/>
              <a:gd fmla="*/ 384849 h 730" name="T25"/>
              <a:gd fmla="*/ 164504 w 730" name="T26"/>
              <a:gd fmla="*/ 409751 h 730" name="T27"/>
              <a:gd fmla="*/ 202235 w 730" name="T28"/>
              <a:gd fmla="*/ 386358 h 730" name="T29"/>
              <a:gd fmla="*/ 218081 w 730" name="T30"/>
              <a:gd fmla="*/ 279959 h 730" name="T31"/>
              <a:gd fmla="*/ 201480 w 730" name="T32"/>
              <a:gd fmla="*/ 167522 h 730" name="T33"/>
              <a:gd fmla="*/ 160731 w 730" name="T34"/>
              <a:gd fmla="*/ 141866 h 730" name="T35"/>
              <a:gd fmla="*/ 121492 w 730" name="T36"/>
              <a:gd fmla="*/ 166768 h 730" name="T37"/>
              <a:gd fmla="*/ 107154 w 730" name="T38"/>
              <a:gd fmla="*/ 270149 h 730" name="T39"/>
              <a:gd fmla="*/ 331272 w 730" name="T40"/>
              <a:gd fmla="*/ 420315 h 730" name="T41"/>
              <a:gd fmla="*/ 331272 w 730" name="T42"/>
              <a:gd fmla="*/ 408242 h 730" name="T43"/>
              <a:gd fmla="*/ 353156 w 730" name="T44"/>
              <a:gd fmla="*/ 406732 h 730" name="T45"/>
              <a:gd fmla="*/ 375040 w 730" name="T46"/>
              <a:gd fmla="*/ 403714 h 730" name="T47"/>
              <a:gd fmla="*/ 379567 w 730" name="T48"/>
              <a:gd fmla="*/ 394659 h 730" name="T49"/>
              <a:gd fmla="*/ 382586 w 730" name="T50"/>
              <a:gd fmla="*/ 354665 h 730" name="T51"/>
              <a:gd fmla="*/ 382586 w 730" name="T52"/>
              <a:gd fmla="*/ 344100 h 730" name="T53"/>
              <a:gd fmla="*/ 270904 w 730" name="T54"/>
              <a:gd fmla="*/ 345609 h 730" name="T55"/>
              <a:gd fmla="*/ 267131 w 730" name="T56"/>
              <a:gd fmla="*/ 333536 h 730" name="T57"/>
              <a:gd fmla="*/ 320708 w 730" name="T58"/>
              <a:gd fmla="*/ 242228 h 730" name="T59"/>
              <a:gd fmla="*/ 385604 w 730" name="T60"/>
              <a:gd fmla="*/ 140357 h 730" name="T61"/>
              <a:gd fmla="*/ 413525 w 730" name="T62"/>
              <a:gd fmla="*/ 129038 h 730" name="T63"/>
              <a:gd fmla="*/ 419561 w 730" name="T64"/>
              <a:gd fmla="*/ 131301 h 730" name="T65"/>
              <a:gd fmla="*/ 417298 w 730" name="T66"/>
              <a:gd fmla="*/ 214308 h 730" name="T67"/>
              <a:gd fmla="*/ 417298 w 730" name="T68"/>
              <a:gd fmla="*/ 318444 h 730" name="T69"/>
              <a:gd fmla="*/ 463329 w 730" name="T70"/>
              <a:gd fmla="*/ 316180 h 730" name="T71"/>
              <a:gd fmla="*/ 461819 w 730" name="T72"/>
              <a:gd fmla="*/ 329008 h 730" name="T73"/>
              <a:gd fmla="*/ 463329 w 730" name="T74"/>
              <a:gd fmla="*/ 345609 h 730" name="T75"/>
              <a:gd fmla="*/ 417298 w 730" name="T76"/>
              <a:gd fmla="*/ 344100 h 730" name="T77"/>
              <a:gd fmla="*/ 421071 w 730" name="T78"/>
              <a:gd fmla="*/ 399941 h 730" name="T79"/>
              <a:gd fmla="*/ 442200 w 730" name="T80"/>
              <a:gd fmla="*/ 406732 h 730" name="T81"/>
              <a:gd fmla="*/ 463329 w 730" name="T82"/>
              <a:gd fmla="*/ 408242 h 730" name="T83"/>
              <a:gd fmla="*/ 463329 w 730" name="T84"/>
              <a:gd fmla="*/ 420315 h 730" name="T85"/>
              <a:gd fmla="*/ 396923 w 730" name="T86"/>
              <a:gd fmla="*/ 418806 h 730" name="T87"/>
              <a:gd fmla="*/ 331272 w 730" name="T88"/>
              <a:gd fmla="*/ 420315 h 730" name="T89"/>
              <a:gd fmla="*/ 382586 w 730" name="T90"/>
              <a:gd fmla="*/ 172805 h 730" name="T91"/>
              <a:gd fmla="*/ 294297 w 730" name="T92"/>
              <a:gd fmla="*/ 318444 h 730" name="T93"/>
              <a:gd fmla="*/ 336555 w 730" name="T94"/>
              <a:gd fmla="*/ 319198 h 730" name="T95"/>
              <a:gd fmla="*/ 382586 w 730" name="T96"/>
              <a:gd fmla="*/ 318444 h 730" name="T97"/>
              <a:gd fmla="*/ 382586 w 730" name="T98"/>
              <a:gd fmla="*/ 172805 h 730" name="T99"/>
              <a:gd fmla="*/ 275432 w 730" name="T100"/>
              <a:gd fmla="*/ 0 h 730" name="T101"/>
              <a:gd fmla="*/ 0 w 730" name="T102"/>
              <a:gd fmla="*/ 275431 h 730" name="T103"/>
              <a:gd fmla="*/ 275432 w 730" name="T104"/>
              <a:gd fmla="*/ 550862 h 730" name="T105"/>
              <a:gd fmla="*/ 550863 w 730" name="T106"/>
              <a:gd fmla="*/ 275431 h 730" name="T107"/>
              <a:gd fmla="*/ 275432 w 730" name="T108"/>
              <a:gd fmla="*/ 0 h 730" name="T109"/>
              <a:gd fmla="*/ 275432 w 730" name="T110"/>
              <a:gd fmla="*/ 10564 h 730" name="T111"/>
              <a:gd fmla="*/ 10564 w 730" name="T112"/>
              <a:gd fmla="*/ 275431 h 730" name="T113"/>
              <a:gd fmla="*/ 275432 w 730" name="T114"/>
              <a:gd fmla="*/ 539543 h 730" name="T115"/>
              <a:gd fmla="*/ 539544 w 730" name="T116"/>
              <a:gd fmla="*/ 275431 h 730" name="T117"/>
              <a:gd fmla="*/ 275432 w 730" name="T118"/>
              <a:gd fmla="*/ 10564 h 73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730" w="730">
                <a:moveTo>
                  <a:pt x="95" y="366"/>
                </a:moveTo>
                <a:cubicBezTo>
                  <a:pt x="95" y="296"/>
                  <a:pt x="107" y="246"/>
                  <a:pt x="130" y="215"/>
                </a:cubicBezTo>
                <a:cubicBezTo>
                  <a:pt x="153" y="184"/>
                  <a:pt x="184" y="168"/>
                  <a:pt x="223" y="168"/>
                </a:cubicBezTo>
                <a:cubicBezTo>
                  <a:pt x="246" y="168"/>
                  <a:pt x="267" y="174"/>
                  <a:pt x="283" y="186"/>
                </a:cubicBezTo>
                <a:cubicBezTo>
                  <a:pt x="300" y="198"/>
                  <a:pt x="313" y="216"/>
                  <a:pt x="322" y="240"/>
                </a:cubicBezTo>
                <a:cubicBezTo>
                  <a:pt x="331" y="263"/>
                  <a:pt x="336" y="298"/>
                  <a:pt x="336" y="344"/>
                </a:cubicBezTo>
                <a:cubicBezTo>
                  <a:pt x="336" y="424"/>
                  <a:pt x="325" y="480"/>
                  <a:pt x="302" y="513"/>
                </a:cubicBezTo>
                <a:cubicBezTo>
                  <a:pt x="279" y="546"/>
                  <a:pt x="248" y="562"/>
                  <a:pt x="210" y="562"/>
                </a:cubicBezTo>
                <a:cubicBezTo>
                  <a:pt x="183" y="562"/>
                  <a:pt x="161" y="555"/>
                  <a:pt x="144" y="539"/>
                </a:cubicBezTo>
                <a:cubicBezTo>
                  <a:pt x="126" y="524"/>
                  <a:pt x="113" y="502"/>
                  <a:pt x="105" y="473"/>
                </a:cubicBezTo>
                <a:cubicBezTo>
                  <a:pt x="99" y="451"/>
                  <a:pt x="95" y="416"/>
                  <a:pt x="95" y="366"/>
                </a:cubicBezTo>
                <a:close/>
                <a:moveTo>
                  <a:pt x="142" y="358"/>
                </a:moveTo>
                <a:cubicBezTo>
                  <a:pt x="142" y="432"/>
                  <a:pt x="150" y="482"/>
                  <a:pt x="165" y="510"/>
                </a:cubicBezTo>
                <a:cubicBezTo>
                  <a:pt x="177" y="532"/>
                  <a:pt x="195" y="543"/>
                  <a:pt x="218" y="543"/>
                </a:cubicBezTo>
                <a:cubicBezTo>
                  <a:pt x="240" y="543"/>
                  <a:pt x="257" y="533"/>
                  <a:pt x="268" y="512"/>
                </a:cubicBezTo>
                <a:cubicBezTo>
                  <a:pt x="282" y="487"/>
                  <a:pt x="289" y="439"/>
                  <a:pt x="289" y="371"/>
                </a:cubicBezTo>
                <a:cubicBezTo>
                  <a:pt x="289" y="298"/>
                  <a:pt x="282" y="248"/>
                  <a:pt x="267" y="222"/>
                </a:cubicBezTo>
                <a:cubicBezTo>
                  <a:pt x="254" y="199"/>
                  <a:pt x="236" y="188"/>
                  <a:pt x="213" y="188"/>
                </a:cubicBezTo>
                <a:cubicBezTo>
                  <a:pt x="191" y="188"/>
                  <a:pt x="174" y="199"/>
                  <a:pt x="161" y="221"/>
                </a:cubicBezTo>
                <a:cubicBezTo>
                  <a:pt x="149" y="244"/>
                  <a:pt x="142" y="289"/>
                  <a:pt x="142" y="358"/>
                </a:cubicBezTo>
                <a:close/>
                <a:moveTo>
                  <a:pt x="439" y="557"/>
                </a:moveTo>
                <a:lnTo>
                  <a:pt x="439" y="541"/>
                </a:lnTo>
                <a:lnTo>
                  <a:pt x="468" y="539"/>
                </a:lnTo>
                <a:cubicBezTo>
                  <a:pt x="484" y="539"/>
                  <a:pt x="494" y="537"/>
                  <a:pt x="497" y="535"/>
                </a:cubicBezTo>
                <a:cubicBezTo>
                  <a:pt x="500" y="533"/>
                  <a:pt x="502" y="529"/>
                  <a:pt x="503" y="523"/>
                </a:cubicBezTo>
                <a:cubicBezTo>
                  <a:pt x="505" y="514"/>
                  <a:pt x="507" y="496"/>
                  <a:pt x="507" y="470"/>
                </a:cubicBezTo>
                <a:lnTo>
                  <a:pt x="507" y="456"/>
                </a:lnTo>
                <a:cubicBezTo>
                  <a:pt x="437" y="456"/>
                  <a:pt x="388" y="457"/>
                  <a:pt x="359" y="458"/>
                </a:cubicBezTo>
                <a:lnTo>
                  <a:pt x="354" y="442"/>
                </a:lnTo>
                <a:cubicBezTo>
                  <a:pt x="383" y="391"/>
                  <a:pt x="407" y="351"/>
                  <a:pt x="425" y="321"/>
                </a:cubicBezTo>
                <a:cubicBezTo>
                  <a:pt x="443" y="291"/>
                  <a:pt x="472" y="246"/>
                  <a:pt x="511" y="186"/>
                </a:cubicBezTo>
                <a:cubicBezTo>
                  <a:pt x="520" y="183"/>
                  <a:pt x="533" y="178"/>
                  <a:pt x="548" y="171"/>
                </a:cubicBezTo>
                <a:lnTo>
                  <a:pt x="556" y="174"/>
                </a:lnTo>
                <a:cubicBezTo>
                  <a:pt x="554" y="195"/>
                  <a:pt x="554" y="232"/>
                  <a:pt x="553" y="284"/>
                </a:cubicBezTo>
                <a:lnTo>
                  <a:pt x="553" y="422"/>
                </a:lnTo>
                <a:cubicBezTo>
                  <a:pt x="577" y="422"/>
                  <a:pt x="597" y="421"/>
                  <a:pt x="614" y="419"/>
                </a:cubicBezTo>
                <a:cubicBezTo>
                  <a:pt x="613" y="427"/>
                  <a:pt x="612" y="433"/>
                  <a:pt x="612" y="436"/>
                </a:cubicBezTo>
                <a:cubicBezTo>
                  <a:pt x="612" y="439"/>
                  <a:pt x="613" y="446"/>
                  <a:pt x="614" y="458"/>
                </a:cubicBezTo>
                <a:cubicBezTo>
                  <a:pt x="595" y="457"/>
                  <a:pt x="574" y="456"/>
                  <a:pt x="553" y="456"/>
                </a:cubicBezTo>
                <a:cubicBezTo>
                  <a:pt x="553" y="499"/>
                  <a:pt x="555" y="524"/>
                  <a:pt x="558" y="530"/>
                </a:cubicBezTo>
                <a:cubicBezTo>
                  <a:pt x="561" y="535"/>
                  <a:pt x="570" y="538"/>
                  <a:pt x="586" y="539"/>
                </a:cubicBezTo>
                <a:lnTo>
                  <a:pt x="614" y="541"/>
                </a:lnTo>
                <a:lnTo>
                  <a:pt x="614" y="557"/>
                </a:lnTo>
                <a:cubicBezTo>
                  <a:pt x="580" y="556"/>
                  <a:pt x="551" y="555"/>
                  <a:pt x="526" y="555"/>
                </a:cubicBezTo>
                <a:cubicBezTo>
                  <a:pt x="517" y="555"/>
                  <a:pt x="488" y="556"/>
                  <a:pt x="439" y="557"/>
                </a:cubicBezTo>
                <a:close/>
                <a:moveTo>
                  <a:pt x="507" y="229"/>
                </a:moveTo>
                <a:cubicBezTo>
                  <a:pt x="467" y="286"/>
                  <a:pt x="428" y="351"/>
                  <a:pt x="390" y="422"/>
                </a:cubicBezTo>
                <a:cubicBezTo>
                  <a:pt x="411" y="422"/>
                  <a:pt x="429" y="423"/>
                  <a:pt x="446" y="423"/>
                </a:cubicBezTo>
                <a:cubicBezTo>
                  <a:pt x="461" y="423"/>
                  <a:pt x="481" y="422"/>
                  <a:pt x="507" y="422"/>
                </a:cubicBezTo>
                <a:lnTo>
                  <a:pt x="507" y="229"/>
                </a:lnTo>
                <a:close/>
                <a:moveTo>
                  <a:pt x="365" y="0"/>
                </a:moveTo>
                <a:cubicBezTo>
                  <a:pt x="163" y="0"/>
                  <a:pt x="0" y="163"/>
                  <a:pt x="0" y="365"/>
                </a:cubicBezTo>
                <a:cubicBezTo>
                  <a:pt x="0" y="566"/>
                  <a:pt x="163" y="730"/>
                  <a:pt x="365" y="730"/>
                </a:cubicBezTo>
                <a:cubicBezTo>
                  <a:pt x="566" y="730"/>
                  <a:pt x="730" y="566"/>
                  <a:pt x="730" y="365"/>
                </a:cubicBezTo>
                <a:cubicBezTo>
                  <a:pt x="730" y="163"/>
                  <a:pt x="566" y="0"/>
                  <a:pt x="365" y="0"/>
                </a:cubicBezTo>
                <a:close/>
                <a:moveTo>
                  <a:pt x="365" y="14"/>
                </a:moveTo>
                <a:cubicBezTo>
                  <a:pt x="171" y="14"/>
                  <a:pt x="14" y="171"/>
                  <a:pt x="14" y="365"/>
                </a:cubicBezTo>
                <a:cubicBezTo>
                  <a:pt x="14" y="558"/>
                  <a:pt x="171" y="715"/>
                  <a:pt x="365" y="715"/>
                </a:cubicBezTo>
                <a:cubicBezTo>
                  <a:pt x="558" y="715"/>
                  <a:pt x="715" y="558"/>
                  <a:pt x="715" y="365"/>
                </a:cubicBezTo>
                <a:cubicBezTo>
                  <a:pt x="715" y="171"/>
                  <a:pt x="558" y="14"/>
                  <a:pt x="365" y="14"/>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2" name="Freeform 19"/>
          <p:cNvSpPr>
            <a:spLocks noEditPoints="1"/>
          </p:cNvSpPr>
          <p:nvPr/>
        </p:nvSpPr>
        <p:spPr bwMode="auto">
          <a:xfrm>
            <a:off x="5395913" y="3983038"/>
            <a:ext cx="550862" cy="550862"/>
          </a:xfrm>
          <a:custGeom>
            <a:gdLst>
              <a:gd fmla="*/ 98853 w 730" name="T0"/>
              <a:gd fmla="*/ 162240 h 730" name="T1"/>
              <a:gd fmla="*/ 214308 w 730" name="T2"/>
              <a:gd fmla="*/ 140357 h 730" name="T3"/>
              <a:gd fmla="*/ 254302 w 730" name="T4"/>
              <a:gd fmla="*/ 259584 h 730" name="T5"/>
              <a:gd fmla="*/ 158467 w 730" name="T6"/>
              <a:gd fmla="*/ 424088 h 730" name="T7"/>
              <a:gd fmla="*/ 79988 w 730" name="T8"/>
              <a:gd fmla="*/ 356928 h 730" name="T9"/>
              <a:gd fmla="*/ 107909 w 730" name="T10"/>
              <a:gd fmla="*/ 270149 h 730" name="T11"/>
              <a:gd fmla="*/ 165259 w 730" name="T12"/>
              <a:gd fmla="*/ 409751 h 730" name="T13"/>
              <a:gd fmla="*/ 218836 w 730" name="T14"/>
              <a:gd fmla="*/ 279959 h 730" name="T15"/>
              <a:gd fmla="*/ 160731 w 730" name="T16"/>
              <a:gd fmla="*/ 141866 h 730" name="T17"/>
              <a:gd fmla="*/ 107909 w 730" name="T18"/>
              <a:gd fmla="*/ 270149 h 730" name="T19"/>
              <a:gd fmla="*/ 291278 w 730" name="T20"/>
              <a:gd fmla="*/ 156958 h 730" name="T21"/>
              <a:gd fmla="*/ 362211 w 730" name="T22"/>
              <a:gd fmla="*/ 126774 h 730" name="T23"/>
              <a:gd fmla="*/ 436162 w 730" name="T24"/>
              <a:gd fmla="*/ 188651 h 730" name="T25"/>
              <a:gd fmla="*/ 392395 w 730" name="T26"/>
              <a:gd fmla="*/ 258075 h 730" name="T27"/>
              <a:gd fmla="*/ 448236 w 730" name="T28"/>
              <a:gd fmla="*/ 284486 h 730" name="T29"/>
              <a:gd fmla="*/ 423334 w 730" name="T30"/>
              <a:gd fmla="*/ 391640 h 730" name="T31"/>
              <a:gd fmla="*/ 313916 w 730" name="T32"/>
              <a:gd fmla="*/ 421824 h 730" name="T33"/>
              <a:gd fmla="*/ 273167 w 730" name="T34"/>
              <a:gd fmla="*/ 353155 h 730" name="T35"/>
              <a:gd fmla="*/ 304861 w 730" name="T36"/>
              <a:gd fmla="*/ 387113 h 730" name="T37"/>
              <a:gd fmla="*/ 355419 w 730" name="T38"/>
              <a:gd fmla="*/ 406732 h 730" name="T39"/>
              <a:gd fmla="*/ 420315 w 730" name="T40"/>
              <a:gd fmla="*/ 335045 h 730" name="T41"/>
              <a:gd fmla="*/ 367493 w 730" name="T42"/>
              <a:gd fmla="*/ 275431 h 730" name="T43"/>
              <a:gd fmla="*/ 325990 w 730" name="T44"/>
              <a:gd fmla="*/ 283732 h 730" name="T45"/>
              <a:gd fmla="*/ 345609 w 730" name="T46"/>
              <a:gd fmla="*/ 261848 h 730" name="T47"/>
              <a:gd fmla="*/ 402205 w 730" name="T48"/>
              <a:gd fmla="*/ 206007 h 730" name="T49"/>
              <a:gd fmla="*/ 352401 w 730" name="T50"/>
              <a:gd fmla="*/ 155449 h 730" name="T51"/>
              <a:gd fmla="*/ 304106 w 730" name="T52"/>
              <a:gd fmla="*/ 176578 h 730" name="T53"/>
              <a:gd fmla="*/ 292787 w 730" name="T54"/>
              <a:gd fmla="*/ 206762 h 730" name="T55"/>
              <a:gd fmla="*/ 275431 w 730" name="T56"/>
              <a:gd fmla="*/ 0 h 730" name="T57"/>
              <a:gd fmla="*/ 275431 w 730" name="T58"/>
              <a:gd fmla="*/ 550862 h 730" name="T59"/>
              <a:gd fmla="*/ 275431 w 730" name="T60"/>
              <a:gd fmla="*/ 0 h 730" name="T61"/>
              <a:gd fmla="*/ 11319 w 730" name="T62"/>
              <a:gd fmla="*/ 275431 h 730" name="T63"/>
              <a:gd fmla="*/ 540298 w 730" name="T64"/>
              <a:gd fmla="*/ 275431 h 73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30" w="730">
                <a:moveTo>
                  <a:pt x="96" y="366"/>
                </a:moveTo>
                <a:cubicBezTo>
                  <a:pt x="96" y="296"/>
                  <a:pt x="108" y="246"/>
                  <a:pt x="131" y="215"/>
                </a:cubicBezTo>
                <a:cubicBezTo>
                  <a:pt x="154" y="184"/>
                  <a:pt x="185" y="168"/>
                  <a:pt x="223" y="168"/>
                </a:cubicBezTo>
                <a:cubicBezTo>
                  <a:pt x="247" y="168"/>
                  <a:pt x="267" y="174"/>
                  <a:pt x="284" y="186"/>
                </a:cubicBezTo>
                <a:cubicBezTo>
                  <a:pt x="301" y="198"/>
                  <a:pt x="313" y="216"/>
                  <a:pt x="323" y="240"/>
                </a:cubicBezTo>
                <a:cubicBezTo>
                  <a:pt x="332" y="263"/>
                  <a:pt x="337" y="298"/>
                  <a:pt x="337" y="344"/>
                </a:cubicBezTo>
                <a:cubicBezTo>
                  <a:pt x="337" y="424"/>
                  <a:pt x="325" y="480"/>
                  <a:pt x="302" y="513"/>
                </a:cubicBezTo>
                <a:cubicBezTo>
                  <a:pt x="279" y="546"/>
                  <a:pt x="249" y="562"/>
                  <a:pt x="210" y="562"/>
                </a:cubicBezTo>
                <a:cubicBezTo>
                  <a:pt x="184" y="562"/>
                  <a:pt x="162" y="555"/>
                  <a:pt x="144" y="539"/>
                </a:cubicBezTo>
                <a:cubicBezTo>
                  <a:pt x="127" y="524"/>
                  <a:pt x="114" y="502"/>
                  <a:pt x="106" y="473"/>
                </a:cubicBezTo>
                <a:cubicBezTo>
                  <a:pt x="99" y="451"/>
                  <a:pt x="96" y="416"/>
                  <a:pt x="96" y="366"/>
                </a:cubicBezTo>
                <a:close/>
                <a:moveTo>
                  <a:pt x="143" y="358"/>
                </a:moveTo>
                <a:cubicBezTo>
                  <a:pt x="143" y="432"/>
                  <a:pt x="151" y="482"/>
                  <a:pt x="166" y="510"/>
                </a:cubicBezTo>
                <a:cubicBezTo>
                  <a:pt x="178" y="532"/>
                  <a:pt x="196" y="543"/>
                  <a:pt x="219" y="543"/>
                </a:cubicBezTo>
                <a:cubicBezTo>
                  <a:pt x="241" y="543"/>
                  <a:pt x="257" y="533"/>
                  <a:pt x="268" y="512"/>
                </a:cubicBezTo>
                <a:cubicBezTo>
                  <a:pt x="283" y="487"/>
                  <a:pt x="290" y="439"/>
                  <a:pt x="290" y="371"/>
                </a:cubicBezTo>
                <a:cubicBezTo>
                  <a:pt x="290" y="298"/>
                  <a:pt x="282" y="248"/>
                  <a:pt x="267" y="222"/>
                </a:cubicBezTo>
                <a:cubicBezTo>
                  <a:pt x="254" y="199"/>
                  <a:pt x="236" y="188"/>
                  <a:pt x="213" y="188"/>
                </a:cubicBezTo>
                <a:cubicBezTo>
                  <a:pt x="191" y="188"/>
                  <a:pt x="174" y="199"/>
                  <a:pt x="162" y="221"/>
                </a:cubicBezTo>
                <a:cubicBezTo>
                  <a:pt x="149" y="244"/>
                  <a:pt x="143" y="289"/>
                  <a:pt x="143" y="358"/>
                </a:cubicBezTo>
                <a:close/>
                <a:moveTo>
                  <a:pt x="371" y="274"/>
                </a:moveTo>
                <a:lnTo>
                  <a:pt x="386" y="208"/>
                </a:lnTo>
                <a:cubicBezTo>
                  <a:pt x="397" y="195"/>
                  <a:pt x="411" y="185"/>
                  <a:pt x="427" y="178"/>
                </a:cubicBezTo>
                <a:cubicBezTo>
                  <a:pt x="442" y="172"/>
                  <a:pt x="460" y="168"/>
                  <a:pt x="480" y="168"/>
                </a:cubicBezTo>
                <a:cubicBezTo>
                  <a:pt x="510" y="168"/>
                  <a:pt x="534" y="176"/>
                  <a:pt x="551" y="192"/>
                </a:cubicBezTo>
                <a:cubicBezTo>
                  <a:pt x="569" y="207"/>
                  <a:pt x="578" y="227"/>
                  <a:pt x="578" y="250"/>
                </a:cubicBezTo>
                <a:cubicBezTo>
                  <a:pt x="578" y="265"/>
                  <a:pt x="574" y="279"/>
                  <a:pt x="566" y="293"/>
                </a:cubicBezTo>
                <a:cubicBezTo>
                  <a:pt x="559" y="306"/>
                  <a:pt x="544" y="323"/>
                  <a:pt x="520" y="342"/>
                </a:cubicBezTo>
                <a:cubicBezTo>
                  <a:pt x="532" y="342"/>
                  <a:pt x="544" y="344"/>
                  <a:pt x="556" y="348"/>
                </a:cubicBezTo>
                <a:cubicBezTo>
                  <a:pt x="573" y="355"/>
                  <a:pt x="586" y="364"/>
                  <a:pt x="594" y="377"/>
                </a:cubicBezTo>
                <a:cubicBezTo>
                  <a:pt x="603" y="390"/>
                  <a:pt x="607" y="405"/>
                  <a:pt x="607" y="423"/>
                </a:cubicBezTo>
                <a:cubicBezTo>
                  <a:pt x="607" y="459"/>
                  <a:pt x="592" y="491"/>
                  <a:pt x="561" y="519"/>
                </a:cubicBezTo>
                <a:cubicBezTo>
                  <a:pt x="530" y="548"/>
                  <a:pt x="493" y="562"/>
                  <a:pt x="449" y="562"/>
                </a:cubicBezTo>
                <a:cubicBezTo>
                  <a:pt x="438" y="562"/>
                  <a:pt x="427" y="561"/>
                  <a:pt x="416" y="559"/>
                </a:cubicBezTo>
                <a:cubicBezTo>
                  <a:pt x="405" y="557"/>
                  <a:pt x="394" y="553"/>
                  <a:pt x="383" y="548"/>
                </a:cubicBezTo>
                <a:cubicBezTo>
                  <a:pt x="380" y="527"/>
                  <a:pt x="373" y="500"/>
                  <a:pt x="362" y="468"/>
                </a:cubicBezTo>
                <a:lnTo>
                  <a:pt x="376" y="462"/>
                </a:lnTo>
                <a:cubicBezTo>
                  <a:pt x="388" y="488"/>
                  <a:pt x="397" y="505"/>
                  <a:pt x="404" y="513"/>
                </a:cubicBezTo>
                <a:cubicBezTo>
                  <a:pt x="411" y="521"/>
                  <a:pt x="420" y="527"/>
                  <a:pt x="431" y="532"/>
                </a:cubicBezTo>
                <a:cubicBezTo>
                  <a:pt x="442" y="537"/>
                  <a:pt x="455" y="539"/>
                  <a:pt x="471" y="539"/>
                </a:cubicBezTo>
                <a:cubicBezTo>
                  <a:pt x="498" y="539"/>
                  <a:pt x="519" y="531"/>
                  <a:pt x="534" y="514"/>
                </a:cubicBezTo>
                <a:cubicBezTo>
                  <a:pt x="549" y="498"/>
                  <a:pt x="557" y="474"/>
                  <a:pt x="557" y="444"/>
                </a:cubicBezTo>
                <a:cubicBezTo>
                  <a:pt x="557" y="419"/>
                  <a:pt x="550" y="399"/>
                  <a:pt x="538" y="386"/>
                </a:cubicBezTo>
                <a:cubicBezTo>
                  <a:pt x="525" y="372"/>
                  <a:pt x="508" y="365"/>
                  <a:pt x="487" y="365"/>
                </a:cubicBezTo>
                <a:cubicBezTo>
                  <a:pt x="471" y="365"/>
                  <a:pt x="454" y="369"/>
                  <a:pt x="436" y="378"/>
                </a:cubicBezTo>
                <a:lnTo>
                  <a:pt x="432" y="376"/>
                </a:lnTo>
                <a:lnTo>
                  <a:pt x="437" y="345"/>
                </a:lnTo>
                <a:cubicBezTo>
                  <a:pt x="447" y="346"/>
                  <a:pt x="454" y="347"/>
                  <a:pt x="458" y="347"/>
                </a:cubicBezTo>
                <a:cubicBezTo>
                  <a:pt x="480" y="347"/>
                  <a:pt x="498" y="340"/>
                  <a:pt x="512" y="326"/>
                </a:cubicBezTo>
                <a:cubicBezTo>
                  <a:pt x="526" y="312"/>
                  <a:pt x="533" y="295"/>
                  <a:pt x="533" y="273"/>
                </a:cubicBezTo>
                <a:cubicBezTo>
                  <a:pt x="533" y="252"/>
                  <a:pt x="527" y="236"/>
                  <a:pt x="515" y="224"/>
                </a:cubicBezTo>
                <a:cubicBezTo>
                  <a:pt x="503" y="212"/>
                  <a:pt x="487" y="206"/>
                  <a:pt x="467" y="206"/>
                </a:cubicBezTo>
                <a:cubicBezTo>
                  <a:pt x="454" y="206"/>
                  <a:pt x="442" y="209"/>
                  <a:pt x="430" y="214"/>
                </a:cubicBezTo>
                <a:cubicBezTo>
                  <a:pt x="418" y="220"/>
                  <a:pt x="409" y="227"/>
                  <a:pt x="403" y="234"/>
                </a:cubicBezTo>
                <a:cubicBezTo>
                  <a:pt x="401" y="237"/>
                  <a:pt x="398" y="244"/>
                  <a:pt x="394" y="255"/>
                </a:cubicBezTo>
                <a:lnTo>
                  <a:pt x="388" y="274"/>
                </a:lnTo>
                <a:lnTo>
                  <a:pt x="371" y="274"/>
                </a:lnTo>
                <a:close/>
                <a:moveTo>
                  <a:pt x="365" y="0"/>
                </a:moveTo>
                <a:cubicBezTo>
                  <a:pt x="164" y="0"/>
                  <a:pt x="0" y="163"/>
                  <a:pt x="0" y="365"/>
                </a:cubicBezTo>
                <a:cubicBezTo>
                  <a:pt x="0" y="566"/>
                  <a:pt x="164" y="730"/>
                  <a:pt x="365" y="730"/>
                </a:cubicBezTo>
                <a:cubicBezTo>
                  <a:pt x="567" y="730"/>
                  <a:pt x="730" y="566"/>
                  <a:pt x="730" y="365"/>
                </a:cubicBezTo>
                <a:cubicBezTo>
                  <a:pt x="730" y="163"/>
                  <a:pt x="567" y="0"/>
                  <a:pt x="365" y="0"/>
                </a:cubicBezTo>
                <a:close/>
                <a:moveTo>
                  <a:pt x="365" y="14"/>
                </a:moveTo>
                <a:cubicBezTo>
                  <a:pt x="172" y="14"/>
                  <a:pt x="15" y="171"/>
                  <a:pt x="15" y="365"/>
                </a:cubicBezTo>
                <a:cubicBezTo>
                  <a:pt x="15" y="558"/>
                  <a:pt x="172" y="715"/>
                  <a:pt x="365" y="715"/>
                </a:cubicBezTo>
                <a:cubicBezTo>
                  <a:pt x="559" y="715"/>
                  <a:pt x="716" y="558"/>
                  <a:pt x="716" y="365"/>
                </a:cubicBezTo>
                <a:cubicBezTo>
                  <a:pt x="716" y="171"/>
                  <a:pt x="559" y="14"/>
                  <a:pt x="365" y="14"/>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3" name="Freeform 20"/>
          <p:cNvSpPr>
            <a:spLocks noEditPoints="1"/>
          </p:cNvSpPr>
          <p:nvPr/>
        </p:nvSpPr>
        <p:spPr bwMode="auto">
          <a:xfrm>
            <a:off x="6257925" y="3106738"/>
            <a:ext cx="550863" cy="549275"/>
          </a:xfrm>
          <a:custGeom>
            <a:gdLst>
              <a:gd fmla="*/ 71688 w 730" name="T0"/>
              <a:gd fmla="*/ 275390 h 730" name="T1"/>
              <a:gd fmla="*/ 98099 w 730" name="T2"/>
              <a:gd fmla="*/ 162525 h 730" name="T3"/>
              <a:gd fmla="*/ 168277 w 730" name="T4"/>
              <a:gd fmla="*/ 127161 h 730" name="T5"/>
              <a:gd fmla="*/ 213554 w 730" name="T6"/>
              <a:gd fmla="*/ 140705 h 730" name="T7"/>
              <a:gd fmla="*/ 242983 w 730" name="T8"/>
              <a:gd fmla="*/ 180584 h 730" name="T9"/>
              <a:gd fmla="*/ 253548 w 730" name="T10"/>
              <a:gd fmla="*/ 259589 h 730" name="T11"/>
              <a:gd fmla="*/ 227891 w 730" name="T12"/>
              <a:gd fmla="*/ 386750 h 730" name="T13"/>
              <a:gd fmla="*/ 158467 w 730" name="T14"/>
              <a:gd fmla="*/ 423619 h 730" name="T15"/>
              <a:gd fmla="*/ 108663 w 730" name="T16"/>
              <a:gd fmla="*/ 406313 h 730" name="T17"/>
              <a:gd fmla="*/ 79234 w 730" name="T18"/>
              <a:gd fmla="*/ 356653 h 730" name="T19"/>
              <a:gd fmla="*/ 71688 w 730" name="T20"/>
              <a:gd fmla="*/ 275390 h 730" name="T21"/>
              <a:gd fmla="*/ 107154 w 730" name="T22"/>
              <a:gd fmla="*/ 270123 h 730" name="T23"/>
              <a:gd fmla="*/ 124510 w 730" name="T24"/>
              <a:gd fmla="*/ 383740 h 730" name="T25"/>
              <a:gd fmla="*/ 164504 w 730" name="T26"/>
              <a:gd fmla="*/ 409323 h 730" name="T27"/>
              <a:gd fmla="*/ 202235 w 730" name="T28"/>
              <a:gd fmla="*/ 385997 h 730" name="T29"/>
              <a:gd fmla="*/ 218081 w 730" name="T30"/>
              <a:gd fmla="*/ 279905 h 730" name="T31"/>
              <a:gd fmla="*/ 201480 w 730" name="T32"/>
              <a:gd fmla="*/ 167040 h 730" name="T33"/>
              <a:gd fmla="*/ 160731 w 730" name="T34"/>
              <a:gd fmla="*/ 141457 h 730" name="T35"/>
              <a:gd fmla="*/ 121492 w 730" name="T36"/>
              <a:gd fmla="*/ 167040 h 730" name="T37"/>
              <a:gd fmla="*/ 107154 w 730" name="T38"/>
              <a:gd fmla="*/ 270123 h 730" name="T39"/>
              <a:gd fmla="*/ 275432 w 730" name="T40"/>
              <a:gd fmla="*/ 419857 h 730" name="T41"/>
              <a:gd fmla="*/ 275432 w 730" name="T42"/>
              <a:gd fmla="*/ 408570 h 730" name="T43"/>
              <a:gd fmla="*/ 345610 w 730" name="T44"/>
              <a:gd fmla="*/ 335584 h 730" name="T45"/>
              <a:gd fmla="*/ 399187 w 730" name="T46"/>
              <a:gd fmla="*/ 267866 h 730" name="T47"/>
              <a:gd fmla="*/ 412770 w 730" name="T48"/>
              <a:gd fmla="*/ 220462 h 730" name="T49"/>
              <a:gd fmla="*/ 396923 w 730" name="T50"/>
              <a:gd fmla="*/ 176069 h 730" name="T51"/>
              <a:gd fmla="*/ 354665 w 730" name="T52"/>
              <a:gd fmla="*/ 160268 h 730" name="T53"/>
              <a:gd fmla="*/ 323726 w 730" name="T54"/>
              <a:gd fmla="*/ 166287 h 730" name="T55"/>
              <a:gd fmla="*/ 310143 w 730" name="T56"/>
              <a:gd fmla="*/ 177574 h 730" name="T57"/>
              <a:gd fmla="*/ 297315 w 730" name="T58"/>
              <a:gd fmla="*/ 215195 h 730" name="T59"/>
              <a:gd fmla="*/ 285241 w 730" name="T60"/>
              <a:gd fmla="*/ 215195 h 730" name="T61"/>
              <a:gd fmla="*/ 292033 w 730" name="T62"/>
              <a:gd fmla="*/ 158011 h 730" name="T63"/>
              <a:gd fmla="*/ 324481 w 730" name="T64"/>
              <a:gd fmla="*/ 134685 h 730" name="T65"/>
              <a:gd fmla="*/ 364475 w 730" name="T66"/>
              <a:gd fmla="*/ 127161 h 730" name="T67"/>
              <a:gd fmla="*/ 427107 w 730" name="T68"/>
              <a:gd fmla="*/ 149734 h 730" name="T69"/>
              <a:gd fmla="*/ 450500 w 730" name="T70"/>
              <a:gd fmla="*/ 207671 h 730" name="T71"/>
              <a:gd fmla="*/ 429371 w 730" name="T72"/>
              <a:gd fmla="*/ 268618 h 730" name="T73"/>
              <a:gd fmla="*/ 359193 w 730" name="T74"/>
              <a:gd fmla="*/ 344614 h 730" name="T75"/>
              <a:gd fmla="*/ 319953 w 730" name="T76"/>
              <a:gd fmla="*/ 384493 h 730" name="T77"/>
              <a:gd fmla="*/ 393905 w 730" name="T78"/>
              <a:gd fmla="*/ 384493 h 730" name="T79"/>
              <a:gd fmla="*/ 464838 w 730" name="T80"/>
              <a:gd fmla="*/ 382235 h 730" name="T81"/>
              <a:gd fmla="*/ 467102 w 730" name="T82"/>
              <a:gd fmla="*/ 383740 h 730" name="T83"/>
              <a:gd fmla="*/ 464838 w 730" name="T84"/>
              <a:gd fmla="*/ 400294 h 730" name="T85"/>
              <a:gd fmla="*/ 467102 w 730" name="T86"/>
              <a:gd fmla="*/ 418352 h 730" name="T87"/>
              <a:gd fmla="*/ 464838 w 730" name="T88"/>
              <a:gd fmla="*/ 419857 h 730" name="T89"/>
              <a:gd fmla="*/ 375040 w 730" name="T90"/>
              <a:gd fmla="*/ 418352 h 730" name="T91"/>
              <a:gd fmla="*/ 275432 w 730" name="T92"/>
              <a:gd fmla="*/ 419857 h 730" name="T93"/>
              <a:gd fmla="*/ 275432 w 730" name="T94"/>
              <a:gd fmla="*/ 0 h 730" name="T95"/>
              <a:gd fmla="*/ 0 w 730" name="T96"/>
              <a:gd fmla="*/ 274638 h 730" name="T97"/>
              <a:gd fmla="*/ 275432 w 730" name="T98"/>
              <a:gd fmla="*/ 549275 h 730" name="T99"/>
              <a:gd fmla="*/ 550863 w 730" name="T100"/>
              <a:gd fmla="*/ 274638 h 730" name="T101"/>
              <a:gd fmla="*/ 275432 w 730" name="T102"/>
              <a:gd fmla="*/ 0 h 730" name="T103"/>
              <a:gd fmla="*/ 275432 w 730" name="T104"/>
              <a:gd fmla="*/ 11286 h 730" name="T105"/>
              <a:gd fmla="*/ 10564 w 730" name="T106"/>
              <a:gd fmla="*/ 274638 h 730" name="T107"/>
              <a:gd fmla="*/ 275432 w 730" name="T108"/>
              <a:gd fmla="*/ 538741 h 730" name="T109"/>
              <a:gd fmla="*/ 539544 w 730" name="T110"/>
              <a:gd fmla="*/ 274638 h 730" name="T111"/>
              <a:gd fmla="*/ 275432 w 730" name="T112"/>
              <a:gd fmla="*/ 11286 h 730"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730" w="730">
                <a:moveTo>
                  <a:pt x="95" y="366"/>
                </a:moveTo>
                <a:cubicBezTo>
                  <a:pt x="95" y="297"/>
                  <a:pt x="107" y="247"/>
                  <a:pt x="130" y="216"/>
                </a:cubicBezTo>
                <a:cubicBezTo>
                  <a:pt x="153" y="185"/>
                  <a:pt x="184" y="169"/>
                  <a:pt x="223" y="169"/>
                </a:cubicBezTo>
                <a:cubicBezTo>
                  <a:pt x="246" y="169"/>
                  <a:pt x="267" y="175"/>
                  <a:pt x="283" y="187"/>
                </a:cubicBezTo>
                <a:cubicBezTo>
                  <a:pt x="300" y="198"/>
                  <a:pt x="313" y="216"/>
                  <a:pt x="322" y="240"/>
                </a:cubicBezTo>
                <a:cubicBezTo>
                  <a:pt x="331" y="264"/>
                  <a:pt x="336" y="299"/>
                  <a:pt x="336" y="345"/>
                </a:cubicBezTo>
                <a:cubicBezTo>
                  <a:pt x="336" y="425"/>
                  <a:pt x="325" y="481"/>
                  <a:pt x="302" y="514"/>
                </a:cubicBezTo>
                <a:cubicBezTo>
                  <a:pt x="279" y="547"/>
                  <a:pt x="248" y="563"/>
                  <a:pt x="210" y="563"/>
                </a:cubicBezTo>
                <a:cubicBezTo>
                  <a:pt x="183" y="563"/>
                  <a:pt x="161" y="555"/>
                  <a:pt x="144" y="540"/>
                </a:cubicBezTo>
                <a:cubicBezTo>
                  <a:pt x="126" y="524"/>
                  <a:pt x="113" y="502"/>
                  <a:pt x="105" y="474"/>
                </a:cubicBezTo>
                <a:cubicBezTo>
                  <a:pt x="99" y="452"/>
                  <a:pt x="95" y="416"/>
                  <a:pt x="95" y="366"/>
                </a:cubicBezTo>
                <a:close/>
                <a:moveTo>
                  <a:pt x="142" y="359"/>
                </a:moveTo>
                <a:cubicBezTo>
                  <a:pt x="142" y="433"/>
                  <a:pt x="150" y="483"/>
                  <a:pt x="165" y="510"/>
                </a:cubicBezTo>
                <a:cubicBezTo>
                  <a:pt x="177" y="533"/>
                  <a:pt x="195" y="544"/>
                  <a:pt x="218" y="544"/>
                </a:cubicBezTo>
                <a:cubicBezTo>
                  <a:pt x="240" y="544"/>
                  <a:pt x="257" y="533"/>
                  <a:pt x="268" y="513"/>
                </a:cubicBezTo>
                <a:cubicBezTo>
                  <a:pt x="282" y="487"/>
                  <a:pt x="289" y="440"/>
                  <a:pt x="289" y="372"/>
                </a:cubicBezTo>
                <a:cubicBezTo>
                  <a:pt x="289" y="299"/>
                  <a:pt x="282" y="249"/>
                  <a:pt x="267" y="222"/>
                </a:cubicBezTo>
                <a:cubicBezTo>
                  <a:pt x="254" y="200"/>
                  <a:pt x="236" y="188"/>
                  <a:pt x="213" y="188"/>
                </a:cubicBezTo>
                <a:cubicBezTo>
                  <a:pt x="191" y="188"/>
                  <a:pt x="174" y="200"/>
                  <a:pt x="161" y="222"/>
                </a:cubicBezTo>
                <a:cubicBezTo>
                  <a:pt x="149" y="244"/>
                  <a:pt x="142" y="290"/>
                  <a:pt x="142" y="359"/>
                </a:cubicBezTo>
                <a:close/>
                <a:moveTo>
                  <a:pt x="365" y="558"/>
                </a:moveTo>
                <a:lnTo>
                  <a:pt x="365" y="543"/>
                </a:lnTo>
                <a:lnTo>
                  <a:pt x="458" y="446"/>
                </a:lnTo>
                <a:cubicBezTo>
                  <a:pt x="493" y="409"/>
                  <a:pt x="517" y="379"/>
                  <a:pt x="529" y="356"/>
                </a:cubicBezTo>
                <a:cubicBezTo>
                  <a:pt x="541" y="333"/>
                  <a:pt x="547" y="312"/>
                  <a:pt x="547" y="293"/>
                </a:cubicBezTo>
                <a:cubicBezTo>
                  <a:pt x="547" y="268"/>
                  <a:pt x="540" y="249"/>
                  <a:pt x="526" y="234"/>
                </a:cubicBezTo>
                <a:cubicBezTo>
                  <a:pt x="512" y="220"/>
                  <a:pt x="493" y="213"/>
                  <a:pt x="470" y="213"/>
                </a:cubicBezTo>
                <a:cubicBezTo>
                  <a:pt x="455" y="213"/>
                  <a:pt x="442" y="215"/>
                  <a:pt x="429" y="221"/>
                </a:cubicBezTo>
                <a:cubicBezTo>
                  <a:pt x="421" y="225"/>
                  <a:pt x="414" y="230"/>
                  <a:pt x="411" y="236"/>
                </a:cubicBezTo>
                <a:cubicBezTo>
                  <a:pt x="407" y="241"/>
                  <a:pt x="401" y="258"/>
                  <a:pt x="394" y="286"/>
                </a:cubicBezTo>
                <a:lnTo>
                  <a:pt x="378" y="286"/>
                </a:lnTo>
                <a:cubicBezTo>
                  <a:pt x="383" y="251"/>
                  <a:pt x="386" y="225"/>
                  <a:pt x="387" y="210"/>
                </a:cubicBezTo>
                <a:cubicBezTo>
                  <a:pt x="400" y="195"/>
                  <a:pt x="415" y="185"/>
                  <a:pt x="430" y="179"/>
                </a:cubicBezTo>
                <a:cubicBezTo>
                  <a:pt x="446" y="172"/>
                  <a:pt x="464" y="169"/>
                  <a:pt x="483" y="169"/>
                </a:cubicBezTo>
                <a:cubicBezTo>
                  <a:pt x="518" y="169"/>
                  <a:pt x="546" y="179"/>
                  <a:pt x="566" y="199"/>
                </a:cubicBezTo>
                <a:cubicBezTo>
                  <a:pt x="587" y="218"/>
                  <a:pt x="597" y="244"/>
                  <a:pt x="597" y="276"/>
                </a:cubicBezTo>
                <a:cubicBezTo>
                  <a:pt x="597" y="304"/>
                  <a:pt x="588" y="331"/>
                  <a:pt x="569" y="357"/>
                </a:cubicBezTo>
                <a:cubicBezTo>
                  <a:pt x="551" y="384"/>
                  <a:pt x="520" y="417"/>
                  <a:pt x="476" y="458"/>
                </a:cubicBezTo>
                <a:lnTo>
                  <a:pt x="424" y="511"/>
                </a:lnTo>
                <a:lnTo>
                  <a:pt x="522" y="511"/>
                </a:lnTo>
                <a:cubicBezTo>
                  <a:pt x="564" y="511"/>
                  <a:pt x="595" y="510"/>
                  <a:pt x="616" y="508"/>
                </a:cubicBezTo>
                <a:lnTo>
                  <a:pt x="619" y="510"/>
                </a:lnTo>
                <a:cubicBezTo>
                  <a:pt x="617" y="520"/>
                  <a:pt x="616" y="527"/>
                  <a:pt x="616" y="532"/>
                </a:cubicBezTo>
                <a:cubicBezTo>
                  <a:pt x="616" y="535"/>
                  <a:pt x="617" y="543"/>
                  <a:pt x="619" y="556"/>
                </a:cubicBezTo>
                <a:lnTo>
                  <a:pt x="616" y="558"/>
                </a:lnTo>
                <a:cubicBezTo>
                  <a:pt x="580" y="556"/>
                  <a:pt x="541" y="556"/>
                  <a:pt x="497" y="556"/>
                </a:cubicBezTo>
                <a:cubicBezTo>
                  <a:pt x="452" y="556"/>
                  <a:pt x="408" y="556"/>
                  <a:pt x="365" y="558"/>
                </a:cubicBezTo>
                <a:close/>
                <a:moveTo>
                  <a:pt x="365" y="0"/>
                </a:moveTo>
                <a:cubicBezTo>
                  <a:pt x="163" y="0"/>
                  <a:pt x="0" y="164"/>
                  <a:pt x="0" y="365"/>
                </a:cubicBezTo>
                <a:cubicBezTo>
                  <a:pt x="0" y="567"/>
                  <a:pt x="163" y="730"/>
                  <a:pt x="365" y="730"/>
                </a:cubicBezTo>
                <a:cubicBezTo>
                  <a:pt x="566" y="730"/>
                  <a:pt x="730" y="567"/>
                  <a:pt x="730" y="365"/>
                </a:cubicBezTo>
                <a:cubicBezTo>
                  <a:pt x="730" y="164"/>
                  <a:pt x="566" y="0"/>
                  <a:pt x="365" y="0"/>
                </a:cubicBezTo>
                <a:close/>
                <a:moveTo>
                  <a:pt x="365" y="15"/>
                </a:moveTo>
                <a:cubicBezTo>
                  <a:pt x="171" y="15"/>
                  <a:pt x="14" y="172"/>
                  <a:pt x="14" y="365"/>
                </a:cubicBezTo>
                <a:cubicBezTo>
                  <a:pt x="14" y="559"/>
                  <a:pt x="171" y="716"/>
                  <a:pt x="365" y="716"/>
                </a:cubicBezTo>
                <a:cubicBezTo>
                  <a:pt x="558" y="716"/>
                  <a:pt x="715" y="559"/>
                  <a:pt x="715" y="365"/>
                </a:cubicBezTo>
                <a:cubicBezTo>
                  <a:pt x="715" y="172"/>
                  <a:pt x="558" y="15"/>
                  <a:pt x="365" y="15"/>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4" name="Freeform 21"/>
          <p:cNvSpPr>
            <a:spLocks noEditPoints="1"/>
          </p:cNvSpPr>
          <p:nvPr/>
        </p:nvSpPr>
        <p:spPr bwMode="auto">
          <a:xfrm>
            <a:off x="5395913" y="3106738"/>
            <a:ext cx="550862" cy="549275"/>
          </a:xfrm>
          <a:custGeom>
            <a:gdLst>
              <a:gd fmla="*/ 72442 w 730" name="T0"/>
              <a:gd fmla="*/ 275390 h 730" name="T1"/>
              <a:gd fmla="*/ 98853 w 730" name="T2"/>
              <a:gd fmla="*/ 162525 h 730" name="T3"/>
              <a:gd fmla="*/ 168277 w 730" name="T4"/>
              <a:gd fmla="*/ 127161 h 730" name="T5"/>
              <a:gd fmla="*/ 214308 w 730" name="T6"/>
              <a:gd fmla="*/ 140705 h 730" name="T7"/>
              <a:gd fmla="*/ 243738 w 730" name="T8"/>
              <a:gd fmla="*/ 180584 h 730" name="T9"/>
              <a:gd fmla="*/ 254302 w 730" name="T10"/>
              <a:gd fmla="*/ 259589 h 730" name="T11"/>
              <a:gd fmla="*/ 227891 w 730" name="T12"/>
              <a:gd fmla="*/ 386750 h 730" name="T13"/>
              <a:gd fmla="*/ 158467 w 730" name="T14"/>
              <a:gd fmla="*/ 423619 h 730" name="T15"/>
              <a:gd fmla="*/ 108663 w 730" name="T16"/>
              <a:gd fmla="*/ 406313 h 730" name="T17"/>
              <a:gd fmla="*/ 79988 w 730" name="T18"/>
              <a:gd fmla="*/ 356653 h 730" name="T19"/>
              <a:gd fmla="*/ 72442 w 730" name="T20"/>
              <a:gd fmla="*/ 275390 h 730" name="T21"/>
              <a:gd fmla="*/ 107909 w 730" name="T22"/>
              <a:gd fmla="*/ 270123 h 730" name="T23"/>
              <a:gd fmla="*/ 125265 w 730" name="T24"/>
              <a:gd fmla="*/ 383740 h 730" name="T25"/>
              <a:gd fmla="*/ 165259 w 730" name="T26"/>
              <a:gd fmla="*/ 409323 h 730" name="T27"/>
              <a:gd fmla="*/ 202234 w 730" name="T28"/>
              <a:gd fmla="*/ 385997 h 730" name="T29"/>
              <a:gd fmla="*/ 218836 w 730" name="T30"/>
              <a:gd fmla="*/ 279905 h 730" name="T31"/>
              <a:gd fmla="*/ 201480 w 730" name="T32"/>
              <a:gd fmla="*/ 167040 h 730" name="T33"/>
              <a:gd fmla="*/ 160731 w 730" name="T34"/>
              <a:gd fmla="*/ 141457 h 730" name="T35"/>
              <a:gd fmla="*/ 122246 w 730" name="T36"/>
              <a:gd fmla="*/ 167040 h 730" name="T37"/>
              <a:gd fmla="*/ 107909 w 730" name="T38"/>
              <a:gd fmla="*/ 270123 h 730" name="T39"/>
              <a:gd fmla="*/ 301842 w 730" name="T40"/>
              <a:gd fmla="*/ 419857 h 730" name="T41"/>
              <a:gd fmla="*/ 301842 w 730" name="T42"/>
              <a:gd fmla="*/ 406313 h 730" name="T43"/>
              <a:gd fmla="*/ 317689 w 730" name="T44"/>
              <a:gd fmla="*/ 405561 h 730" name="T45"/>
              <a:gd fmla="*/ 350137 w 730" name="T46"/>
              <a:gd fmla="*/ 398036 h 730" name="T47"/>
              <a:gd fmla="*/ 355419 w 730" name="T48"/>
              <a:gd fmla="*/ 342356 h 730" name="T49"/>
              <a:gd fmla="*/ 356928 w 730" name="T50"/>
              <a:gd fmla="*/ 230244 h 730" name="T51"/>
              <a:gd fmla="*/ 356174 w 730" name="T52"/>
              <a:gd fmla="*/ 167792 h 730" name="T53"/>
              <a:gd fmla="*/ 352401 w 730" name="T54"/>
              <a:gd fmla="*/ 164030 h 730" name="T55"/>
              <a:gd fmla="*/ 342591 w 730" name="T56"/>
              <a:gd fmla="*/ 167792 h 730" name="T57"/>
              <a:gd fmla="*/ 295805 w 730" name="T58"/>
              <a:gd fmla="*/ 189613 h 730" name="T59"/>
              <a:gd fmla="*/ 285241 w 730" name="T60"/>
              <a:gd fmla="*/ 194880 h 730" name="T61"/>
              <a:gd fmla="*/ 282222 w 730" name="T62"/>
              <a:gd fmla="*/ 191870 h 730" name="T63"/>
              <a:gd fmla="*/ 280713 w 730" name="T64"/>
              <a:gd fmla="*/ 172307 h 730" name="T65"/>
              <a:gd fmla="*/ 389376 w 730" name="T66"/>
              <a:gd fmla="*/ 129418 h 730" name="T67"/>
              <a:gd fmla="*/ 395413 w 730" name="T68"/>
              <a:gd fmla="*/ 131676 h 730" name="T69"/>
              <a:gd fmla="*/ 394659 w 730" name="T70"/>
              <a:gd fmla="*/ 155001 h 730" name="T71"/>
              <a:gd fmla="*/ 392395 w 730" name="T72"/>
              <a:gd fmla="*/ 271628 h 730" name="T73"/>
              <a:gd fmla="*/ 390886 w 730" name="T74"/>
              <a:gd fmla="*/ 351386 h 730" name="T75"/>
              <a:gd fmla="*/ 393904 w 730" name="T76"/>
              <a:gd fmla="*/ 389760 h 730" name="T77"/>
              <a:gd fmla="*/ 401450 w 730" name="T78"/>
              <a:gd fmla="*/ 402551 h 730" name="T79"/>
              <a:gd fmla="*/ 427107 w 730" name="T80"/>
              <a:gd fmla="*/ 405561 h 730" name="T81"/>
              <a:gd fmla="*/ 445972 w 730" name="T82"/>
              <a:gd fmla="*/ 406313 h 730" name="T83"/>
              <a:gd fmla="*/ 445972 w 730" name="T84"/>
              <a:gd fmla="*/ 419857 h 730" name="T85"/>
              <a:gd fmla="*/ 373530 w 730" name="T86"/>
              <a:gd fmla="*/ 418352 h 730" name="T87"/>
              <a:gd fmla="*/ 301842 w 730" name="T88"/>
              <a:gd fmla="*/ 419857 h 730" name="T89"/>
              <a:gd fmla="*/ 275431 w 730" name="T90"/>
              <a:gd fmla="*/ 0 h 730" name="T91"/>
              <a:gd fmla="*/ 0 w 730" name="T92"/>
              <a:gd fmla="*/ 274638 h 730" name="T93"/>
              <a:gd fmla="*/ 275431 w 730" name="T94"/>
              <a:gd fmla="*/ 549275 h 730" name="T95"/>
              <a:gd fmla="*/ 550862 w 730" name="T96"/>
              <a:gd fmla="*/ 274638 h 730" name="T97"/>
              <a:gd fmla="*/ 275431 w 730" name="T98"/>
              <a:gd fmla="*/ 0 h 730" name="T99"/>
              <a:gd fmla="*/ 275431 w 730" name="T100"/>
              <a:gd fmla="*/ 11286 h 730" name="T101"/>
              <a:gd fmla="*/ 11319 w 730" name="T102"/>
              <a:gd fmla="*/ 274638 h 730" name="T103"/>
              <a:gd fmla="*/ 275431 w 730" name="T104"/>
              <a:gd fmla="*/ 538741 h 730" name="T105"/>
              <a:gd fmla="*/ 540298 w 730" name="T106"/>
              <a:gd fmla="*/ 274638 h 730" name="T107"/>
              <a:gd fmla="*/ 275431 w 730" name="T108"/>
              <a:gd fmla="*/ 11286 h 73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730" w="730">
                <a:moveTo>
                  <a:pt x="96" y="366"/>
                </a:moveTo>
                <a:cubicBezTo>
                  <a:pt x="96" y="297"/>
                  <a:pt x="108" y="247"/>
                  <a:pt x="131" y="216"/>
                </a:cubicBezTo>
                <a:cubicBezTo>
                  <a:pt x="154" y="185"/>
                  <a:pt x="185" y="169"/>
                  <a:pt x="223" y="169"/>
                </a:cubicBezTo>
                <a:cubicBezTo>
                  <a:pt x="247" y="169"/>
                  <a:pt x="267" y="175"/>
                  <a:pt x="284" y="187"/>
                </a:cubicBezTo>
                <a:cubicBezTo>
                  <a:pt x="301" y="198"/>
                  <a:pt x="314" y="216"/>
                  <a:pt x="323" y="240"/>
                </a:cubicBezTo>
                <a:cubicBezTo>
                  <a:pt x="332" y="264"/>
                  <a:pt x="337" y="299"/>
                  <a:pt x="337" y="345"/>
                </a:cubicBezTo>
                <a:cubicBezTo>
                  <a:pt x="337" y="425"/>
                  <a:pt x="325" y="481"/>
                  <a:pt x="302" y="514"/>
                </a:cubicBezTo>
                <a:cubicBezTo>
                  <a:pt x="279" y="547"/>
                  <a:pt x="249" y="563"/>
                  <a:pt x="210" y="563"/>
                </a:cubicBezTo>
                <a:cubicBezTo>
                  <a:pt x="184" y="563"/>
                  <a:pt x="162" y="555"/>
                  <a:pt x="144" y="540"/>
                </a:cubicBezTo>
                <a:cubicBezTo>
                  <a:pt x="127" y="524"/>
                  <a:pt x="114" y="502"/>
                  <a:pt x="106" y="474"/>
                </a:cubicBezTo>
                <a:cubicBezTo>
                  <a:pt x="99" y="452"/>
                  <a:pt x="96" y="416"/>
                  <a:pt x="96" y="366"/>
                </a:cubicBezTo>
                <a:close/>
                <a:moveTo>
                  <a:pt x="143" y="359"/>
                </a:moveTo>
                <a:cubicBezTo>
                  <a:pt x="143" y="433"/>
                  <a:pt x="151" y="483"/>
                  <a:pt x="166" y="510"/>
                </a:cubicBezTo>
                <a:cubicBezTo>
                  <a:pt x="178" y="533"/>
                  <a:pt x="196" y="544"/>
                  <a:pt x="219" y="544"/>
                </a:cubicBezTo>
                <a:cubicBezTo>
                  <a:pt x="241" y="544"/>
                  <a:pt x="257" y="533"/>
                  <a:pt x="268" y="513"/>
                </a:cubicBezTo>
                <a:cubicBezTo>
                  <a:pt x="283" y="487"/>
                  <a:pt x="290" y="440"/>
                  <a:pt x="290" y="372"/>
                </a:cubicBezTo>
                <a:cubicBezTo>
                  <a:pt x="290" y="299"/>
                  <a:pt x="282" y="249"/>
                  <a:pt x="267" y="222"/>
                </a:cubicBezTo>
                <a:cubicBezTo>
                  <a:pt x="254" y="200"/>
                  <a:pt x="236" y="188"/>
                  <a:pt x="213" y="188"/>
                </a:cubicBezTo>
                <a:cubicBezTo>
                  <a:pt x="191" y="188"/>
                  <a:pt x="174" y="200"/>
                  <a:pt x="162" y="222"/>
                </a:cubicBezTo>
                <a:cubicBezTo>
                  <a:pt x="149" y="244"/>
                  <a:pt x="143" y="290"/>
                  <a:pt x="143" y="359"/>
                </a:cubicBezTo>
                <a:close/>
                <a:moveTo>
                  <a:pt x="400" y="558"/>
                </a:moveTo>
                <a:lnTo>
                  <a:pt x="400" y="540"/>
                </a:lnTo>
                <a:lnTo>
                  <a:pt x="421" y="539"/>
                </a:lnTo>
                <a:cubicBezTo>
                  <a:pt x="445" y="539"/>
                  <a:pt x="460" y="535"/>
                  <a:pt x="464" y="529"/>
                </a:cubicBezTo>
                <a:cubicBezTo>
                  <a:pt x="469" y="523"/>
                  <a:pt x="471" y="498"/>
                  <a:pt x="471" y="455"/>
                </a:cubicBezTo>
                <a:lnTo>
                  <a:pt x="473" y="306"/>
                </a:lnTo>
                <a:cubicBezTo>
                  <a:pt x="473" y="255"/>
                  <a:pt x="473" y="228"/>
                  <a:pt x="472" y="223"/>
                </a:cubicBezTo>
                <a:cubicBezTo>
                  <a:pt x="471" y="220"/>
                  <a:pt x="469" y="218"/>
                  <a:pt x="467" y="218"/>
                </a:cubicBezTo>
                <a:cubicBezTo>
                  <a:pt x="465" y="218"/>
                  <a:pt x="461" y="220"/>
                  <a:pt x="454" y="223"/>
                </a:cubicBezTo>
                <a:cubicBezTo>
                  <a:pt x="424" y="236"/>
                  <a:pt x="403" y="246"/>
                  <a:pt x="392" y="252"/>
                </a:cubicBezTo>
                <a:cubicBezTo>
                  <a:pt x="384" y="257"/>
                  <a:pt x="379" y="259"/>
                  <a:pt x="378" y="259"/>
                </a:cubicBezTo>
                <a:cubicBezTo>
                  <a:pt x="375" y="259"/>
                  <a:pt x="374" y="258"/>
                  <a:pt x="374" y="255"/>
                </a:cubicBezTo>
                <a:lnTo>
                  <a:pt x="372" y="229"/>
                </a:lnTo>
                <a:cubicBezTo>
                  <a:pt x="428" y="212"/>
                  <a:pt x="476" y="193"/>
                  <a:pt x="516" y="172"/>
                </a:cubicBezTo>
                <a:lnTo>
                  <a:pt x="524" y="175"/>
                </a:lnTo>
                <a:lnTo>
                  <a:pt x="523" y="206"/>
                </a:lnTo>
                <a:lnTo>
                  <a:pt x="520" y="361"/>
                </a:lnTo>
                <a:lnTo>
                  <a:pt x="518" y="467"/>
                </a:lnTo>
                <a:cubicBezTo>
                  <a:pt x="518" y="493"/>
                  <a:pt x="520" y="510"/>
                  <a:pt x="522" y="518"/>
                </a:cubicBezTo>
                <a:cubicBezTo>
                  <a:pt x="524" y="526"/>
                  <a:pt x="527" y="532"/>
                  <a:pt x="532" y="535"/>
                </a:cubicBezTo>
                <a:cubicBezTo>
                  <a:pt x="537" y="537"/>
                  <a:pt x="548" y="539"/>
                  <a:pt x="566" y="539"/>
                </a:cubicBezTo>
                <a:lnTo>
                  <a:pt x="591" y="540"/>
                </a:lnTo>
                <a:lnTo>
                  <a:pt x="591" y="558"/>
                </a:lnTo>
                <a:cubicBezTo>
                  <a:pt x="546" y="556"/>
                  <a:pt x="514" y="556"/>
                  <a:pt x="495" y="556"/>
                </a:cubicBezTo>
                <a:cubicBezTo>
                  <a:pt x="473" y="556"/>
                  <a:pt x="442" y="556"/>
                  <a:pt x="400" y="558"/>
                </a:cubicBezTo>
                <a:close/>
                <a:moveTo>
                  <a:pt x="365" y="0"/>
                </a:moveTo>
                <a:cubicBezTo>
                  <a:pt x="164" y="0"/>
                  <a:pt x="0" y="164"/>
                  <a:pt x="0" y="365"/>
                </a:cubicBezTo>
                <a:cubicBezTo>
                  <a:pt x="0" y="567"/>
                  <a:pt x="164" y="730"/>
                  <a:pt x="365" y="730"/>
                </a:cubicBezTo>
                <a:cubicBezTo>
                  <a:pt x="567" y="730"/>
                  <a:pt x="730" y="567"/>
                  <a:pt x="730" y="365"/>
                </a:cubicBezTo>
                <a:cubicBezTo>
                  <a:pt x="730" y="164"/>
                  <a:pt x="567" y="0"/>
                  <a:pt x="365" y="0"/>
                </a:cubicBezTo>
                <a:close/>
                <a:moveTo>
                  <a:pt x="365" y="15"/>
                </a:moveTo>
                <a:cubicBezTo>
                  <a:pt x="172" y="15"/>
                  <a:pt x="15" y="172"/>
                  <a:pt x="15" y="365"/>
                </a:cubicBezTo>
                <a:cubicBezTo>
                  <a:pt x="15" y="559"/>
                  <a:pt x="172" y="716"/>
                  <a:pt x="365" y="716"/>
                </a:cubicBezTo>
                <a:cubicBezTo>
                  <a:pt x="559" y="716"/>
                  <a:pt x="716" y="559"/>
                  <a:pt x="716" y="365"/>
                </a:cubicBezTo>
                <a:cubicBezTo>
                  <a:pt x="716" y="172"/>
                  <a:pt x="559" y="15"/>
                  <a:pt x="365" y="15"/>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05" name="TextBox 14"/>
          <p:cNvSpPr txBox="1">
            <a:spLocks noChangeArrowheads="1"/>
          </p:cNvSpPr>
          <p:nvPr/>
        </p:nvSpPr>
        <p:spPr bwMode="auto">
          <a:xfrm>
            <a:off x="8789989" y="1593850"/>
            <a:ext cx="27686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33806" name="TextBox 15"/>
          <p:cNvSpPr txBox="1">
            <a:spLocks noChangeArrowheads="1"/>
          </p:cNvSpPr>
          <p:nvPr/>
        </p:nvSpPr>
        <p:spPr bwMode="auto">
          <a:xfrm>
            <a:off x="8789989" y="4610100"/>
            <a:ext cx="27686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33807" name="TextBox 16"/>
          <p:cNvSpPr txBox="1">
            <a:spLocks noChangeArrowheads="1"/>
          </p:cNvSpPr>
          <p:nvPr/>
        </p:nvSpPr>
        <p:spPr bwMode="auto">
          <a:xfrm>
            <a:off x="711200" y="4610100"/>
            <a:ext cx="276701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33808" name="TextBox 17"/>
          <p:cNvSpPr txBox="1">
            <a:spLocks noChangeArrowheads="1"/>
          </p:cNvSpPr>
          <p:nvPr/>
        </p:nvSpPr>
        <p:spPr bwMode="auto">
          <a:xfrm>
            <a:off x="3783013" y="1974850"/>
            <a:ext cx="174783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2200">
                <a:solidFill>
                  <a:schemeClr val="accent2"/>
                </a:solidFill>
                <a:latin charset="-122" panose="020b0503020204020204" pitchFamily="34" typeface="微软雅黑"/>
                <a:ea charset="-122" pitchFamily="34" typeface="微软雅黑"/>
              </a:rPr>
              <a:t>这里可以</a:t>
            </a:r>
          </a:p>
          <a:p>
            <a:pPr algn="ctr" eaLnBrk="1" hangingPunct="1"/>
            <a:r>
              <a:rPr altLang="en-US" b="1" lang="zh-CN" sz="2200">
                <a:solidFill>
                  <a:schemeClr val="accent2"/>
                </a:solidFill>
                <a:latin charset="-122" panose="020b0503020204020204" pitchFamily="34" typeface="微软雅黑"/>
                <a:ea charset="-122" pitchFamily="34" typeface="微软雅黑"/>
              </a:rPr>
              <a:t>添加标题一</a:t>
            </a:r>
          </a:p>
        </p:txBody>
      </p:sp>
      <p:sp>
        <p:nvSpPr>
          <p:cNvPr id="33809" name="TextBox 18"/>
          <p:cNvSpPr txBox="1">
            <a:spLocks noChangeArrowheads="1"/>
          </p:cNvSpPr>
          <p:nvPr/>
        </p:nvSpPr>
        <p:spPr bwMode="auto">
          <a:xfrm>
            <a:off x="6567489" y="1974850"/>
            <a:ext cx="1747837"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2200">
                <a:solidFill>
                  <a:schemeClr val="accent2"/>
                </a:solidFill>
                <a:latin charset="-122" panose="020b0503020204020204" pitchFamily="34" typeface="微软雅黑"/>
                <a:ea charset="-122" pitchFamily="34" typeface="微软雅黑"/>
              </a:rPr>
              <a:t>这里可以</a:t>
            </a:r>
          </a:p>
          <a:p>
            <a:pPr algn="ctr" eaLnBrk="1" hangingPunct="1"/>
            <a:r>
              <a:rPr altLang="en-US" b="1" lang="zh-CN" sz="2200">
                <a:solidFill>
                  <a:schemeClr val="accent2"/>
                </a:solidFill>
                <a:latin charset="-122" panose="020b0503020204020204" pitchFamily="34" typeface="微软雅黑"/>
                <a:ea charset="-122" pitchFamily="34" typeface="微软雅黑"/>
              </a:rPr>
              <a:t>添加标题二</a:t>
            </a:r>
          </a:p>
        </p:txBody>
      </p:sp>
      <p:sp>
        <p:nvSpPr>
          <p:cNvPr id="33810" name="TextBox 19"/>
          <p:cNvSpPr txBox="1">
            <a:spLocks noChangeArrowheads="1"/>
          </p:cNvSpPr>
          <p:nvPr/>
        </p:nvSpPr>
        <p:spPr bwMode="auto">
          <a:xfrm>
            <a:off x="3944938" y="4732338"/>
            <a:ext cx="174625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2200">
                <a:solidFill>
                  <a:schemeClr val="accent2"/>
                </a:solidFill>
                <a:latin charset="-122" panose="020b0503020204020204" pitchFamily="34" typeface="微软雅黑"/>
                <a:ea charset="-122" pitchFamily="34" typeface="微软雅黑"/>
              </a:rPr>
              <a:t>这里可以</a:t>
            </a:r>
          </a:p>
          <a:p>
            <a:pPr algn="ctr" eaLnBrk="1" hangingPunct="1"/>
            <a:r>
              <a:rPr altLang="en-US" b="1" lang="zh-CN" sz="2200">
                <a:solidFill>
                  <a:schemeClr val="accent2"/>
                </a:solidFill>
                <a:latin charset="-122" panose="020b0503020204020204" pitchFamily="34" typeface="微软雅黑"/>
                <a:ea charset="-122" pitchFamily="34" typeface="微软雅黑"/>
              </a:rPr>
              <a:t>添加标题三</a:t>
            </a:r>
          </a:p>
        </p:txBody>
      </p:sp>
      <p:sp>
        <p:nvSpPr>
          <p:cNvPr id="33811" name="TextBox 20"/>
          <p:cNvSpPr txBox="1">
            <a:spLocks noChangeArrowheads="1"/>
          </p:cNvSpPr>
          <p:nvPr/>
        </p:nvSpPr>
        <p:spPr bwMode="auto">
          <a:xfrm>
            <a:off x="6292849" y="4732338"/>
            <a:ext cx="174783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2200">
                <a:solidFill>
                  <a:schemeClr val="accent2"/>
                </a:solidFill>
                <a:latin charset="-122" panose="020b0503020204020204" pitchFamily="34" typeface="微软雅黑"/>
                <a:ea charset="-122" pitchFamily="34" typeface="微软雅黑"/>
              </a:rPr>
              <a:t>这里可以</a:t>
            </a:r>
          </a:p>
          <a:p>
            <a:pPr algn="ctr" eaLnBrk="1" hangingPunct="1"/>
            <a:r>
              <a:rPr altLang="en-US" b="1" lang="zh-CN" sz="2200">
                <a:solidFill>
                  <a:schemeClr val="accent2"/>
                </a:solidFill>
                <a:latin charset="-122" panose="020b0503020204020204" pitchFamily="34" typeface="微软雅黑"/>
                <a:ea charset="-122" pitchFamily="34" typeface="微软雅黑"/>
              </a:rPr>
              <a:t>添加标题四</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3795"/>
                                        </p:tgtEl>
                                        <p:attrNameLst>
                                          <p:attrName>style.visibility</p:attrName>
                                        </p:attrNameLst>
                                      </p:cBhvr>
                                      <p:to>
                                        <p:strVal val="visible"/>
                                      </p:to>
                                    </p:set>
                                    <p:anim calcmode="lin" valueType="num">
                                      <p:cBhvr>
                                        <p:cTn dur="300" fill="hold" id="7"/>
                                        <p:tgtEl>
                                          <p:spTgt spid="33795"/>
                                        </p:tgtEl>
                                        <p:attrNameLst>
                                          <p:attrName>ppt_w</p:attrName>
                                        </p:attrNameLst>
                                      </p:cBhvr>
                                      <p:tavLst>
                                        <p:tav tm="0">
                                          <p:val>
                                            <p:fltVal val="0"/>
                                          </p:val>
                                        </p:tav>
                                        <p:tav tm="100000">
                                          <p:val>
                                            <p:strVal val="#ppt_w"/>
                                          </p:val>
                                        </p:tav>
                                      </p:tavLst>
                                    </p:anim>
                                    <p:anim calcmode="lin" valueType="num">
                                      <p:cBhvr>
                                        <p:cTn dur="300" fill="hold" id="8"/>
                                        <p:tgtEl>
                                          <p:spTgt spid="33795"/>
                                        </p:tgtEl>
                                        <p:attrNameLst>
                                          <p:attrName>ppt_h</p:attrName>
                                        </p:attrNameLst>
                                      </p:cBhvr>
                                      <p:tavLst>
                                        <p:tav tm="0">
                                          <p:val>
                                            <p:fltVal val="0"/>
                                          </p:val>
                                        </p:tav>
                                        <p:tav tm="100000">
                                          <p:val>
                                            <p:strVal val="#ppt_h"/>
                                          </p:val>
                                        </p:tav>
                                      </p:tavLst>
                                    </p:anim>
                                    <p:anim calcmode="lin" valueType="num">
                                      <p:cBhvr>
                                        <p:cTn dur="300" fill="hold" id="9"/>
                                        <p:tgtEl>
                                          <p:spTgt spid="33795"/>
                                        </p:tgtEl>
                                        <p:attrNameLst>
                                          <p:attrName>style.rotation</p:attrName>
                                        </p:attrNameLst>
                                      </p:cBhvr>
                                      <p:tavLst>
                                        <p:tav tm="0">
                                          <p:val>
                                            <p:fltVal val="90"/>
                                          </p:val>
                                        </p:tav>
                                        <p:tav tm="100000">
                                          <p:val>
                                            <p:fltVal val="0"/>
                                          </p:val>
                                        </p:tav>
                                      </p:tavLst>
                                    </p:anim>
                                    <p:animEffect filter="fade" transition="in">
                                      <p:cBhvr>
                                        <p:cTn dur="300" id="10"/>
                                        <p:tgtEl>
                                          <p:spTgt spid="33795"/>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33794"/>
                                        </p:tgtEl>
                                        <p:attrNameLst>
                                          <p:attrName>style.visibility</p:attrName>
                                        </p:attrNameLst>
                                      </p:cBhvr>
                                      <p:to>
                                        <p:strVal val="visible"/>
                                      </p:to>
                                    </p:set>
                                    <p:anim calcmode="lin" valueType="num">
                                      <p:cBhvr>
                                        <p:cTn dur="400" fill="hold" id="14"/>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33794"/>
                                        </p:tgtEl>
                                        <p:attrNameLst>
                                          <p:attrName>ppt_y</p:attrName>
                                        </p:attrNameLst>
                                      </p:cBhvr>
                                      <p:tavLst>
                                        <p:tav tm="0">
                                          <p:val>
                                            <p:strVal val="#ppt_y"/>
                                          </p:val>
                                        </p:tav>
                                        <p:tav tm="100000">
                                          <p:val>
                                            <p:strVal val="#ppt_y"/>
                                          </p:val>
                                        </p:tav>
                                      </p:tavLst>
                                    </p:anim>
                                    <p:anim calcmode="lin" valueType="num">
                                      <p:cBhvr>
                                        <p:cTn dur="400" fill="hold" id="16"/>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3379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33794"/>
                                        </p:tgtEl>
                                      </p:cBhvr>
                                    </p:animEffect>
                                  </p:childTnLst>
                                </p:cTn>
                              </p:par>
                            </p:childTnLst>
                          </p:cTn>
                        </p:par>
                        <p:par>
                          <p:cTn fill="hold" id="19" nodeType="afterGroup">
                            <p:stCondLst>
                              <p:cond delay="700"/>
                            </p:stCondLst>
                            <p:childTnLst>
                              <p:par>
                                <p:cTn fill="hold" grpId="0" id="20" nodeType="afterEffect" presetClass="entr" presetID="2" presetSubtype="3">
                                  <p:stCondLst>
                                    <p:cond delay="0"/>
                                  </p:stCondLst>
                                  <p:childTnLst>
                                    <p:set>
                                      <p:cBhvr>
                                        <p:cTn dur="1" fill="hold" id="21">
                                          <p:stCondLst>
                                            <p:cond delay="0"/>
                                          </p:stCondLst>
                                        </p:cTn>
                                        <p:tgtEl>
                                          <p:spTgt spid="33800"/>
                                        </p:tgtEl>
                                        <p:attrNameLst>
                                          <p:attrName>style.visibility</p:attrName>
                                        </p:attrNameLst>
                                      </p:cBhvr>
                                      <p:to>
                                        <p:strVal val="visible"/>
                                      </p:to>
                                    </p:set>
                                    <p:anim calcmode="lin" valueType="num">
                                      <p:cBhvr additive="base">
                                        <p:cTn dur="500" fill="hold" id="22"/>
                                        <p:tgtEl>
                                          <p:spTgt spid="33800"/>
                                        </p:tgtEl>
                                        <p:attrNameLst>
                                          <p:attrName>ppt_x</p:attrName>
                                        </p:attrNameLst>
                                      </p:cBhvr>
                                      <p:tavLst>
                                        <p:tav tm="0">
                                          <p:val>
                                            <p:strVal val="1+#ppt_w/2"/>
                                          </p:val>
                                        </p:tav>
                                        <p:tav tm="100000">
                                          <p:val>
                                            <p:strVal val="#ppt_x"/>
                                          </p:val>
                                        </p:tav>
                                      </p:tavLst>
                                    </p:anim>
                                    <p:anim calcmode="lin" valueType="num">
                                      <p:cBhvr additive="base">
                                        <p:cTn dur="500" fill="hold" id="23"/>
                                        <p:tgtEl>
                                          <p:spTgt spid="33800"/>
                                        </p:tgtEl>
                                        <p:attrNameLst>
                                          <p:attrName>ppt_y</p:attrName>
                                        </p:attrNameLst>
                                      </p:cBhvr>
                                      <p:tavLst>
                                        <p:tav tm="0">
                                          <p:val>
                                            <p:strVal val="0-#ppt_h/2"/>
                                          </p:val>
                                        </p:tav>
                                        <p:tav tm="100000">
                                          <p:val>
                                            <p:strVal val="#ppt_y"/>
                                          </p:val>
                                        </p:tav>
                                      </p:tavLst>
                                    </p:anim>
                                  </p:childTnLst>
                                </p:cTn>
                              </p:par>
                              <p:par>
                                <p:cTn fill="hold" grpId="0" id="24" nodeType="withEffect" presetClass="entr" presetID="2" presetSubtype="9">
                                  <p:stCondLst>
                                    <p:cond delay="0"/>
                                  </p:stCondLst>
                                  <p:childTnLst>
                                    <p:set>
                                      <p:cBhvr>
                                        <p:cTn dur="1" fill="hold" id="25">
                                          <p:stCondLst>
                                            <p:cond delay="0"/>
                                          </p:stCondLst>
                                        </p:cTn>
                                        <p:tgtEl>
                                          <p:spTgt spid="33799"/>
                                        </p:tgtEl>
                                        <p:attrNameLst>
                                          <p:attrName>style.visibility</p:attrName>
                                        </p:attrNameLst>
                                      </p:cBhvr>
                                      <p:to>
                                        <p:strVal val="visible"/>
                                      </p:to>
                                    </p:set>
                                    <p:anim calcmode="lin" valueType="num">
                                      <p:cBhvr additive="base">
                                        <p:cTn dur="500" fill="hold" id="26"/>
                                        <p:tgtEl>
                                          <p:spTgt spid="33799"/>
                                        </p:tgtEl>
                                        <p:attrNameLst>
                                          <p:attrName>ppt_x</p:attrName>
                                        </p:attrNameLst>
                                      </p:cBhvr>
                                      <p:tavLst>
                                        <p:tav tm="0">
                                          <p:val>
                                            <p:strVal val="0-#ppt_w/2"/>
                                          </p:val>
                                        </p:tav>
                                        <p:tav tm="100000">
                                          <p:val>
                                            <p:strVal val="#ppt_x"/>
                                          </p:val>
                                        </p:tav>
                                      </p:tavLst>
                                    </p:anim>
                                    <p:anim calcmode="lin" valueType="num">
                                      <p:cBhvr additive="base">
                                        <p:cTn dur="500" fill="hold" id="27"/>
                                        <p:tgtEl>
                                          <p:spTgt spid="33799"/>
                                        </p:tgtEl>
                                        <p:attrNameLst>
                                          <p:attrName>ppt_y</p:attrName>
                                        </p:attrNameLst>
                                      </p:cBhvr>
                                      <p:tavLst>
                                        <p:tav tm="0">
                                          <p:val>
                                            <p:strVal val="0-#ppt_h/2"/>
                                          </p:val>
                                        </p:tav>
                                        <p:tav tm="100000">
                                          <p:val>
                                            <p:strVal val="#ppt_y"/>
                                          </p:val>
                                        </p:tav>
                                      </p:tavLst>
                                    </p:anim>
                                  </p:childTnLst>
                                </p:cTn>
                              </p:par>
                              <p:par>
                                <p:cTn fill="hold" grpId="0" id="28" nodeType="withEffect" presetClass="entr" presetID="2" presetSubtype="12">
                                  <p:stCondLst>
                                    <p:cond delay="0"/>
                                  </p:stCondLst>
                                  <p:childTnLst>
                                    <p:set>
                                      <p:cBhvr>
                                        <p:cTn dur="1" fill="hold" id="29">
                                          <p:stCondLst>
                                            <p:cond delay="0"/>
                                          </p:stCondLst>
                                        </p:cTn>
                                        <p:tgtEl>
                                          <p:spTgt spid="33797"/>
                                        </p:tgtEl>
                                        <p:attrNameLst>
                                          <p:attrName>style.visibility</p:attrName>
                                        </p:attrNameLst>
                                      </p:cBhvr>
                                      <p:to>
                                        <p:strVal val="visible"/>
                                      </p:to>
                                    </p:set>
                                    <p:anim calcmode="lin" valueType="num">
                                      <p:cBhvr additive="base">
                                        <p:cTn dur="500" fill="hold" id="30"/>
                                        <p:tgtEl>
                                          <p:spTgt spid="33797"/>
                                        </p:tgtEl>
                                        <p:attrNameLst>
                                          <p:attrName>ppt_x</p:attrName>
                                        </p:attrNameLst>
                                      </p:cBhvr>
                                      <p:tavLst>
                                        <p:tav tm="0">
                                          <p:val>
                                            <p:strVal val="0-#ppt_w/2"/>
                                          </p:val>
                                        </p:tav>
                                        <p:tav tm="100000">
                                          <p:val>
                                            <p:strVal val="#ppt_x"/>
                                          </p:val>
                                        </p:tav>
                                      </p:tavLst>
                                    </p:anim>
                                    <p:anim calcmode="lin" valueType="num">
                                      <p:cBhvr additive="base">
                                        <p:cTn dur="500" fill="hold" id="31"/>
                                        <p:tgtEl>
                                          <p:spTgt spid="33797"/>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6">
                                  <p:stCondLst>
                                    <p:cond delay="0"/>
                                  </p:stCondLst>
                                  <p:childTnLst>
                                    <p:set>
                                      <p:cBhvr>
                                        <p:cTn dur="1" fill="hold" id="33">
                                          <p:stCondLst>
                                            <p:cond delay="0"/>
                                          </p:stCondLst>
                                        </p:cTn>
                                        <p:tgtEl>
                                          <p:spTgt spid="33798"/>
                                        </p:tgtEl>
                                        <p:attrNameLst>
                                          <p:attrName>style.visibility</p:attrName>
                                        </p:attrNameLst>
                                      </p:cBhvr>
                                      <p:to>
                                        <p:strVal val="visible"/>
                                      </p:to>
                                    </p:set>
                                    <p:anim calcmode="lin" valueType="num">
                                      <p:cBhvr additive="base">
                                        <p:cTn dur="500" fill="hold" id="34"/>
                                        <p:tgtEl>
                                          <p:spTgt spid="33798"/>
                                        </p:tgtEl>
                                        <p:attrNameLst>
                                          <p:attrName>ppt_x</p:attrName>
                                        </p:attrNameLst>
                                      </p:cBhvr>
                                      <p:tavLst>
                                        <p:tav tm="0">
                                          <p:val>
                                            <p:strVal val="1+#ppt_w/2"/>
                                          </p:val>
                                        </p:tav>
                                        <p:tav tm="100000">
                                          <p:val>
                                            <p:strVal val="#ppt_x"/>
                                          </p:val>
                                        </p:tav>
                                      </p:tavLst>
                                    </p:anim>
                                    <p:anim calcmode="lin" valueType="num">
                                      <p:cBhvr additive="base">
                                        <p:cTn dur="500" fill="hold" id="35"/>
                                        <p:tgtEl>
                                          <p:spTgt spid="33798"/>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1200"/>
                            </p:stCondLst>
                            <p:childTnLst>
                              <p:par>
                                <p:cTn fill="hold" grpId="0" id="37" nodeType="afterEffect" presetClass="entr" presetID="10" presetSubtype="0">
                                  <p:stCondLst>
                                    <p:cond delay="0"/>
                                  </p:stCondLst>
                                  <p:childTnLst>
                                    <p:set>
                                      <p:cBhvr>
                                        <p:cTn dur="1" fill="hold" id="38">
                                          <p:stCondLst>
                                            <p:cond delay="0"/>
                                          </p:stCondLst>
                                        </p:cTn>
                                        <p:tgtEl>
                                          <p:spTgt spid="33803"/>
                                        </p:tgtEl>
                                        <p:attrNameLst>
                                          <p:attrName>style.visibility</p:attrName>
                                        </p:attrNameLst>
                                      </p:cBhvr>
                                      <p:to>
                                        <p:strVal val="visible"/>
                                      </p:to>
                                    </p:set>
                                    <p:anim calcmode="lin" valueType="num">
                                      <p:cBhvr>
                                        <p:cTn dur="300" fill="hold" id="39"/>
                                        <p:tgtEl>
                                          <p:spTgt spid="33803"/>
                                        </p:tgtEl>
                                        <p:attrNameLst>
                                          <p:attrName>ppt_w</p:attrName>
                                        </p:attrNameLst>
                                      </p:cBhvr>
                                      <p:tavLst>
                                        <p:tav tm="0">
                                          <p:val>
                                            <p:fltVal val="0"/>
                                          </p:val>
                                        </p:tav>
                                        <p:tav tm="100000">
                                          <p:val>
                                            <p:strVal val="#ppt_w"/>
                                          </p:val>
                                        </p:tav>
                                      </p:tavLst>
                                    </p:anim>
                                    <p:anim calcmode="lin" valueType="num">
                                      <p:cBhvr>
                                        <p:cTn dur="300" fill="hold" id="40"/>
                                        <p:tgtEl>
                                          <p:spTgt spid="33803"/>
                                        </p:tgtEl>
                                        <p:attrNameLst>
                                          <p:attrName>ppt_h</p:attrName>
                                        </p:attrNameLst>
                                      </p:cBhvr>
                                      <p:tavLst>
                                        <p:tav tm="0">
                                          <p:val>
                                            <p:fltVal val="0"/>
                                          </p:val>
                                        </p:tav>
                                        <p:tav tm="100000">
                                          <p:val>
                                            <p:strVal val="#ppt_h"/>
                                          </p:val>
                                        </p:tav>
                                      </p:tavLst>
                                    </p:anim>
                                    <p:animEffect filter="fade" transition="in">
                                      <p:cBhvr>
                                        <p:cTn dur="300" id="41"/>
                                        <p:tgtEl>
                                          <p:spTgt spid="33803"/>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33804"/>
                                        </p:tgtEl>
                                        <p:attrNameLst>
                                          <p:attrName>style.visibility</p:attrName>
                                        </p:attrNameLst>
                                      </p:cBhvr>
                                      <p:to>
                                        <p:strVal val="visible"/>
                                      </p:to>
                                    </p:set>
                                    <p:anim calcmode="lin" valueType="num">
                                      <p:cBhvr>
                                        <p:cTn dur="300" fill="hold" id="44"/>
                                        <p:tgtEl>
                                          <p:spTgt spid="33804"/>
                                        </p:tgtEl>
                                        <p:attrNameLst>
                                          <p:attrName>ppt_w</p:attrName>
                                        </p:attrNameLst>
                                      </p:cBhvr>
                                      <p:tavLst>
                                        <p:tav tm="0">
                                          <p:val>
                                            <p:fltVal val="0"/>
                                          </p:val>
                                        </p:tav>
                                        <p:tav tm="100000">
                                          <p:val>
                                            <p:strVal val="#ppt_w"/>
                                          </p:val>
                                        </p:tav>
                                      </p:tavLst>
                                    </p:anim>
                                    <p:anim calcmode="lin" valueType="num">
                                      <p:cBhvr>
                                        <p:cTn dur="300" fill="hold" id="45"/>
                                        <p:tgtEl>
                                          <p:spTgt spid="33804"/>
                                        </p:tgtEl>
                                        <p:attrNameLst>
                                          <p:attrName>ppt_h</p:attrName>
                                        </p:attrNameLst>
                                      </p:cBhvr>
                                      <p:tavLst>
                                        <p:tav tm="0">
                                          <p:val>
                                            <p:fltVal val="0"/>
                                          </p:val>
                                        </p:tav>
                                        <p:tav tm="100000">
                                          <p:val>
                                            <p:strVal val="#ppt_h"/>
                                          </p:val>
                                        </p:tav>
                                      </p:tavLst>
                                    </p:anim>
                                    <p:animEffect filter="fade" transition="in">
                                      <p:cBhvr>
                                        <p:cTn dur="300" id="46"/>
                                        <p:tgtEl>
                                          <p:spTgt spid="33804"/>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33802"/>
                                        </p:tgtEl>
                                        <p:attrNameLst>
                                          <p:attrName>style.visibility</p:attrName>
                                        </p:attrNameLst>
                                      </p:cBhvr>
                                      <p:to>
                                        <p:strVal val="visible"/>
                                      </p:to>
                                    </p:set>
                                    <p:anim calcmode="lin" valueType="num">
                                      <p:cBhvr>
                                        <p:cTn dur="300" fill="hold" id="49"/>
                                        <p:tgtEl>
                                          <p:spTgt spid="33802"/>
                                        </p:tgtEl>
                                        <p:attrNameLst>
                                          <p:attrName>ppt_w</p:attrName>
                                        </p:attrNameLst>
                                      </p:cBhvr>
                                      <p:tavLst>
                                        <p:tav tm="0">
                                          <p:val>
                                            <p:fltVal val="0"/>
                                          </p:val>
                                        </p:tav>
                                        <p:tav tm="100000">
                                          <p:val>
                                            <p:strVal val="#ppt_w"/>
                                          </p:val>
                                        </p:tav>
                                      </p:tavLst>
                                    </p:anim>
                                    <p:anim calcmode="lin" valueType="num">
                                      <p:cBhvr>
                                        <p:cTn dur="300" fill="hold" id="50"/>
                                        <p:tgtEl>
                                          <p:spTgt spid="33802"/>
                                        </p:tgtEl>
                                        <p:attrNameLst>
                                          <p:attrName>ppt_h</p:attrName>
                                        </p:attrNameLst>
                                      </p:cBhvr>
                                      <p:tavLst>
                                        <p:tav tm="0">
                                          <p:val>
                                            <p:fltVal val="0"/>
                                          </p:val>
                                        </p:tav>
                                        <p:tav tm="100000">
                                          <p:val>
                                            <p:strVal val="#ppt_h"/>
                                          </p:val>
                                        </p:tav>
                                      </p:tavLst>
                                    </p:anim>
                                    <p:animEffect filter="fade" transition="in">
                                      <p:cBhvr>
                                        <p:cTn dur="300" id="51"/>
                                        <p:tgtEl>
                                          <p:spTgt spid="33802"/>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33801"/>
                                        </p:tgtEl>
                                        <p:attrNameLst>
                                          <p:attrName>style.visibility</p:attrName>
                                        </p:attrNameLst>
                                      </p:cBhvr>
                                      <p:to>
                                        <p:strVal val="visible"/>
                                      </p:to>
                                    </p:set>
                                    <p:anim calcmode="lin" valueType="num">
                                      <p:cBhvr>
                                        <p:cTn dur="300" fill="hold" id="54"/>
                                        <p:tgtEl>
                                          <p:spTgt spid="33801"/>
                                        </p:tgtEl>
                                        <p:attrNameLst>
                                          <p:attrName>ppt_w</p:attrName>
                                        </p:attrNameLst>
                                      </p:cBhvr>
                                      <p:tavLst>
                                        <p:tav tm="0">
                                          <p:val>
                                            <p:fltVal val="0"/>
                                          </p:val>
                                        </p:tav>
                                        <p:tav tm="100000">
                                          <p:val>
                                            <p:strVal val="#ppt_w"/>
                                          </p:val>
                                        </p:tav>
                                      </p:tavLst>
                                    </p:anim>
                                    <p:anim calcmode="lin" valueType="num">
                                      <p:cBhvr>
                                        <p:cTn dur="300" fill="hold" id="55"/>
                                        <p:tgtEl>
                                          <p:spTgt spid="33801"/>
                                        </p:tgtEl>
                                        <p:attrNameLst>
                                          <p:attrName>ppt_h</p:attrName>
                                        </p:attrNameLst>
                                      </p:cBhvr>
                                      <p:tavLst>
                                        <p:tav tm="0">
                                          <p:val>
                                            <p:fltVal val="0"/>
                                          </p:val>
                                        </p:tav>
                                        <p:tav tm="100000">
                                          <p:val>
                                            <p:strVal val="#ppt_h"/>
                                          </p:val>
                                        </p:tav>
                                      </p:tavLst>
                                    </p:anim>
                                    <p:animEffect filter="fade" transition="in">
                                      <p:cBhvr>
                                        <p:cTn dur="300" id="56"/>
                                        <p:tgtEl>
                                          <p:spTgt spid="33801"/>
                                        </p:tgtEl>
                                      </p:cBhvr>
                                    </p:animEffect>
                                  </p:childTnLst>
                                </p:cTn>
                              </p:par>
                            </p:childTnLst>
                          </p:cTn>
                        </p:par>
                        <p:par>
                          <p:cTn fill="hold" id="57" nodeType="afterGroup">
                            <p:stCondLst>
                              <p:cond delay="1500"/>
                            </p:stCondLst>
                            <p:childTnLst>
                              <p:par>
                                <p:cTn fill="hold" grpId="0" id="58" nodeType="afterEffect" presetClass="entr" presetID="31" presetSubtype="0">
                                  <p:stCondLst>
                                    <p:cond delay="0"/>
                                  </p:stCondLst>
                                  <p:childTnLst>
                                    <p:set>
                                      <p:cBhvr>
                                        <p:cTn dur="1" fill="hold" id="59">
                                          <p:stCondLst>
                                            <p:cond delay="0"/>
                                          </p:stCondLst>
                                        </p:cTn>
                                        <p:tgtEl>
                                          <p:spTgt spid="33808"/>
                                        </p:tgtEl>
                                        <p:attrNameLst>
                                          <p:attrName>style.visibility</p:attrName>
                                        </p:attrNameLst>
                                      </p:cBhvr>
                                      <p:to>
                                        <p:strVal val="visible"/>
                                      </p:to>
                                    </p:set>
                                    <p:anim calcmode="lin" valueType="num">
                                      <p:cBhvr>
                                        <p:cTn dur="500" fill="hold" id="60"/>
                                        <p:tgtEl>
                                          <p:spTgt spid="33808"/>
                                        </p:tgtEl>
                                        <p:attrNameLst>
                                          <p:attrName>ppt_w</p:attrName>
                                        </p:attrNameLst>
                                      </p:cBhvr>
                                      <p:tavLst>
                                        <p:tav tm="0">
                                          <p:val>
                                            <p:fltVal val="0"/>
                                          </p:val>
                                        </p:tav>
                                        <p:tav tm="100000">
                                          <p:val>
                                            <p:strVal val="#ppt_w"/>
                                          </p:val>
                                        </p:tav>
                                      </p:tavLst>
                                    </p:anim>
                                    <p:anim calcmode="lin" valueType="num">
                                      <p:cBhvr>
                                        <p:cTn dur="500" fill="hold" id="61"/>
                                        <p:tgtEl>
                                          <p:spTgt spid="33808"/>
                                        </p:tgtEl>
                                        <p:attrNameLst>
                                          <p:attrName>ppt_h</p:attrName>
                                        </p:attrNameLst>
                                      </p:cBhvr>
                                      <p:tavLst>
                                        <p:tav tm="0">
                                          <p:val>
                                            <p:fltVal val="0"/>
                                          </p:val>
                                        </p:tav>
                                        <p:tav tm="100000">
                                          <p:val>
                                            <p:strVal val="#ppt_h"/>
                                          </p:val>
                                        </p:tav>
                                      </p:tavLst>
                                    </p:anim>
                                    <p:anim calcmode="lin" valueType="num">
                                      <p:cBhvr>
                                        <p:cTn dur="500" fill="hold" id="62"/>
                                        <p:tgtEl>
                                          <p:spTgt spid="33808"/>
                                        </p:tgtEl>
                                        <p:attrNameLst>
                                          <p:attrName>style.rotation</p:attrName>
                                        </p:attrNameLst>
                                      </p:cBhvr>
                                      <p:tavLst>
                                        <p:tav tm="0">
                                          <p:val>
                                            <p:fltVal val="90"/>
                                          </p:val>
                                        </p:tav>
                                        <p:tav tm="100000">
                                          <p:val>
                                            <p:fltVal val="0"/>
                                          </p:val>
                                        </p:tav>
                                      </p:tavLst>
                                    </p:anim>
                                    <p:animEffect filter="fade" transition="in">
                                      <p:cBhvr>
                                        <p:cTn dur="500" id="63"/>
                                        <p:tgtEl>
                                          <p:spTgt spid="33808"/>
                                        </p:tgtEl>
                                      </p:cBhvr>
                                    </p:animEffect>
                                  </p:childTnLst>
                                </p:cTn>
                              </p:par>
                              <p:par>
                                <p:cTn fill="hold" grpId="0" id="64" nodeType="withEffect" presetClass="entr" presetID="31" presetSubtype="0">
                                  <p:stCondLst>
                                    <p:cond delay="0"/>
                                  </p:stCondLst>
                                  <p:childTnLst>
                                    <p:set>
                                      <p:cBhvr>
                                        <p:cTn dur="1" fill="hold" id="65">
                                          <p:stCondLst>
                                            <p:cond delay="0"/>
                                          </p:stCondLst>
                                        </p:cTn>
                                        <p:tgtEl>
                                          <p:spTgt spid="33809"/>
                                        </p:tgtEl>
                                        <p:attrNameLst>
                                          <p:attrName>style.visibility</p:attrName>
                                        </p:attrNameLst>
                                      </p:cBhvr>
                                      <p:to>
                                        <p:strVal val="visible"/>
                                      </p:to>
                                    </p:set>
                                    <p:anim calcmode="lin" valueType="num">
                                      <p:cBhvr>
                                        <p:cTn dur="500" fill="hold" id="66"/>
                                        <p:tgtEl>
                                          <p:spTgt spid="33809"/>
                                        </p:tgtEl>
                                        <p:attrNameLst>
                                          <p:attrName>ppt_w</p:attrName>
                                        </p:attrNameLst>
                                      </p:cBhvr>
                                      <p:tavLst>
                                        <p:tav tm="0">
                                          <p:val>
                                            <p:fltVal val="0"/>
                                          </p:val>
                                        </p:tav>
                                        <p:tav tm="100000">
                                          <p:val>
                                            <p:strVal val="#ppt_w"/>
                                          </p:val>
                                        </p:tav>
                                      </p:tavLst>
                                    </p:anim>
                                    <p:anim calcmode="lin" valueType="num">
                                      <p:cBhvr>
                                        <p:cTn dur="500" fill="hold" id="67"/>
                                        <p:tgtEl>
                                          <p:spTgt spid="33809"/>
                                        </p:tgtEl>
                                        <p:attrNameLst>
                                          <p:attrName>ppt_h</p:attrName>
                                        </p:attrNameLst>
                                      </p:cBhvr>
                                      <p:tavLst>
                                        <p:tav tm="0">
                                          <p:val>
                                            <p:fltVal val="0"/>
                                          </p:val>
                                        </p:tav>
                                        <p:tav tm="100000">
                                          <p:val>
                                            <p:strVal val="#ppt_h"/>
                                          </p:val>
                                        </p:tav>
                                      </p:tavLst>
                                    </p:anim>
                                    <p:anim calcmode="lin" valueType="num">
                                      <p:cBhvr>
                                        <p:cTn dur="500" fill="hold" id="68"/>
                                        <p:tgtEl>
                                          <p:spTgt spid="33809"/>
                                        </p:tgtEl>
                                        <p:attrNameLst>
                                          <p:attrName>style.rotation</p:attrName>
                                        </p:attrNameLst>
                                      </p:cBhvr>
                                      <p:tavLst>
                                        <p:tav tm="0">
                                          <p:val>
                                            <p:fltVal val="90"/>
                                          </p:val>
                                        </p:tav>
                                        <p:tav tm="100000">
                                          <p:val>
                                            <p:fltVal val="0"/>
                                          </p:val>
                                        </p:tav>
                                      </p:tavLst>
                                    </p:anim>
                                    <p:animEffect filter="fade" transition="in">
                                      <p:cBhvr>
                                        <p:cTn dur="500" id="69"/>
                                        <p:tgtEl>
                                          <p:spTgt spid="33809"/>
                                        </p:tgtEl>
                                      </p:cBhvr>
                                    </p:animEffect>
                                  </p:childTnLst>
                                </p:cTn>
                              </p:par>
                              <p:par>
                                <p:cTn fill="hold" grpId="0" id="70" nodeType="withEffect" presetClass="entr" presetID="31" presetSubtype="0">
                                  <p:stCondLst>
                                    <p:cond delay="0"/>
                                  </p:stCondLst>
                                  <p:childTnLst>
                                    <p:set>
                                      <p:cBhvr>
                                        <p:cTn dur="1" fill="hold" id="71">
                                          <p:stCondLst>
                                            <p:cond delay="0"/>
                                          </p:stCondLst>
                                        </p:cTn>
                                        <p:tgtEl>
                                          <p:spTgt spid="33810"/>
                                        </p:tgtEl>
                                        <p:attrNameLst>
                                          <p:attrName>style.visibility</p:attrName>
                                        </p:attrNameLst>
                                      </p:cBhvr>
                                      <p:to>
                                        <p:strVal val="visible"/>
                                      </p:to>
                                    </p:set>
                                    <p:anim calcmode="lin" valueType="num">
                                      <p:cBhvr>
                                        <p:cTn dur="500" fill="hold" id="72"/>
                                        <p:tgtEl>
                                          <p:spTgt spid="33810"/>
                                        </p:tgtEl>
                                        <p:attrNameLst>
                                          <p:attrName>ppt_w</p:attrName>
                                        </p:attrNameLst>
                                      </p:cBhvr>
                                      <p:tavLst>
                                        <p:tav tm="0">
                                          <p:val>
                                            <p:fltVal val="0"/>
                                          </p:val>
                                        </p:tav>
                                        <p:tav tm="100000">
                                          <p:val>
                                            <p:strVal val="#ppt_w"/>
                                          </p:val>
                                        </p:tav>
                                      </p:tavLst>
                                    </p:anim>
                                    <p:anim calcmode="lin" valueType="num">
                                      <p:cBhvr>
                                        <p:cTn dur="500" fill="hold" id="73"/>
                                        <p:tgtEl>
                                          <p:spTgt spid="33810"/>
                                        </p:tgtEl>
                                        <p:attrNameLst>
                                          <p:attrName>ppt_h</p:attrName>
                                        </p:attrNameLst>
                                      </p:cBhvr>
                                      <p:tavLst>
                                        <p:tav tm="0">
                                          <p:val>
                                            <p:fltVal val="0"/>
                                          </p:val>
                                        </p:tav>
                                        <p:tav tm="100000">
                                          <p:val>
                                            <p:strVal val="#ppt_h"/>
                                          </p:val>
                                        </p:tav>
                                      </p:tavLst>
                                    </p:anim>
                                    <p:anim calcmode="lin" valueType="num">
                                      <p:cBhvr>
                                        <p:cTn dur="500" fill="hold" id="74"/>
                                        <p:tgtEl>
                                          <p:spTgt spid="33810"/>
                                        </p:tgtEl>
                                        <p:attrNameLst>
                                          <p:attrName>style.rotation</p:attrName>
                                        </p:attrNameLst>
                                      </p:cBhvr>
                                      <p:tavLst>
                                        <p:tav tm="0">
                                          <p:val>
                                            <p:fltVal val="90"/>
                                          </p:val>
                                        </p:tav>
                                        <p:tav tm="100000">
                                          <p:val>
                                            <p:fltVal val="0"/>
                                          </p:val>
                                        </p:tav>
                                      </p:tavLst>
                                    </p:anim>
                                    <p:animEffect filter="fade" transition="in">
                                      <p:cBhvr>
                                        <p:cTn dur="500" id="75"/>
                                        <p:tgtEl>
                                          <p:spTgt spid="33810"/>
                                        </p:tgtEl>
                                      </p:cBhvr>
                                    </p:animEffect>
                                  </p:childTnLst>
                                </p:cTn>
                              </p:par>
                              <p:par>
                                <p:cTn fill="hold" grpId="0" id="76" nodeType="withEffect" presetClass="entr" presetID="31" presetSubtype="0">
                                  <p:stCondLst>
                                    <p:cond delay="0"/>
                                  </p:stCondLst>
                                  <p:childTnLst>
                                    <p:set>
                                      <p:cBhvr>
                                        <p:cTn dur="1" fill="hold" id="77">
                                          <p:stCondLst>
                                            <p:cond delay="0"/>
                                          </p:stCondLst>
                                        </p:cTn>
                                        <p:tgtEl>
                                          <p:spTgt spid="33811"/>
                                        </p:tgtEl>
                                        <p:attrNameLst>
                                          <p:attrName>style.visibility</p:attrName>
                                        </p:attrNameLst>
                                      </p:cBhvr>
                                      <p:to>
                                        <p:strVal val="visible"/>
                                      </p:to>
                                    </p:set>
                                    <p:anim calcmode="lin" valueType="num">
                                      <p:cBhvr>
                                        <p:cTn dur="500" fill="hold" id="78"/>
                                        <p:tgtEl>
                                          <p:spTgt spid="33811"/>
                                        </p:tgtEl>
                                        <p:attrNameLst>
                                          <p:attrName>ppt_w</p:attrName>
                                        </p:attrNameLst>
                                      </p:cBhvr>
                                      <p:tavLst>
                                        <p:tav tm="0">
                                          <p:val>
                                            <p:fltVal val="0"/>
                                          </p:val>
                                        </p:tav>
                                        <p:tav tm="100000">
                                          <p:val>
                                            <p:strVal val="#ppt_w"/>
                                          </p:val>
                                        </p:tav>
                                      </p:tavLst>
                                    </p:anim>
                                    <p:anim calcmode="lin" valueType="num">
                                      <p:cBhvr>
                                        <p:cTn dur="500" fill="hold" id="79"/>
                                        <p:tgtEl>
                                          <p:spTgt spid="33811"/>
                                        </p:tgtEl>
                                        <p:attrNameLst>
                                          <p:attrName>ppt_h</p:attrName>
                                        </p:attrNameLst>
                                      </p:cBhvr>
                                      <p:tavLst>
                                        <p:tav tm="0">
                                          <p:val>
                                            <p:fltVal val="0"/>
                                          </p:val>
                                        </p:tav>
                                        <p:tav tm="100000">
                                          <p:val>
                                            <p:strVal val="#ppt_h"/>
                                          </p:val>
                                        </p:tav>
                                      </p:tavLst>
                                    </p:anim>
                                    <p:anim calcmode="lin" valueType="num">
                                      <p:cBhvr>
                                        <p:cTn dur="500" fill="hold" id="80"/>
                                        <p:tgtEl>
                                          <p:spTgt spid="33811"/>
                                        </p:tgtEl>
                                        <p:attrNameLst>
                                          <p:attrName>style.rotation</p:attrName>
                                        </p:attrNameLst>
                                      </p:cBhvr>
                                      <p:tavLst>
                                        <p:tav tm="0">
                                          <p:val>
                                            <p:fltVal val="90"/>
                                          </p:val>
                                        </p:tav>
                                        <p:tav tm="100000">
                                          <p:val>
                                            <p:fltVal val="0"/>
                                          </p:val>
                                        </p:tav>
                                      </p:tavLst>
                                    </p:anim>
                                    <p:animEffect filter="fade" transition="in">
                                      <p:cBhvr>
                                        <p:cTn dur="500" id="81"/>
                                        <p:tgtEl>
                                          <p:spTgt spid="33811"/>
                                        </p:tgtEl>
                                      </p:cBhvr>
                                    </p:animEffect>
                                  </p:childTnLst>
                                </p:cTn>
                              </p:par>
                            </p:childTnLst>
                          </p:cTn>
                        </p:par>
                        <p:par>
                          <p:cTn fill="hold" id="82" nodeType="afterGroup">
                            <p:stCondLst>
                              <p:cond delay="2000"/>
                            </p:stCondLst>
                            <p:childTnLst>
                              <p:par>
                                <p:cTn fill="hold" grpId="0" id="83" nodeType="afterEffect" presetClass="entr" presetID="22" presetSubtype="2">
                                  <p:stCondLst>
                                    <p:cond delay="0"/>
                                  </p:stCondLst>
                                  <p:childTnLst>
                                    <p:set>
                                      <p:cBhvr>
                                        <p:cTn dur="1" fill="hold" id="84">
                                          <p:stCondLst>
                                            <p:cond delay="0"/>
                                          </p:stCondLst>
                                        </p:cTn>
                                        <p:tgtEl>
                                          <p:spTgt spid="33796"/>
                                        </p:tgtEl>
                                        <p:attrNameLst>
                                          <p:attrName>style.visibility</p:attrName>
                                        </p:attrNameLst>
                                      </p:cBhvr>
                                      <p:to>
                                        <p:strVal val="visible"/>
                                      </p:to>
                                    </p:set>
                                    <p:animEffect filter="wipe(right)" transition="in">
                                      <p:cBhvr>
                                        <p:cTn dur="500" id="85"/>
                                        <p:tgtEl>
                                          <p:spTgt spid="33796"/>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33805"/>
                                        </p:tgtEl>
                                        <p:attrNameLst>
                                          <p:attrName>style.visibility</p:attrName>
                                        </p:attrNameLst>
                                      </p:cBhvr>
                                      <p:to>
                                        <p:strVal val="visible"/>
                                      </p:to>
                                    </p:set>
                                    <p:animEffect filter="wipe(left)" transition="in">
                                      <p:cBhvr>
                                        <p:cTn dur="500" id="88"/>
                                        <p:tgtEl>
                                          <p:spTgt spid="33805"/>
                                        </p:tgtEl>
                                      </p:cBhvr>
                                    </p:animEffect>
                                  </p:childTnLst>
                                </p:cTn>
                              </p:par>
                              <p:par>
                                <p:cTn fill="hold" grpId="0" id="89" nodeType="withEffect" presetClass="entr" presetID="22" presetSubtype="2">
                                  <p:stCondLst>
                                    <p:cond delay="0"/>
                                  </p:stCondLst>
                                  <p:childTnLst>
                                    <p:set>
                                      <p:cBhvr>
                                        <p:cTn dur="1" fill="hold" id="90">
                                          <p:stCondLst>
                                            <p:cond delay="0"/>
                                          </p:stCondLst>
                                        </p:cTn>
                                        <p:tgtEl>
                                          <p:spTgt spid="33807"/>
                                        </p:tgtEl>
                                        <p:attrNameLst>
                                          <p:attrName>style.visibility</p:attrName>
                                        </p:attrNameLst>
                                      </p:cBhvr>
                                      <p:to>
                                        <p:strVal val="visible"/>
                                      </p:to>
                                    </p:set>
                                    <p:animEffect filter="wipe(right)" transition="in">
                                      <p:cBhvr>
                                        <p:cTn dur="500" id="91"/>
                                        <p:tgtEl>
                                          <p:spTgt spid="33807"/>
                                        </p:tgtEl>
                                      </p:cBhvr>
                                    </p:animEffect>
                                  </p:childTnLst>
                                </p:cTn>
                              </p:par>
                              <p:par>
                                <p:cTn fill="hold" grpId="0" id="92" nodeType="withEffect" presetClass="entr" presetID="22" presetSubtype="8">
                                  <p:stCondLst>
                                    <p:cond delay="0"/>
                                  </p:stCondLst>
                                  <p:childTnLst>
                                    <p:set>
                                      <p:cBhvr>
                                        <p:cTn dur="1" fill="hold" id="93">
                                          <p:stCondLst>
                                            <p:cond delay="0"/>
                                          </p:stCondLst>
                                        </p:cTn>
                                        <p:tgtEl>
                                          <p:spTgt spid="33806"/>
                                        </p:tgtEl>
                                        <p:attrNameLst>
                                          <p:attrName>style.visibility</p:attrName>
                                        </p:attrNameLst>
                                      </p:cBhvr>
                                      <p:to>
                                        <p:strVal val="visible"/>
                                      </p:to>
                                    </p:set>
                                    <p:animEffect filter="wipe(left)" transition="in">
                                      <p:cBhvr>
                                        <p:cTn dur="500" id="94"/>
                                        <p:tgtEl>
                                          <p:spTgt spid="338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794"/>
      <p:bldP grpId="0" spid="33795"/>
      <p:bldP grpId="0" spid="33796"/>
      <p:bldP grpId="0" spid="33797"/>
      <p:bldP grpId="0" spid="33798"/>
      <p:bldP grpId="0" spid="33799"/>
      <p:bldP grpId="0" spid="33800"/>
      <p:bldP grpId="0" spid="33801"/>
      <p:bldP grpId="0" spid="33802"/>
      <p:bldP grpId="0" spid="33803"/>
      <p:bldP grpId="0" spid="33804"/>
      <p:bldP grpId="0" spid="33805"/>
      <p:bldP grpId="0" spid="33806"/>
      <p:bldP grpId="0" spid="33807"/>
      <p:bldP grpId="0" spid="33808"/>
      <p:bldP grpId="0" spid="33809"/>
      <p:bldP grpId="0" spid="33810"/>
      <p:bldP grpId="0" spid="3381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818"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1.1 选题背景</a:t>
            </a:r>
          </a:p>
        </p:txBody>
      </p:sp>
      <p:sp>
        <p:nvSpPr>
          <p:cNvPr id="34819"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0" name="Freeform 7"/>
          <p:cNvSpPr/>
          <p:nvPr/>
        </p:nvSpPr>
        <p:spPr bwMode="auto">
          <a:xfrm>
            <a:off x="3289300" y="1384300"/>
            <a:ext cx="588963" cy="2420938"/>
          </a:xfrm>
          <a:custGeom>
            <a:gdLst>
              <a:gd fmla="*/ 331724 w 767" name="T0"/>
              <a:gd fmla="*/ 2045885 h 3150" name="T1"/>
              <a:gd fmla="*/ 390850 w 767" name="T2"/>
              <a:gd fmla="*/ 2264922 h 3150" name="T3"/>
              <a:gd fmla="*/ 588963 w 767" name="T4"/>
              <a:gd fmla="*/ 2345620 h 3150" name="T5"/>
              <a:gd fmla="*/ 588963 w 767" name="T6"/>
              <a:gd fmla="*/ 2420938 h 3150" name="T7"/>
              <a:gd fmla="*/ 321741 w 767" name="T8"/>
              <a:gd fmla="*/ 2329480 h 3150" name="T9"/>
              <a:gd fmla="*/ 235739 w 767" name="T10"/>
              <a:gd fmla="*/ 2002846 h 3150" name="T11"/>
              <a:gd fmla="*/ 235739 w 767" name="T12"/>
              <a:gd fmla="*/ 1542483 h 3150" name="T13"/>
              <a:gd fmla="*/ 192738 w 767" name="T14"/>
              <a:gd fmla="*/ 1333437 h 3150" name="T15"/>
              <a:gd fmla="*/ 0 w 767" name="T16"/>
              <a:gd fmla="*/ 1242748 h 3150" name="T17"/>
              <a:gd fmla="*/ 0 w 767" name="T18"/>
              <a:gd fmla="*/ 1178190 h 3150" name="T19"/>
              <a:gd fmla="*/ 187362 w 767" name="T20"/>
              <a:gd fmla="*/ 1092881 h 3150" name="T21"/>
              <a:gd fmla="*/ 235739 w 767" name="T22"/>
              <a:gd fmla="*/ 878455 h 3150" name="T23"/>
              <a:gd fmla="*/ 235739 w 767" name="T24"/>
              <a:gd fmla="*/ 418092 h 3150" name="T25"/>
              <a:gd fmla="*/ 321741 w 767" name="T26"/>
              <a:gd fmla="*/ 90689 h 3150" name="T27"/>
              <a:gd fmla="*/ 588963 w 767" name="T28"/>
              <a:gd fmla="*/ 0 h 3150" name="T29"/>
              <a:gd fmla="*/ 588963 w 767" name="T30"/>
              <a:gd fmla="*/ 75318 h 3150" name="T31"/>
              <a:gd fmla="*/ 390850 w 767" name="T32"/>
              <a:gd fmla="*/ 149868 h 3150" name="T33"/>
              <a:gd fmla="*/ 331724 w 767" name="T34"/>
              <a:gd fmla="*/ 375053 h 3150" name="T35"/>
              <a:gd fmla="*/ 331724 w 767" name="T36"/>
              <a:gd fmla="*/ 899974 h 3150" name="T37"/>
              <a:gd fmla="*/ 257239 w 767" name="T38"/>
              <a:gd fmla="*/ 1135151 h 3150" name="T39"/>
              <a:gd fmla="*/ 95985 w 767" name="T40"/>
              <a:gd fmla="*/ 1199709 h 3150" name="T41"/>
              <a:gd fmla="*/ 95985 w 767" name="T42"/>
              <a:gd fmla="*/ 1221229 h 3150" name="T43"/>
              <a:gd fmla="*/ 262615 w 767" name="T44"/>
              <a:gd fmla="*/ 1295778 h 3150" name="T45"/>
              <a:gd fmla="*/ 331724 w 767" name="T46"/>
              <a:gd fmla="*/ 1520964 h 3150" name="T47"/>
              <a:gd fmla="*/ 331724 w 767" name="T48"/>
              <a:gd fmla="*/ 2045885 h 315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150" w="767">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1" name="椭圆 5"/>
          <p:cNvSpPr>
            <a:spLocks noChangeArrowheads="1"/>
          </p:cNvSpPr>
          <p:nvPr/>
        </p:nvSpPr>
        <p:spPr bwMode="auto">
          <a:xfrm>
            <a:off x="1858963" y="2003425"/>
            <a:ext cx="1246187" cy="124618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4822" name="TextBox 6"/>
          <p:cNvSpPr txBox="1">
            <a:spLocks noChangeArrowheads="1"/>
          </p:cNvSpPr>
          <p:nvPr/>
        </p:nvSpPr>
        <p:spPr bwMode="auto">
          <a:xfrm>
            <a:off x="1911350" y="2255838"/>
            <a:ext cx="1141413"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rgbClr val="F8F8F8"/>
                </a:solidFill>
                <a:latin charset="-122" panose="020b0503020204020204" pitchFamily="34" typeface="微软雅黑"/>
                <a:ea charset="-122" pitchFamily="34" typeface="微软雅黑"/>
              </a:rPr>
              <a:t>四个主要观点</a:t>
            </a:r>
          </a:p>
        </p:txBody>
      </p:sp>
      <p:sp>
        <p:nvSpPr>
          <p:cNvPr id="34823" name="Freeform 8"/>
          <p:cNvSpPr/>
          <p:nvPr/>
        </p:nvSpPr>
        <p:spPr bwMode="auto">
          <a:xfrm>
            <a:off x="3921125" y="1247775"/>
            <a:ext cx="5141913" cy="427038"/>
          </a:xfrm>
          <a:custGeom>
            <a:gdLst>
              <a:gd fmla="*/ 213397 w 7060" name="T0"/>
              <a:gd fmla="*/ 0 h 587" name="T1"/>
              <a:gd fmla="*/ 4928516 w 7060" name="T2"/>
              <a:gd fmla="*/ 0 h 587" name="T3"/>
              <a:gd fmla="*/ 5141913 w 7060" name="T4"/>
              <a:gd fmla="*/ 213155 h 587" name="T5"/>
              <a:gd fmla="*/ 5141913 w 7060" name="T6"/>
              <a:gd fmla="*/ 213155 h 587" name="T7"/>
              <a:gd fmla="*/ 4928516 w 7060" name="T8"/>
              <a:gd fmla="*/ 427038 h 587" name="T9"/>
              <a:gd fmla="*/ 213397 w 7060" name="T10"/>
              <a:gd fmla="*/ 427038 h 587" name="T11"/>
              <a:gd fmla="*/ 0 w 7060" name="T12"/>
              <a:gd fmla="*/ 213155 h 587" name="T13"/>
              <a:gd fmla="*/ 0 w 7060" name="T14"/>
              <a:gd fmla="*/ 213155 h 587" name="T15"/>
              <a:gd fmla="*/ 213397 w 7060" name="T16"/>
              <a:gd fmla="*/ 0 h 58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87" w="7060">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4" name="矩形 8"/>
          <p:cNvSpPr>
            <a:spLocks noChangeArrowheads="1"/>
          </p:cNvSpPr>
          <p:nvPr/>
        </p:nvSpPr>
        <p:spPr bwMode="auto">
          <a:xfrm>
            <a:off x="4083050" y="1254125"/>
            <a:ext cx="14351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anose="020b0503020204020204" pitchFamily="34" typeface="微软雅黑"/>
                <a:ea charset="-122" pitchFamily="34" typeface="微软雅黑"/>
              </a:rPr>
              <a:t>主要观点一</a:t>
            </a:r>
          </a:p>
        </p:txBody>
      </p:sp>
      <p:sp>
        <p:nvSpPr>
          <p:cNvPr id="34825" name="Freeform 8"/>
          <p:cNvSpPr/>
          <p:nvPr/>
        </p:nvSpPr>
        <p:spPr bwMode="auto">
          <a:xfrm>
            <a:off x="3921125" y="2033588"/>
            <a:ext cx="5141913" cy="425450"/>
          </a:xfrm>
          <a:custGeom>
            <a:gdLst>
              <a:gd fmla="*/ 213397 w 7060" name="T0"/>
              <a:gd fmla="*/ 0 h 587" name="T1"/>
              <a:gd fmla="*/ 4928516 w 7060" name="T2"/>
              <a:gd fmla="*/ 0 h 587" name="T3"/>
              <a:gd fmla="*/ 5141913 w 7060" name="T4"/>
              <a:gd fmla="*/ 212363 h 587" name="T5"/>
              <a:gd fmla="*/ 5141913 w 7060" name="T6"/>
              <a:gd fmla="*/ 212363 h 587" name="T7"/>
              <a:gd fmla="*/ 4928516 w 7060" name="T8"/>
              <a:gd fmla="*/ 425450 h 587" name="T9"/>
              <a:gd fmla="*/ 213397 w 7060" name="T10"/>
              <a:gd fmla="*/ 425450 h 587" name="T11"/>
              <a:gd fmla="*/ 0 w 7060" name="T12"/>
              <a:gd fmla="*/ 212363 h 587" name="T13"/>
              <a:gd fmla="*/ 0 w 7060" name="T14"/>
              <a:gd fmla="*/ 212363 h 587" name="T15"/>
              <a:gd fmla="*/ 213397 w 7060" name="T16"/>
              <a:gd fmla="*/ 0 h 58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87" w="7060">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6" name="矩形 10"/>
          <p:cNvSpPr>
            <a:spLocks noChangeArrowheads="1"/>
          </p:cNvSpPr>
          <p:nvPr/>
        </p:nvSpPr>
        <p:spPr bwMode="auto">
          <a:xfrm>
            <a:off x="4083050" y="2039938"/>
            <a:ext cx="14351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anose="020b0503020204020204" pitchFamily="34" typeface="微软雅黑"/>
                <a:ea charset="-122" pitchFamily="34" typeface="微软雅黑"/>
              </a:rPr>
              <a:t>主要观点二</a:t>
            </a:r>
          </a:p>
        </p:txBody>
      </p:sp>
      <p:sp>
        <p:nvSpPr>
          <p:cNvPr id="34827" name="Freeform 8"/>
          <p:cNvSpPr/>
          <p:nvPr/>
        </p:nvSpPr>
        <p:spPr bwMode="auto">
          <a:xfrm>
            <a:off x="3921125" y="2771775"/>
            <a:ext cx="5141913" cy="427038"/>
          </a:xfrm>
          <a:custGeom>
            <a:gdLst>
              <a:gd fmla="*/ 213397 w 7060" name="T0"/>
              <a:gd fmla="*/ 0 h 587" name="T1"/>
              <a:gd fmla="*/ 4928516 w 7060" name="T2"/>
              <a:gd fmla="*/ 0 h 587" name="T3"/>
              <a:gd fmla="*/ 5141913 w 7060" name="T4"/>
              <a:gd fmla="*/ 213155 h 587" name="T5"/>
              <a:gd fmla="*/ 5141913 w 7060" name="T6"/>
              <a:gd fmla="*/ 213155 h 587" name="T7"/>
              <a:gd fmla="*/ 4928516 w 7060" name="T8"/>
              <a:gd fmla="*/ 427038 h 587" name="T9"/>
              <a:gd fmla="*/ 213397 w 7060" name="T10"/>
              <a:gd fmla="*/ 427038 h 587" name="T11"/>
              <a:gd fmla="*/ 0 w 7060" name="T12"/>
              <a:gd fmla="*/ 213155 h 587" name="T13"/>
              <a:gd fmla="*/ 0 w 7060" name="T14"/>
              <a:gd fmla="*/ 213155 h 587" name="T15"/>
              <a:gd fmla="*/ 213397 w 7060" name="T16"/>
              <a:gd fmla="*/ 0 h 58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87" w="7060">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28" name="矩形 13"/>
          <p:cNvSpPr>
            <a:spLocks noChangeArrowheads="1"/>
          </p:cNvSpPr>
          <p:nvPr/>
        </p:nvSpPr>
        <p:spPr bwMode="auto">
          <a:xfrm>
            <a:off x="4083050" y="2779713"/>
            <a:ext cx="14351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anose="020b0503020204020204" pitchFamily="34" typeface="微软雅黑"/>
                <a:ea charset="-122" pitchFamily="34" typeface="微软雅黑"/>
              </a:rPr>
              <a:t>主要观点三</a:t>
            </a:r>
          </a:p>
        </p:txBody>
      </p:sp>
      <p:sp>
        <p:nvSpPr>
          <p:cNvPr id="34829" name="Freeform 8"/>
          <p:cNvSpPr/>
          <p:nvPr/>
        </p:nvSpPr>
        <p:spPr bwMode="auto">
          <a:xfrm>
            <a:off x="3921125" y="3530600"/>
            <a:ext cx="5141913" cy="425450"/>
          </a:xfrm>
          <a:custGeom>
            <a:gdLst>
              <a:gd fmla="*/ 213397 w 7060" name="T0"/>
              <a:gd fmla="*/ 0 h 587" name="T1"/>
              <a:gd fmla="*/ 4928516 w 7060" name="T2"/>
              <a:gd fmla="*/ 0 h 587" name="T3"/>
              <a:gd fmla="*/ 5141913 w 7060" name="T4"/>
              <a:gd fmla="*/ 212363 h 587" name="T5"/>
              <a:gd fmla="*/ 5141913 w 7060" name="T6"/>
              <a:gd fmla="*/ 212363 h 587" name="T7"/>
              <a:gd fmla="*/ 4928516 w 7060" name="T8"/>
              <a:gd fmla="*/ 425450 h 587" name="T9"/>
              <a:gd fmla="*/ 213397 w 7060" name="T10"/>
              <a:gd fmla="*/ 425450 h 587" name="T11"/>
              <a:gd fmla="*/ 0 w 7060" name="T12"/>
              <a:gd fmla="*/ 212363 h 587" name="T13"/>
              <a:gd fmla="*/ 0 w 7060" name="T14"/>
              <a:gd fmla="*/ 212363 h 587" name="T15"/>
              <a:gd fmla="*/ 213397 w 7060" name="T16"/>
              <a:gd fmla="*/ 0 h 58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87" w="7060">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30" name="矩形 15"/>
          <p:cNvSpPr>
            <a:spLocks noChangeArrowheads="1"/>
          </p:cNvSpPr>
          <p:nvPr/>
        </p:nvSpPr>
        <p:spPr bwMode="auto">
          <a:xfrm>
            <a:off x="4083050" y="3551238"/>
            <a:ext cx="14351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F8F8F8"/>
                </a:solidFill>
                <a:latin charset="-122" panose="020b0503020204020204" pitchFamily="34" typeface="微软雅黑"/>
                <a:ea charset="-122" pitchFamily="34" typeface="微软雅黑"/>
              </a:rPr>
              <a:t>主要观点四</a:t>
            </a:r>
          </a:p>
        </p:txBody>
      </p:sp>
      <p:sp>
        <p:nvSpPr>
          <p:cNvPr id="34831" name="矩形 16"/>
          <p:cNvSpPr>
            <a:spLocks noChangeArrowheads="1"/>
          </p:cNvSpPr>
          <p:nvPr/>
        </p:nvSpPr>
        <p:spPr bwMode="auto">
          <a:xfrm>
            <a:off x="1260475" y="4557713"/>
            <a:ext cx="9518650" cy="1755775"/>
          </a:xfrm>
          <a:prstGeom prst="rect">
            <a:avLst/>
          </a:prstGeom>
          <a:solidFill>
            <a:schemeClr val="tx2"/>
          </a:solidFill>
          <a:ln w="9525">
            <a:solidFill>
              <a:schemeClr val="bg2"/>
            </a:solidFill>
            <a:miter lim="800000"/>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34832" name="TextBox 17"/>
          <p:cNvSpPr txBox="1">
            <a:spLocks noChangeArrowheads="1"/>
          </p:cNvSpPr>
          <p:nvPr/>
        </p:nvSpPr>
        <p:spPr bwMode="auto">
          <a:xfrm>
            <a:off x="2865438" y="4676775"/>
            <a:ext cx="755332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请在这里输入您的文字内容请在这里输入您的文字内容请在这里输入您的文字内容请在这里输入您的文字内容请在这里输入您的文字内容</a:t>
            </a:r>
          </a:p>
          <a:p>
            <a:pPr eaLnBrk="1" hangingPunct="1"/>
            <a:r>
              <a:rPr altLang="en-US" lang="zh-CN">
                <a:solidFill>
                  <a:schemeClr val="accent1"/>
                </a:solidFill>
                <a:latin charset="-122" panose="020b0503020204020204" pitchFamily="34" typeface="微软雅黑"/>
                <a:ea charset="-122" pitchFamily="34" typeface="微软雅黑"/>
              </a:rPr>
              <a:t>请在这里输入您的文字内容请在这里输入您的文字内容请在这里输入您的文字内容</a:t>
            </a:r>
          </a:p>
        </p:txBody>
      </p:sp>
      <p:sp>
        <p:nvSpPr>
          <p:cNvPr id="34833" name="Freeform 12"/>
          <p:cNvSpPr/>
          <p:nvPr/>
        </p:nvSpPr>
        <p:spPr bwMode="auto">
          <a:xfrm>
            <a:off x="1123950" y="4411663"/>
            <a:ext cx="528638" cy="530225"/>
          </a:xfrm>
          <a:custGeom>
            <a:gdLst>
              <a:gd fmla="*/ 0 w 1446" name="T0"/>
              <a:gd fmla="*/ 0 h 1446" name="T1"/>
              <a:gd fmla="*/ 528638 w 1446" name="T2"/>
              <a:gd fmla="*/ 0 h 1446" name="T3"/>
              <a:gd fmla="*/ 528638 w 1446" name="T4"/>
              <a:gd fmla="*/ 167941 h 1446" name="T5"/>
              <a:gd fmla="*/ 160127 w 1446" name="T6"/>
              <a:gd fmla="*/ 167941 h 1446" name="T7"/>
              <a:gd fmla="*/ 160127 w 1446" name="T8"/>
              <a:gd fmla="*/ 530225 h 1446" name="T9"/>
              <a:gd fmla="*/ 0 w 1446" name="T10"/>
              <a:gd fmla="*/ 530225 h 1446" name="T11"/>
              <a:gd fmla="*/ 0 w 1446" name="T12"/>
              <a:gd fmla="*/ 0 h 144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34" name="Freeform 12"/>
          <p:cNvSpPr/>
          <p:nvPr/>
        </p:nvSpPr>
        <p:spPr bwMode="auto">
          <a:xfrm flipH="1" flipV="1">
            <a:off x="10347325" y="5854700"/>
            <a:ext cx="528638" cy="530225"/>
          </a:xfrm>
          <a:custGeom>
            <a:gdLst>
              <a:gd fmla="*/ 0 w 1446" name="T0"/>
              <a:gd fmla="*/ 0 h 1446" name="T1"/>
              <a:gd fmla="*/ 528638 w 1446" name="T2"/>
              <a:gd fmla="*/ 0 h 1446" name="T3"/>
              <a:gd fmla="*/ 528638 w 1446" name="T4"/>
              <a:gd fmla="*/ 167941 h 1446" name="T5"/>
              <a:gd fmla="*/ 160127 w 1446" name="T6"/>
              <a:gd fmla="*/ 167941 h 1446" name="T7"/>
              <a:gd fmla="*/ 160127 w 1446" name="T8"/>
              <a:gd fmla="*/ 530225 h 1446" name="T9"/>
              <a:gd fmla="*/ 0 w 1446" name="T10"/>
              <a:gd fmla="*/ 530225 h 1446" name="T11"/>
              <a:gd fmla="*/ 0 w 1446" name="T12"/>
              <a:gd fmla="*/ 0 h 144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835" name="Freeform 7"/>
          <p:cNvSpPr>
            <a:spLocks noEditPoints="1"/>
          </p:cNvSpPr>
          <p:nvPr/>
        </p:nvSpPr>
        <p:spPr bwMode="auto">
          <a:xfrm>
            <a:off x="1527175" y="4716463"/>
            <a:ext cx="985838" cy="1438275"/>
          </a:xfrm>
          <a:custGeom>
            <a:gdLst>
              <a:gd fmla="*/ 468468 w 1391" name="T0"/>
              <a:gd fmla="*/ 924858 h 2031" name="T1"/>
              <a:gd fmla="*/ 630057 w 1391" name="T2"/>
              <a:gd fmla="*/ 833506 h 2031" name="T3"/>
              <a:gd fmla="*/ 731405 w 1391" name="T4"/>
              <a:gd fmla="*/ 861832 h 2031" name="T5"/>
              <a:gd fmla="*/ 826375 w 1391" name="T6"/>
              <a:gd fmla="*/ 676294 h 2031" name="T7"/>
              <a:gd fmla="*/ 896539 w 1391" name="T8"/>
              <a:gd fmla="*/ 623890 h 2031" name="T9"/>
              <a:gd fmla="*/ 899373 w 1391" name="T10"/>
              <a:gd fmla="*/ 400111 h 2031" name="T11"/>
              <a:gd fmla="*/ 830627 w 1391" name="T12"/>
              <a:gd fmla="*/ 345583 h 2031" name="T13"/>
              <a:gd fmla="*/ 753376 w 1391" name="T14"/>
              <a:gd fmla="*/ 162169 h 2031" name="T15"/>
              <a:gd fmla="*/ 671872 w 1391" name="T16"/>
              <a:gd fmla="*/ 177748 h 2031" name="T17"/>
              <a:gd fmla="*/ 517370 w 1391" name="T18"/>
              <a:gd fmla="*/ 87104 h 2031" name="T19"/>
              <a:gd fmla="*/ 480516 w 1391" name="T20"/>
              <a:gd fmla="*/ 87104 h 2031" name="T21"/>
              <a:gd fmla="*/ 365703 w 1391" name="T22"/>
              <a:gd fmla="*/ 177040 h 2031" name="T23"/>
              <a:gd fmla="*/ 328849 w 1391" name="T24"/>
              <a:gd fmla="*/ 166418 h 2031" name="T25"/>
              <a:gd fmla="*/ 236006 w 1391" name="T26"/>
              <a:gd fmla="*/ 174208 h 2031" name="T27"/>
              <a:gd fmla="*/ 102057 w 1391" name="T28"/>
              <a:gd fmla="*/ 353372 h 2031" name="T29"/>
              <a:gd fmla="*/ 125445 w 1391" name="T30"/>
              <a:gd fmla="*/ 437644 h 2031" name="T31"/>
              <a:gd fmla="*/ 80795 w 1391" name="T32"/>
              <a:gd fmla="*/ 633096 h 2031" name="T33"/>
              <a:gd fmla="*/ 228210 w 1391" name="T34"/>
              <a:gd fmla="*/ 769771 h 2031" name="T35"/>
              <a:gd fmla="*/ 245928 w 1391" name="T36"/>
              <a:gd fmla="*/ 854750 h 2031" name="T37"/>
              <a:gd fmla="*/ 343732 w 1391" name="T38"/>
              <a:gd fmla="*/ 829257 h 2031" name="T39"/>
              <a:gd fmla="*/ 372790 w 1391" name="T40"/>
              <a:gd fmla="*/ 917069 h 2031" name="T41"/>
              <a:gd fmla="*/ 279238 w 1391" name="T42"/>
              <a:gd fmla="*/ 924150 h 2031" name="T43"/>
              <a:gd fmla="*/ 153794 w 1391" name="T44"/>
              <a:gd fmla="*/ 767647 h 2031" name="T45"/>
              <a:gd fmla="*/ 9213 w 1391" name="T46"/>
              <a:gd fmla="*/ 655757 h 2031" name="T47"/>
              <a:gd fmla="*/ 65203 w 1391" name="T48"/>
              <a:gd fmla="*/ 481549 h 2031" name="T49"/>
              <a:gd fmla="*/ 80795 w 1391" name="T50"/>
              <a:gd fmla="*/ 281848 h 2031" name="T51"/>
              <a:gd fmla="*/ 161590 w 1391" name="T52"/>
              <a:gd fmla="*/ 174208 h 2031" name="T53"/>
              <a:gd fmla="*/ 349402 w 1391" name="T54"/>
              <a:gd fmla="*/ 94894 h 2031" name="T55"/>
              <a:gd fmla="*/ 377042 w 1391" name="T56"/>
              <a:gd fmla="*/ 101975 h 2031" name="T57"/>
              <a:gd fmla="*/ 498943 w 1391" name="T58"/>
              <a:gd fmla="*/ 0 h 2031" name="T59"/>
              <a:gd fmla="*/ 642106 w 1391" name="T60"/>
              <a:gd fmla="*/ 107640 h 2031" name="T61"/>
              <a:gd fmla="*/ 807239 w 1391" name="T62"/>
              <a:gd fmla="*/ 110473 h 2031" name="T63"/>
              <a:gd fmla="*/ 854015 w 1391" name="T64"/>
              <a:gd fmla="*/ 274766 h 2031" name="T65"/>
              <a:gd fmla="*/ 958906 w 1391" name="T66"/>
              <a:gd fmla="*/ 445433 h 2031" name="T67"/>
              <a:gd fmla="*/ 956780 w 1391" name="T68"/>
              <a:gd fmla="*/ 579984 h 2031" name="T69"/>
              <a:gd fmla="*/ 846928 w 1391" name="T70"/>
              <a:gd fmla="*/ 747818 h 2031" name="T71"/>
              <a:gd fmla="*/ 731405 w 1391" name="T72"/>
              <a:gd fmla="*/ 936189 h 2031" name="T73"/>
              <a:gd fmla="*/ 630057 w 1391" name="T74"/>
              <a:gd fmla="*/ 907862 h 2031" name="T75"/>
              <a:gd fmla="*/ 486895 w 1391" name="T76"/>
              <a:gd fmla="*/ 1011962 h 2031" name="T77"/>
              <a:gd fmla="*/ 491147 w 1391" name="T78"/>
              <a:gd fmla="*/ 776853 h 2031" name="T79"/>
              <a:gd fmla="*/ 491147 w 1391" name="T80"/>
              <a:gd fmla="*/ 821467 h 2031" name="T81"/>
              <a:gd fmla="*/ 791647 w 1391" name="T82"/>
              <a:gd fmla="*/ 521206 h 2031" name="T83"/>
              <a:gd fmla="*/ 491147 w 1391" name="T84"/>
              <a:gd fmla="*/ 736487 h 2031" name="T85"/>
              <a:gd fmla="*/ 706600 w 1391" name="T86"/>
              <a:gd fmla="*/ 521206 h 2031" name="T87"/>
              <a:gd fmla="*/ 673999 w 1391" name="T88"/>
              <a:gd fmla="*/ 985760 h 2031" name="T89"/>
              <a:gd fmla="*/ 547137 w 1391" name="T90"/>
              <a:gd fmla="*/ 1058701 h 2031" name="T91"/>
              <a:gd fmla="*/ 650611 w 1391" name="T92"/>
              <a:gd fmla="*/ 1266900 h 2031" name="T93"/>
              <a:gd fmla="*/ 846928 w 1391" name="T94"/>
              <a:gd fmla="*/ 1378081 h 2031" name="T95"/>
              <a:gd fmla="*/ 357198 w 1391" name="T96"/>
              <a:gd fmla="*/ 1000631 h 2031" name="T97"/>
              <a:gd fmla="*/ 246637 w 1391" name="T98"/>
              <a:gd fmla="*/ 988593 h 2031" name="T99"/>
              <a:gd fmla="*/ 172220 w 1391" name="T100"/>
              <a:gd fmla="*/ 1412073 h 2031" name="T101"/>
              <a:gd fmla="*/ 456420 w 1391" name="T102"/>
              <a:gd fmla="*/ 1393661 h 2031" name="T103"/>
              <a:gd fmla="*/ 486895 w 1391" name="T104"/>
              <a:gd fmla="*/ 1071448 h 203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030" w="139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4819"/>
                                        </p:tgtEl>
                                        <p:attrNameLst>
                                          <p:attrName>style.visibility</p:attrName>
                                        </p:attrNameLst>
                                      </p:cBhvr>
                                      <p:to>
                                        <p:strVal val="visible"/>
                                      </p:to>
                                    </p:set>
                                    <p:anim calcmode="lin" valueType="num">
                                      <p:cBhvr>
                                        <p:cTn dur="300" fill="hold" id="7"/>
                                        <p:tgtEl>
                                          <p:spTgt spid="34819"/>
                                        </p:tgtEl>
                                        <p:attrNameLst>
                                          <p:attrName>ppt_w</p:attrName>
                                        </p:attrNameLst>
                                      </p:cBhvr>
                                      <p:tavLst>
                                        <p:tav tm="0">
                                          <p:val>
                                            <p:fltVal val="0"/>
                                          </p:val>
                                        </p:tav>
                                        <p:tav tm="100000">
                                          <p:val>
                                            <p:strVal val="#ppt_w"/>
                                          </p:val>
                                        </p:tav>
                                      </p:tavLst>
                                    </p:anim>
                                    <p:anim calcmode="lin" valueType="num">
                                      <p:cBhvr>
                                        <p:cTn dur="300" fill="hold" id="8"/>
                                        <p:tgtEl>
                                          <p:spTgt spid="34819"/>
                                        </p:tgtEl>
                                        <p:attrNameLst>
                                          <p:attrName>ppt_h</p:attrName>
                                        </p:attrNameLst>
                                      </p:cBhvr>
                                      <p:tavLst>
                                        <p:tav tm="0">
                                          <p:val>
                                            <p:fltVal val="0"/>
                                          </p:val>
                                        </p:tav>
                                        <p:tav tm="100000">
                                          <p:val>
                                            <p:strVal val="#ppt_h"/>
                                          </p:val>
                                        </p:tav>
                                      </p:tavLst>
                                    </p:anim>
                                    <p:anim calcmode="lin" valueType="num">
                                      <p:cBhvr>
                                        <p:cTn dur="300" fill="hold" id="9"/>
                                        <p:tgtEl>
                                          <p:spTgt spid="34819"/>
                                        </p:tgtEl>
                                        <p:attrNameLst>
                                          <p:attrName>style.rotation</p:attrName>
                                        </p:attrNameLst>
                                      </p:cBhvr>
                                      <p:tavLst>
                                        <p:tav tm="0">
                                          <p:val>
                                            <p:fltVal val="90"/>
                                          </p:val>
                                        </p:tav>
                                        <p:tav tm="100000">
                                          <p:val>
                                            <p:fltVal val="0"/>
                                          </p:val>
                                        </p:tav>
                                      </p:tavLst>
                                    </p:anim>
                                    <p:animEffect filter="fade" transition="in">
                                      <p:cBhvr>
                                        <p:cTn dur="300" id="10"/>
                                        <p:tgtEl>
                                          <p:spTgt spid="34819"/>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34818"/>
                                        </p:tgtEl>
                                        <p:attrNameLst>
                                          <p:attrName>style.visibility</p:attrName>
                                        </p:attrNameLst>
                                      </p:cBhvr>
                                      <p:to>
                                        <p:strVal val="visible"/>
                                      </p:to>
                                    </p:set>
                                    <p:anim calcmode="lin" valueType="num">
                                      <p:cBhvr>
                                        <p:cTn dur="400" fill="hold" id="14"/>
                                        <p:tgtEl>
                                          <p:spTgt spid="3481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34818"/>
                                        </p:tgtEl>
                                        <p:attrNameLst>
                                          <p:attrName>ppt_y</p:attrName>
                                        </p:attrNameLst>
                                      </p:cBhvr>
                                      <p:tavLst>
                                        <p:tav tm="0">
                                          <p:val>
                                            <p:strVal val="#ppt_y"/>
                                          </p:val>
                                        </p:tav>
                                        <p:tav tm="100000">
                                          <p:val>
                                            <p:strVal val="#ppt_y"/>
                                          </p:val>
                                        </p:tav>
                                      </p:tavLst>
                                    </p:anim>
                                    <p:anim calcmode="lin" valueType="num">
                                      <p:cBhvr>
                                        <p:cTn dur="400" fill="hold" id="16"/>
                                        <p:tgtEl>
                                          <p:spTgt spid="3481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3481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34818"/>
                                        </p:tgtEl>
                                      </p:cBhvr>
                                    </p:animEffect>
                                  </p:childTnLst>
                                </p:cTn>
                              </p:par>
                            </p:childTnLst>
                          </p:cTn>
                        </p:par>
                        <p:par>
                          <p:cTn fill="hold" id="19" nodeType="afterGroup">
                            <p:stCondLst>
                              <p:cond delay="700"/>
                            </p:stCondLst>
                            <p:childTnLst>
                              <p:par>
                                <p:cTn fill="hold" grpId="0" id="20" nodeType="afterEffect" presetClass="entr" presetID="52" presetSubtype="0">
                                  <p:stCondLst>
                                    <p:cond delay="0"/>
                                  </p:stCondLst>
                                  <p:childTnLst>
                                    <p:set>
                                      <p:cBhvr>
                                        <p:cTn dur="1" fill="hold" id="21">
                                          <p:stCondLst>
                                            <p:cond delay="0"/>
                                          </p:stCondLst>
                                        </p:cTn>
                                        <p:tgtEl>
                                          <p:spTgt spid="34821"/>
                                        </p:tgtEl>
                                        <p:attrNameLst>
                                          <p:attrName>style.visibility</p:attrName>
                                        </p:attrNameLst>
                                      </p:cBhvr>
                                      <p:to>
                                        <p:strVal val="visible"/>
                                      </p:to>
                                    </p:set>
                                    <p:animScale>
                                      <p:cBhvr>
                                        <p:cTn decel="50000" dur="1000" fill="hold" id="22">
                                          <p:stCondLst>
                                            <p:cond delay="0"/>
                                          </p:stCondLst>
                                        </p:cTn>
                                        <p:tgtEl>
                                          <p:spTgt spid="348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3">
                                          <p:stCondLst>
                                            <p:cond delay="0"/>
                                          </p:stCondLst>
                                        </p:cTn>
                                        <p:tgtEl>
                                          <p:spTgt spid="34821"/>
                                        </p:tgtEl>
                                        <p:attrNameLst>
                                          <p:attrName>ppt_x,ppt_y</p:attrName>
                                        </p:attrNameLst>
                                      </p:cBhvr>
                                      <p:rCtr x="0" y="0"/>
                                    </p:animMotion>
                                    <p:animEffect filter="fade" transition="in">
                                      <p:cBhvr>
                                        <p:cTn dur="1000" id="24"/>
                                        <p:tgtEl>
                                          <p:spTgt spid="34821"/>
                                        </p:tgtEl>
                                      </p:cBhvr>
                                    </p:animEffect>
                                  </p:childTnLst>
                                </p:cTn>
                              </p:par>
                              <p:par>
                                <p:cTn fill="hold" grpId="0" id="25" nodeType="withEffect" presetClass="entr" presetID="52" presetSubtype="0">
                                  <p:stCondLst>
                                    <p:cond delay="0"/>
                                  </p:stCondLst>
                                  <p:childTnLst>
                                    <p:set>
                                      <p:cBhvr>
                                        <p:cTn dur="1" fill="hold" id="26">
                                          <p:stCondLst>
                                            <p:cond delay="0"/>
                                          </p:stCondLst>
                                        </p:cTn>
                                        <p:tgtEl>
                                          <p:spTgt spid="34822"/>
                                        </p:tgtEl>
                                        <p:attrNameLst>
                                          <p:attrName>style.visibility</p:attrName>
                                        </p:attrNameLst>
                                      </p:cBhvr>
                                      <p:to>
                                        <p:strVal val="visible"/>
                                      </p:to>
                                    </p:set>
                                    <p:animScale>
                                      <p:cBhvr>
                                        <p:cTn decel="50000" dur="1000" fill="hold" id="27">
                                          <p:stCondLst>
                                            <p:cond delay="0"/>
                                          </p:stCondLst>
                                        </p:cTn>
                                        <p:tgtEl>
                                          <p:spTgt spid="348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8">
                                          <p:stCondLst>
                                            <p:cond delay="0"/>
                                          </p:stCondLst>
                                        </p:cTn>
                                        <p:tgtEl>
                                          <p:spTgt spid="34822"/>
                                        </p:tgtEl>
                                        <p:attrNameLst>
                                          <p:attrName>ppt_x,ppt_y</p:attrName>
                                        </p:attrNameLst>
                                      </p:cBhvr>
                                      <p:rCtr x="0" y="0"/>
                                    </p:animMotion>
                                    <p:animEffect filter="fade" transition="in">
                                      <p:cBhvr>
                                        <p:cTn dur="1000" id="29"/>
                                        <p:tgtEl>
                                          <p:spTgt spid="34822"/>
                                        </p:tgtEl>
                                      </p:cBhvr>
                                    </p:animEffect>
                                  </p:childTnLst>
                                </p:cTn>
                              </p:par>
                            </p:childTnLst>
                          </p:cTn>
                        </p:par>
                        <p:par>
                          <p:cTn fill="hold" id="30" nodeType="afterGroup">
                            <p:stCondLst>
                              <p:cond delay="1700"/>
                            </p:stCondLst>
                            <p:childTnLst>
                              <p:par>
                                <p:cTn fill="hold" grpId="0" id="31" nodeType="afterEffect" presetClass="entr" presetID="16" presetSubtype="42">
                                  <p:stCondLst>
                                    <p:cond delay="0"/>
                                  </p:stCondLst>
                                  <p:childTnLst>
                                    <p:set>
                                      <p:cBhvr>
                                        <p:cTn dur="1" fill="hold" id="32">
                                          <p:stCondLst>
                                            <p:cond delay="0"/>
                                          </p:stCondLst>
                                        </p:cTn>
                                        <p:tgtEl>
                                          <p:spTgt spid="34820"/>
                                        </p:tgtEl>
                                        <p:attrNameLst>
                                          <p:attrName>style.visibility</p:attrName>
                                        </p:attrNameLst>
                                      </p:cBhvr>
                                      <p:to>
                                        <p:strVal val="visible"/>
                                      </p:to>
                                    </p:set>
                                    <p:animEffect filter="barn(outHorizontal)" transition="in">
                                      <p:cBhvr>
                                        <p:cTn dur="500" id="33"/>
                                        <p:tgtEl>
                                          <p:spTgt spid="34820"/>
                                        </p:tgtEl>
                                      </p:cBhvr>
                                    </p:animEffect>
                                  </p:childTnLst>
                                </p:cTn>
                              </p:par>
                            </p:childTnLst>
                          </p:cTn>
                        </p:par>
                        <p:par>
                          <p:cTn fill="hold" id="34" nodeType="afterGroup">
                            <p:stCondLst>
                              <p:cond delay="2200"/>
                            </p:stCondLst>
                            <p:childTnLst>
                              <p:par>
                                <p:cTn fill="hold" grpId="0" id="35" nodeType="afterEffect" presetClass="entr" presetID="22" presetSubtype="8">
                                  <p:stCondLst>
                                    <p:cond delay="0"/>
                                  </p:stCondLst>
                                  <p:childTnLst>
                                    <p:set>
                                      <p:cBhvr>
                                        <p:cTn dur="1" fill="hold" id="36">
                                          <p:stCondLst>
                                            <p:cond delay="0"/>
                                          </p:stCondLst>
                                        </p:cTn>
                                        <p:tgtEl>
                                          <p:spTgt spid="34823"/>
                                        </p:tgtEl>
                                        <p:attrNameLst>
                                          <p:attrName>style.visibility</p:attrName>
                                        </p:attrNameLst>
                                      </p:cBhvr>
                                      <p:to>
                                        <p:strVal val="visible"/>
                                      </p:to>
                                    </p:set>
                                    <p:animEffect filter="wipe(left)" transition="in">
                                      <p:cBhvr>
                                        <p:cTn dur="500" id="37"/>
                                        <p:tgtEl>
                                          <p:spTgt spid="34823"/>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34824"/>
                                        </p:tgtEl>
                                        <p:attrNameLst>
                                          <p:attrName>style.visibility</p:attrName>
                                        </p:attrNameLst>
                                      </p:cBhvr>
                                      <p:to>
                                        <p:strVal val="visible"/>
                                      </p:to>
                                    </p:set>
                                    <p:animEffect filter="wipe(left)" transition="in">
                                      <p:cBhvr>
                                        <p:cTn dur="500" id="40"/>
                                        <p:tgtEl>
                                          <p:spTgt spid="34824"/>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34825"/>
                                        </p:tgtEl>
                                        <p:attrNameLst>
                                          <p:attrName>style.visibility</p:attrName>
                                        </p:attrNameLst>
                                      </p:cBhvr>
                                      <p:to>
                                        <p:strVal val="visible"/>
                                      </p:to>
                                    </p:set>
                                    <p:animEffect filter="wipe(left)" transition="in">
                                      <p:cBhvr>
                                        <p:cTn dur="500" id="43"/>
                                        <p:tgtEl>
                                          <p:spTgt spid="34825"/>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34826"/>
                                        </p:tgtEl>
                                        <p:attrNameLst>
                                          <p:attrName>style.visibility</p:attrName>
                                        </p:attrNameLst>
                                      </p:cBhvr>
                                      <p:to>
                                        <p:strVal val="visible"/>
                                      </p:to>
                                    </p:set>
                                    <p:animEffect filter="wipe(left)" transition="in">
                                      <p:cBhvr>
                                        <p:cTn dur="500" id="46"/>
                                        <p:tgtEl>
                                          <p:spTgt spid="34826"/>
                                        </p:tgtEl>
                                      </p:cBhvr>
                                    </p:animEffect>
                                  </p:childTnLst>
                                </p:cTn>
                              </p:par>
                              <p:par>
                                <p:cTn fill="hold" grpId="0" id="47" nodeType="withEffect" presetClass="entr" presetID="22" presetSubtype="8">
                                  <p:stCondLst>
                                    <p:cond delay="300"/>
                                  </p:stCondLst>
                                  <p:childTnLst>
                                    <p:set>
                                      <p:cBhvr>
                                        <p:cTn dur="1" fill="hold" id="48">
                                          <p:stCondLst>
                                            <p:cond delay="0"/>
                                          </p:stCondLst>
                                        </p:cTn>
                                        <p:tgtEl>
                                          <p:spTgt spid="34827"/>
                                        </p:tgtEl>
                                        <p:attrNameLst>
                                          <p:attrName>style.visibility</p:attrName>
                                        </p:attrNameLst>
                                      </p:cBhvr>
                                      <p:to>
                                        <p:strVal val="visible"/>
                                      </p:to>
                                    </p:set>
                                    <p:animEffect filter="wipe(left)" transition="in">
                                      <p:cBhvr>
                                        <p:cTn dur="500" id="49"/>
                                        <p:tgtEl>
                                          <p:spTgt spid="34827"/>
                                        </p:tgtEl>
                                      </p:cBhvr>
                                    </p:animEffect>
                                  </p:childTnLst>
                                </p:cTn>
                              </p:par>
                              <p:par>
                                <p:cTn fill="hold" grpId="0" id="50" nodeType="withEffect" presetClass="entr" presetID="22" presetSubtype="8">
                                  <p:stCondLst>
                                    <p:cond delay="300"/>
                                  </p:stCondLst>
                                  <p:childTnLst>
                                    <p:set>
                                      <p:cBhvr>
                                        <p:cTn dur="1" fill="hold" id="51">
                                          <p:stCondLst>
                                            <p:cond delay="0"/>
                                          </p:stCondLst>
                                        </p:cTn>
                                        <p:tgtEl>
                                          <p:spTgt spid="34828"/>
                                        </p:tgtEl>
                                        <p:attrNameLst>
                                          <p:attrName>style.visibility</p:attrName>
                                        </p:attrNameLst>
                                      </p:cBhvr>
                                      <p:to>
                                        <p:strVal val="visible"/>
                                      </p:to>
                                    </p:set>
                                    <p:animEffect filter="wipe(left)" transition="in">
                                      <p:cBhvr>
                                        <p:cTn dur="500" id="52"/>
                                        <p:tgtEl>
                                          <p:spTgt spid="34828"/>
                                        </p:tgtEl>
                                      </p:cBhvr>
                                    </p:animEffect>
                                  </p:childTnLst>
                                </p:cTn>
                              </p:par>
                              <p:par>
                                <p:cTn fill="hold" grpId="0" id="53" nodeType="withEffect" presetClass="entr" presetID="22" presetSubtype="8">
                                  <p:stCondLst>
                                    <p:cond delay="400"/>
                                  </p:stCondLst>
                                  <p:childTnLst>
                                    <p:set>
                                      <p:cBhvr>
                                        <p:cTn dur="1" fill="hold" id="54">
                                          <p:stCondLst>
                                            <p:cond delay="0"/>
                                          </p:stCondLst>
                                        </p:cTn>
                                        <p:tgtEl>
                                          <p:spTgt spid="34829"/>
                                        </p:tgtEl>
                                        <p:attrNameLst>
                                          <p:attrName>style.visibility</p:attrName>
                                        </p:attrNameLst>
                                      </p:cBhvr>
                                      <p:to>
                                        <p:strVal val="visible"/>
                                      </p:to>
                                    </p:set>
                                    <p:animEffect filter="wipe(left)" transition="in">
                                      <p:cBhvr>
                                        <p:cTn dur="500" id="55"/>
                                        <p:tgtEl>
                                          <p:spTgt spid="34829"/>
                                        </p:tgtEl>
                                      </p:cBhvr>
                                    </p:animEffect>
                                  </p:childTnLst>
                                </p:cTn>
                              </p:par>
                              <p:par>
                                <p:cTn fill="hold" grpId="0" id="56" nodeType="withEffect" presetClass="entr" presetID="22" presetSubtype="8">
                                  <p:stCondLst>
                                    <p:cond delay="400"/>
                                  </p:stCondLst>
                                  <p:childTnLst>
                                    <p:set>
                                      <p:cBhvr>
                                        <p:cTn dur="1" fill="hold" id="57">
                                          <p:stCondLst>
                                            <p:cond delay="0"/>
                                          </p:stCondLst>
                                        </p:cTn>
                                        <p:tgtEl>
                                          <p:spTgt spid="34830"/>
                                        </p:tgtEl>
                                        <p:attrNameLst>
                                          <p:attrName>style.visibility</p:attrName>
                                        </p:attrNameLst>
                                      </p:cBhvr>
                                      <p:to>
                                        <p:strVal val="visible"/>
                                      </p:to>
                                    </p:set>
                                    <p:animEffect filter="wipe(left)" transition="in">
                                      <p:cBhvr>
                                        <p:cTn dur="500" id="58"/>
                                        <p:tgtEl>
                                          <p:spTgt spid="34830"/>
                                        </p:tgtEl>
                                      </p:cBhvr>
                                    </p:animEffect>
                                  </p:childTnLst>
                                </p:cTn>
                              </p:par>
                            </p:childTnLst>
                          </p:cTn>
                        </p:par>
                        <p:par>
                          <p:cTn fill="hold" id="59" nodeType="afterGroup">
                            <p:stCondLst>
                              <p:cond delay="3100"/>
                            </p:stCondLst>
                            <p:childTnLst>
                              <p:par>
                                <p:cTn fill="hold" grpId="0" id="60" nodeType="afterEffect" presetClass="entr" presetID="1" presetSubtype="0">
                                  <p:stCondLst>
                                    <p:cond delay="0"/>
                                  </p:stCondLst>
                                  <p:childTnLst>
                                    <p:set>
                                      <p:cBhvr>
                                        <p:cTn dur="1" fill="hold" id="61">
                                          <p:stCondLst>
                                            <p:cond delay="0"/>
                                          </p:stCondLst>
                                        </p:cTn>
                                        <p:tgtEl>
                                          <p:spTgt spid="34833"/>
                                        </p:tgtEl>
                                        <p:attrNameLst>
                                          <p:attrName>style.visibility</p:attrName>
                                        </p:attrNameLst>
                                      </p:cBhvr>
                                      <p:to>
                                        <p:strVal val="visible"/>
                                      </p:to>
                                    </p:set>
                                  </p:childTnLst>
                                </p:cTn>
                              </p:par>
                              <p:par>
                                <p:cTn accel="50000" decel="50000" fill="hold" grpId="1" id="62" nodeType="withEffect" presetClass="path" presetID="35" presetSubtype="0">
                                  <p:stCondLst>
                                    <p:cond delay="0"/>
                                  </p:stCondLst>
                                  <p:childTnLst>
                                    <p:animMotion origin="layout" path="M 1.94444E-06 4.07031E-07 L 0.39132 0.09806" pathEditMode="relative" ptsTypes="AA" rAng="0">
                                      <p:cBhvr>
                                        <p:cTn dur="500" fill="hold" id="63" spd="-99900"/>
                                        <p:tgtEl>
                                          <p:spTgt spid="34833"/>
                                        </p:tgtEl>
                                        <p:attrNameLst>
                                          <p:attrName>ppt_x,ppt_y</p:attrName>
                                        </p:attrNameLst>
                                      </p:cBhvr>
                                      <p:rCtr x="19600" y="4900"/>
                                    </p:animMotion>
                                  </p:childTnLst>
                                </p:cTn>
                              </p:par>
                              <p:par>
                                <p:cTn fill="hold" grpId="0" id="64" nodeType="withEffect" presetClass="entr" presetID="1" presetSubtype="0">
                                  <p:stCondLst>
                                    <p:cond delay="0"/>
                                  </p:stCondLst>
                                  <p:childTnLst>
                                    <p:set>
                                      <p:cBhvr>
                                        <p:cTn dur="1" fill="hold" id="65">
                                          <p:stCondLst>
                                            <p:cond delay="0"/>
                                          </p:stCondLst>
                                        </p:cTn>
                                        <p:tgtEl>
                                          <p:spTgt spid="34834"/>
                                        </p:tgtEl>
                                        <p:attrNameLst>
                                          <p:attrName>style.visibility</p:attrName>
                                        </p:attrNameLst>
                                      </p:cBhvr>
                                      <p:to>
                                        <p:strVal val="visible"/>
                                      </p:to>
                                    </p:set>
                                  </p:childTnLst>
                                </p:cTn>
                              </p:par>
                              <p:par>
                                <p:cTn accel="50000" decel="50000" fill="hold" grpId="1" id="66" nodeType="withEffect" presetClass="path" presetID="35" presetSubtype="0">
                                  <p:stCondLst>
                                    <p:cond delay="0"/>
                                  </p:stCondLst>
                                  <p:childTnLst>
                                    <p:animMotion origin="layout" path="M -1.94444E-06 -2.22222E-06 L -0.38194 -0.11227" pathEditMode="relative" ptsTypes="AA" rAng="0">
                                      <p:cBhvr>
                                        <p:cTn dur="500" fill="hold" id="67" spd="-99900"/>
                                        <p:tgtEl>
                                          <p:spTgt spid="34834"/>
                                        </p:tgtEl>
                                        <p:attrNameLst>
                                          <p:attrName>ppt_x,ppt_y</p:attrName>
                                        </p:attrNameLst>
                                      </p:cBhvr>
                                      <p:rCtr x="-19000" y="-5500"/>
                                    </p:animMotion>
                                  </p:childTnLst>
                                </p:cTn>
                              </p:par>
                              <p:par>
                                <p:cTn fill="hold" grpId="0" id="68" nodeType="withEffect" presetClass="entr" presetID="10" presetSubtype="0">
                                  <p:stCondLst>
                                    <p:cond delay="0"/>
                                  </p:stCondLst>
                                  <p:childTnLst>
                                    <p:set>
                                      <p:cBhvr>
                                        <p:cTn dur="1" fill="hold" id="69">
                                          <p:stCondLst>
                                            <p:cond delay="0"/>
                                          </p:stCondLst>
                                        </p:cTn>
                                        <p:tgtEl>
                                          <p:spTgt spid="34831"/>
                                        </p:tgtEl>
                                        <p:attrNameLst>
                                          <p:attrName>style.visibility</p:attrName>
                                        </p:attrNameLst>
                                      </p:cBhvr>
                                      <p:to>
                                        <p:strVal val="visible"/>
                                      </p:to>
                                    </p:set>
                                    <p:anim calcmode="lin" valueType="num">
                                      <p:cBhvr>
                                        <p:cTn dur="500" fill="hold" id="70"/>
                                        <p:tgtEl>
                                          <p:spTgt spid="34831"/>
                                        </p:tgtEl>
                                        <p:attrNameLst>
                                          <p:attrName>ppt_w</p:attrName>
                                        </p:attrNameLst>
                                      </p:cBhvr>
                                      <p:tavLst>
                                        <p:tav tm="0">
                                          <p:val>
                                            <p:fltVal val="0"/>
                                          </p:val>
                                        </p:tav>
                                        <p:tav tm="100000">
                                          <p:val>
                                            <p:strVal val="#ppt_w"/>
                                          </p:val>
                                        </p:tav>
                                      </p:tavLst>
                                    </p:anim>
                                    <p:anim calcmode="lin" valueType="num">
                                      <p:cBhvr>
                                        <p:cTn dur="500" fill="hold" id="71"/>
                                        <p:tgtEl>
                                          <p:spTgt spid="34831"/>
                                        </p:tgtEl>
                                        <p:attrNameLst>
                                          <p:attrName>ppt_h</p:attrName>
                                        </p:attrNameLst>
                                      </p:cBhvr>
                                      <p:tavLst>
                                        <p:tav tm="0">
                                          <p:val>
                                            <p:fltVal val="0"/>
                                          </p:val>
                                        </p:tav>
                                        <p:tav tm="100000">
                                          <p:val>
                                            <p:strVal val="#ppt_h"/>
                                          </p:val>
                                        </p:tav>
                                      </p:tavLst>
                                    </p:anim>
                                    <p:animEffect filter="fade" transition="in">
                                      <p:cBhvr>
                                        <p:cTn dur="500" id="72"/>
                                        <p:tgtEl>
                                          <p:spTgt spid="34831"/>
                                        </p:tgtEl>
                                      </p:cBhvr>
                                    </p:animEffect>
                                  </p:childTnLst>
                                </p:cTn>
                              </p:par>
                            </p:childTnLst>
                          </p:cTn>
                        </p:par>
                        <p:par>
                          <p:cTn fill="hold" id="73" nodeType="afterGroup">
                            <p:stCondLst>
                              <p:cond delay="3600"/>
                            </p:stCondLst>
                            <p:childTnLst>
                              <p:par>
                                <p:cTn fill="hold" grpId="0" id="74" nodeType="afterEffect" presetClass="entr" presetID="31" presetSubtype="0">
                                  <p:stCondLst>
                                    <p:cond delay="400"/>
                                  </p:stCondLst>
                                  <p:childTnLst>
                                    <p:set>
                                      <p:cBhvr>
                                        <p:cTn dur="1" fill="hold" id="75">
                                          <p:stCondLst>
                                            <p:cond delay="0"/>
                                          </p:stCondLst>
                                        </p:cTn>
                                        <p:tgtEl>
                                          <p:spTgt spid="34835"/>
                                        </p:tgtEl>
                                        <p:attrNameLst>
                                          <p:attrName>style.visibility</p:attrName>
                                        </p:attrNameLst>
                                      </p:cBhvr>
                                      <p:to>
                                        <p:strVal val="visible"/>
                                      </p:to>
                                    </p:set>
                                    <p:anim calcmode="lin" valueType="num">
                                      <p:cBhvr>
                                        <p:cTn dur="300" fill="hold" id="76"/>
                                        <p:tgtEl>
                                          <p:spTgt spid="34835"/>
                                        </p:tgtEl>
                                        <p:attrNameLst>
                                          <p:attrName>ppt_w</p:attrName>
                                        </p:attrNameLst>
                                      </p:cBhvr>
                                      <p:tavLst>
                                        <p:tav tm="0">
                                          <p:val>
                                            <p:fltVal val="0"/>
                                          </p:val>
                                        </p:tav>
                                        <p:tav tm="100000">
                                          <p:val>
                                            <p:strVal val="#ppt_w"/>
                                          </p:val>
                                        </p:tav>
                                      </p:tavLst>
                                    </p:anim>
                                    <p:anim calcmode="lin" valueType="num">
                                      <p:cBhvr>
                                        <p:cTn dur="300" fill="hold" id="77"/>
                                        <p:tgtEl>
                                          <p:spTgt spid="34835"/>
                                        </p:tgtEl>
                                        <p:attrNameLst>
                                          <p:attrName>ppt_h</p:attrName>
                                        </p:attrNameLst>
                                      </p:cBhvr>
                                      <p:tavLst>
                                        <p:tav tm="0">
                                          <p:val>
                                            <p:fltVal val="0"/>
                                          </p:val>
                                        </p:tav>
                                        <p:tav tm="100000">
                                          <p:val>
                                            <p:strVal val="#ppt_h"/>
                                          </p:val>
                                        </p:tav>
                                      </p:tavLst>
                                    </p:anim>
                                    <p:anim calcmode="lin" valueType="num">
                                      <p:cBhvr>
                                        <p:cTn dur="300" fill="hold" id="78"/>
                                        <p:tgtEl>
                                          <p:spTgt spid="34835"/>
                                        </p:tgtEl>
                                        <p:attrNameLst>
                                          <p:attrName>style.rotation</p:attrName>
                                        </p:attrNameLst>
                                      </p:cBhvr>
                                      <p:tavLst>
                                        <p:tav tm="0">
                                          <p:val>
                                            <p:fltVal val="90"/>
                                          </p:val>
                                        </p:tav>
                                        <p:tav tm="100000">
                                          <p:val>
                                            <p:fltVal val="0"/>
                                          </p:val>
                                        </p:tav>
                                      </p:tavLst>
                                    </p:anim>
                                    <p:animEffect filter="fade" transition="in">
                                      <p:cBhvr>
                                        <p:cTn dur="300" id="79"/>
                                        <p:tgtEl>
                                          <p:spTgt spid="34835"/>
                                        </p:tgtEl>
                                      </p:cBhvr>
                                    </p:animEffect>
                                  </p:childTnLst>
                                </p:cTn>
                              </p:par>
                            </p:childTnLst>
                          </p:cTn>
                        </p:par>
                        <p:par>
                          <p:cTn fill="hold" id="80" nodeType="afterGroup">
                            <p:stCondLst>
                              <p:cond delay="4300"/>
                            </p:stCondLst>
                            <p:childTnLst>
                              <p:par>
                                <p:cTn fill="hold" id="81" nodeType="afterEffect" presetClass="entr" presetID="22" presetSubtype="1">
                                  <p:stCondLst>
                                    <p:cond delay="0"/>
                                  </p:stCondLst>
                                  <p:childTnLst>
                                    <p:set>
                                      <p:cBhvr>
                                        <p:cTn dur="1" fill="hold" id="82">
                                          <p:stCondLst>
                                            <p:cond delay="0"/>
                                          </p:stCondLst>
                                        </p:cTn>
                                        <p:tgtEl>
                                          <p:spTgt spid="34832">
                                            <p:txEl>
                                              <p:pRg end="0" st="0"/>
                                            </p:txEl>
                                          </p:spTgt>
                                        </p:tgtEl>
                                        <p:attrNameLst>
                                          <p:attrName>style.visibility</p:attrName>
                                        </p:attrNameLst>
                                      </p:cBhvr>
                                      <p:to>
                                        <p:strVal val="visible"/>
                                      </p:to>
                                    </p:set>
                                    <p:animEffect filter="wipe(up)" transition="in">
                                      <p:cBhvr>
                                        <p:cTn dur="500" id="83"/>
                                        <p:tgtEl>
                                          <p:spTgt spid="34832">
                                            <p:txEl>
                                              <p:pRg end="0" st="0"/>
                                            </p:txEl>
                                          </p:spTgt>
                                        </p:tgtEl>
                                      </p:cBhvr>
                                    </p:animEffect>
                                  </p:childTnLst>
                                </p:cTn>
                              </p:par>
                            </p:childTnLst>
                          </p:cTn>
                        </p:par>
                        <p:par>
                          <p:cTn fill="hold" id="84" nodeType="afterGroup">
                            <p:stCondLst>
                              <p:cond delay="4800"/>
                            </p:stCondLst>
                            <p:childTnLst>
                              <p:par>
                                <p:cTn fill="hold" id="85" nodeType="afterEffect" presetClass="entr" presetID="22" presetSubtype="1">
                                  <p:stCondLst>
                                    <p:cond delay="0"/>
                                  </p:stCondLst>
                                  <p:childTnLst>
                                    <p:set>
                                      <p:cBhvr>
                                        <p:cTn dur="1" fill="hold" id="86">
                                          <p:stCondLst>
                                            <p:cond delay="0"/>
                                          </p:stCondLst>
                                        </p:cTn>
                                        <p:tgtEl>
                                          <p:spTgt spid="34832">
                                            <p:txEl>
                                              <p:pRg end="1" st="1"/>
                                            </p:txEl>
                                          </p:spTgt>
                                        </p:tgtEl>
                                        <p:attrNameLst>
                                          <p:attrName>style.visibility</p:attrName>
                                        </p:attrNameLst>
                                      </p:cBhvr>
                                      <p:to>
                                        <p:strVal val="visible"/>
                                      </p:to>
                                    </p:set>
                                    <p:animEffect filter="wipe(up)" transition="in">
                                      <p:cBhvr>
                                        <p:cTn dur="500" id="87"/>
                                        <p:tgtEl>
                                          <p:spTgt spid="34832">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818"/>
      <p:bldP grpId="0" spid="34819"/>
      <p:bldP grpId="0" spid="34820"/>
      <p:bldP grpId="0" spid="34821"/>
      <p:bldP grpId="0" spid="34822"/>
      <p:bldP grpId="0" spid="34823"/>
      <p:bldP grpId="0" spid="34824"/>
      <p:bldP grpId="0" spid="34825"/>
      <p:bldP grpId="0" spid="34826"/>
      <p:bldP grpId="0" spid="34827"/>
      <p:bldP grpId="0" spid="34828"/>
      <p:bldP grpId="0" spid="34829"/>
      <p:bldP grpId="0" spid="34830"/>
      <p:bldP grpId="0" spid="34831"/>
      <p:bldP grpId="0" spid="34833"/>
      <p:bldP grpId="1" spid="34833"/>
      <p:bldP grpId="0" spid="34834"/>
      <p:bldP grpId="1" spid="34834"/>
      <p:bldP grpId="0" spid="3483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842" name="TextBox 27"/>
          <p:cNvSpPr txBox="1">
            <a:spLocks noChangeArrowheads="1"/>
          </p:cNvSpPr>
          <p:nvPr/>
        </p:nvSpPr>
        <p:spPr bwMode="auto">
          <a:xfrm>
            <a:off x="1012825" y="176213"/>
            <a:ext cx="2780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5.5 亮点与不足</a:t>
            </a:r>
          </a:p>
        </p:txBody>
      </p:sp>
      <p:sp>
        <p:nvSpPr>
          <p:cNvPr id="35843"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4" name="Freeform 10"/>
          <p:cNvSpPr/>
          <p:nvPr/>
        </p:nvSpPr>
        <p:spPr bwMode="auto">
          <a:xfrm>
            <a:off x="1227138" y="1060450"/>
            <a:ext cx="4154487" cy="5043488"/>
          </a:xfrm>
          <a:custGeom>
            <a:gdLst>
              <a:gd fmla="*/ 147012 w 5228" name="T0"/>
              <a:gd fmla="*/ 0 h 6450" name="T1"/>
              <a:gd fmla="*/ 4008269 w 5228" name="T2"/>
              <a:gd fmla="*/ 0 h 6450" name="T3"/>
              <a:gd fmla="*/ 4154487 w 5228" name="T4"/>
              <a:gd fmla="*/ 143876 h 6450" name="T5"/>
              <a:gd fmla="*/ 4154487 w 5228" name="T6"/>
              <a:gd fmla="*/ 4899612 h 6450" name="T7"/>
              <a:gd fmla="*/ 4008269 w 5228" name="T8"/>
              <a:gd fmla="*/ 5043488 h 6450" name="T9"/>
              <a:gd fmla="*/ 147012 w 5228" name="T10"/>
              <a:gd fmla="*/ 5043488 h 6450" name="T11"/>
              <a:gd fmla="*/ 0 w 5228" name="T12"/>
              <a:gd fmla="*/ 4899612 h 6450" name="T13"/>
              <a:gd fmla="*/ 0 w 5228" name="T14"/>
              <a:gd fmla="*/ 143876 h 6450" name="T15"/>
              <a:gd fmla="*/ 147012 w 5228" name="T16"/>
              <a:gd fmla="*/ 0 h 64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450" w="5228">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tx2"/>
          </a:solidFill>
          <a:ln cmpd="sng" w="9525">
            <a:solidFill>
              <a:schemeClr val="bg2"/>
            </a:solidFill>
            <a:round/>
          </a:ln>
        </p:spPr>
        <p:txBody>
          <a:bodyPr/>
          <a:lstStyle/>
          <a:p>
            <a:endParaRPr altLang="en-US" lang="zh-CN"/>
          </a:p>
        </p:txBody>
      </p:sp>
      <p:sp>
        <p:nvSpPr>
          <p:cNvPr id="35845" name="Freeform 11"/>
          <p:cNvSpPr/>
          <p:nvPr/>
        </p:nvSpPr>
        <p:spPr bwMode="auto">
          <a:xfrm>
            <a:off x="1112838" y="1204913"/>
            <a:ext cx="107950" cy="630237"/>
          </a:xfrm>
          <a:custGeom>
            <a:gdLst>
              <a:gd fmla="*/ 107950 w 139" name="T0"/>
              <a:gd fmla="*/ 0 h 806" name="T1"/>
              <a:gd fmla="*/ 0 w 139" name="T2"/>
              <a:gd fmla="*/ 86012 h 806" name="T3"/>
              <a:gd fmla="*/ 0 w 139" name="T4"/>
              <a:gd fmla="*/ 630237 h 806" name="T5"/>
              <a:gd fmla="*/ 107950 w 139" name="T6"/>
              <a:gd fmla="*/ 544225 h 806" name="T7"/>
              <a:gd fmla="*/ 107950 w 139" name="T8"/>
              <a:gd fmla="*/ 0 h 80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05" w="139">
                <a:moveTo>
                  <a:pt x="139" y="0"/>
                </a:moveTo>
                <a:lnTo>
                  <a:pt x="0" y="110"/>
                </a:lnTo>
                <a:lnTo>
                  <a:pt x="0" y="806"/>
                </a:lnTo>
                <a:lnTo>
                  <a:pt x="139" y="696"/>
                </a:lnTo>
                <a:lnTo>
                  <a:pt x="139"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6" name="Freeform 12"/>
          <p:cNvSpPr/>
          <p:nvPr/>
        </p:nvSpPr>
        <p:spPr bwMode="auto">
          <a:xfrm>
            <a:off x="1112838" y="1290638"/>
            <a:ext cx="2794000" cy="544512"/>
          </a:xfrm>
          <a:custGeom>
            <a:gdLst>
              <a:gd fmla="*/ 2794000 w 3591" name="T0"/>
              <a:gd fmla="*/ 0 h 696" name="T1"/>
              <a:gd fmla="*/ 0 w 3591" name="T2"/>
              <a:gd fmla="*/ 0 h 696" name="T3"/>
              <a:gd fmla="*/ 0 w 3591" name="T4"/>
              <a:gd fmla="*/ 544512 h 696" name="T5"/>
              <a:gd fmla="*/ 2794000 w 3591" name="T6"/>
              <a:gd fmla="*/ 544512 h 696" name="T7"/>
              <a:gd fmla="*/ 2632164 w 3591" name="T8"/>
              <a:gd fmla="*/ 276168 h 696" name="T9"/>
              <a:gd fmla="*/ 2794000 w 3591" name="T10"/>
              <a:gd fmla="*/ 0 h 69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696" w="3591">
                <a:moveTo>
                  <a:pt x="3591" y="0"/>
                </a:moveTo>
                <a:lnTo>
                  <a:pt x="0" y="0"/>
                </a:lnTo>
                <a:lnTo>
                  <a:pt x="0" y="696"/>
                </a:lnTo>
                <a:lnTo>
                  <a:pt x="3591" y="696"/>
                </a:lnTo>
                <a:lnTo>
                  <a:pt x="3383" y="353"/>
                </a:lnTo>
                <a:lnTo>
                  <a:pt x="3591"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7" name="TextBox 6"/>
          <p:cNvSpPr txBox="1">
            <a:spLocks noChangeArrowheads="1"/>
          </p:cNvSpPr>
          <p:nvPr/>
        </p:nvSpPr>
        <p:spPr bwMode="auto">
          <a:xfrm>
            <a:off x="1366838" y="1309688"/>
            <a:ext cx="2220912"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600">
                <a:solidFill>
                  <a:schemeClr val="accent2"/>
                </a:solidFill>
                <a:latin charset="-122" panose="020b0503020204020204" pitchFamily="34" typeface="微软雅黑"/>
                <a:ea charset="-122" pitchFamily="34" typeface="微软雅黑"/>
              </a:rPr>
              <a:t>收获的成绩</a:t>
            </a:r>
          </a:p>
        </p:txBody>
      </p:sp>
      <p:sp>
        <p:nvSpPr>
          <p:cNvPr id="35848" name="TextBox 7"/>
          <p:cNvSpPr txBox="1">
            <a:spLocks noChangeArrowheads="1"/>
          </p:cNvSpPr>
          <p:nvPr/>
        </p:nvSpPr>
        <p:spPr bwMode="auto">
          <a:xfrm>
            <a:off x="1412875" y="1997075"/>
            <a:ext cx="3433763" cy="39319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b="1" lang="zh-CN">
                <a:solidFill>
                  <a:schemeClr val="accent1"/>
                </a:solidFill>
                <a:latin charset="-122" panose="020b0503020204020204" pitchFamily="34" typeface="微软雅黑"/>
                <a:ea charset="-122" pitchFamily="34" typeface="微软雅黑"/>
              </a:rPr>
              <a:t>成绩一：这里输入您的成绩这里输入您的成绩这里输入您的成绩这里输入您的成绩这里输入您的成绩</a:t>
            </a:r>
          </a:p>
          <a:p>
            <a:pPr algn="just" eaLnBrk="1" hangingPunct="1"/>
            <a:endParaRPr altLang="en-US" b="1" lang="zh-CN">
              <a:solidFill>
                <a:schemeClr val="accent1"/>
              </a:solidFill>
              <a:latin charset="-122" panose="020b0503020204020204" pitchFamily="34" typeface="微软雅黑"/>
              <a:ea charset="-122" pitchFamily="34" typeface="微软雅黑"/>
            </a:endParaRPr>
          </a:p>
          <a:p>
            <a:pPr algn="just" eaLnBrk="1" hangingPunct="1"/>
            <a:r>
              <a:rPr altLang="en-US" b="1" lang="zh-CN">
                <a:solidFill>
                  <a:schemeClr val="accent1"/>
                </a:solidFill>
                <a:latin charset="-122" panose="020b0503020204020204" pitchFamily="34" typeface="微软雅黑"/>
                <a:ea charset="-122" pitchFamily="34" typeface="微软雅黑"/>
              </a:rPr>
              <a:t>成绩二：这里输入您的成绩这里输入您的成绩这里输入您的成绩这里输入您的成绩这里输入您的成绩</a:t>
            </a:r>
          </a:p>
          <a:p>
            <a:pPr algn="just" eaLnBrk="1" hangingPunct="1"/>
            <a:endParaRPr altLang="en-US" b="1" lang="zh-CN">
              <a:solidFill>
                <a:schemeClr val="accent1"/>
              </a:solidFill>
              <a:latin charset="-122" panose="020b0503020204020204" pitchFamily="34" typeface="微软雅黑"/>
              <a:ea charset="-122" pitchFamily="34" typeface="微软雅黑"/>
            </a:endParaRPr>
          </a:p>
          <a:p>
            <a:pPr algn="just" eaLnBrk="1" hangingPunct="1"/>
            <a:r>
              <a:rPr altLang="en-US" b="1" lang="zh-CN">
                <a:solidFill>
                  <a:schemeClr val="accent1"/>
                </a:solidFill>
                <a:latin charset="-122" panose="020b0503020204020204" pitchFamily="34" typeface="微软雅黑"/>
                <a:ea charset="-122" pitchFamily="34" typeface="微软雅黑"/>
              </a:rPr>
              <a:t>成绩三：这里输入您的成绩这里输入您的成绩这里输入您的成绩这里输入您的成绩这里输入您的成绩</a:t>
            </a:r>
          </a:p>
        </p:txBody>
      </p:sp>
      <p:sp>
        <p:nvSpPr>
          <p:cNvPr id="35849" name="Freeform 10"/>
          <p:cNvSpPr/>
          <p:nvPr/>
        </p:nvSpPr>
        <p:spPr bwMode="auto">
          <a:xfrm>
            <a:off x="6045200" y="1060450"/>
            <a:ext cx="4154488" cy="5043488"/>
          </a:xfrm>
          <a:custGeom>
            <a:gdLst>
              <a:gd fmla="*/ 147012 w 5228" name="T0"/>
              <a:gd fmla="*/ 0 h 6450" name="T1"/>
              <a:gd fmla="*/ 4008270 w 5228" name="T2"/>
              <a:gd fmla="*/ 0 h 6450" name="T3"/>
              <a:gd fmla="*/ 4154488 w 5228" name="T4"/>
              <a:gd fmla="*/ 143876 h 6450" name="T5"/>
              <a:gd fmla="*/ 4154488 w 5228" name="T6"/>
              <a:gd fmla="*/ 4899612 h 6450" name="T7"/>
              <a:gd fmla="*/ 4008270 w 5228" name="T8"/>
              <a:gd fmla="*/ 5043488 h 6450" name="T9"/>
              <a:gd fmla="*/ 147012 w 5228" name="T10"/>
              <a:gd fmla="*/ 5043488 h 6450" name="T11"/>
              <a:gd fmla="*/ 0 w 5228" name="T12"/>
              <a:gd fmla="*/ 4899612 h 6450" name="T13"/>
              <a:gd fmla="*/ 0 w 5228" name="T14"/>
              <a:gd fmla="*/ 143876 h 6450" name="T15"/>
              <a:gd fmla="*/ 147012 w 5228" name="T16"/>
              <a:gd fmla="*/ 0 h 64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450" w="5228">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tx2"/>
          </a:solidFill>
          <a:ln cmpd="sng" w="9525">
            <a:solidFill>
              <a:schemeClr val="bg2"/>
            </a:solidFill>
            <a:round/>
          </a:ln>
        </p:spPr>
        <p:txBody>
          <a:bodyPr/>
          <a:lstStyle/>
          <a:p>
            <a:endParaRPr altLang="en-US" lang="zh-CN"/>
          </a:p>
        </p:txBody>
      </p:sp>
      <p:sp>
        <p:nvSpPr>
          <p:cNvPr id="35850" name="Freeform 11"/>
          <p:cNvSpPr/>
          <p:nvPr/>
        </p:nvSpPr>
        <p:spPr bwMode="auto">
          <a:xfrm>
            <a:off x="5930900" y="1204913"/>
            <a:ext cx="107950" cy="630237"/>
          </a:xfrm>
          <a:custGeom>
            <a:gdLst>
              <a:gd fmla="*/ 107950 w 139" name="T0"/>
              <a:gd fmla="*/ 0 h 806" name="T1"/>
              <a:gd fmla="*/ 0 w 139" name="T2"/>
              <a:gd fmla="*/ 86012 h 806" name="T3"/>
              <a:gd fmla="*/ 0 w 139" name="T4"/>
              <a:gd fmla="*/ 630237 h 806" name="T5"/>
              <a:gd fmla="*/ 107950 w 139" name="T6"/>
              <a:gd fmla="*/ 544225 h 806" name="T7"/>
              <a:gd fmla="*/ 107950 w 139" name="T8"/>
              <a:gd fmla="*/ 0 h 80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05" w="139">
                <a:moveTo>
                  <a:pt x="139" y="0"/>
                </a:moveTo>
                <a:lnTo>
                  <a:pt x="0" y="110"/>
                </a:lnTo>
                <a:lnTo>
                  <a:pt x="0" y="806"/>
                </a:lnTo>
                <a:lnTo>
                  <a:pt x="139" y="696"/>
                </a:lnTo>
                <a:lnTo>
                  <a:pt x="139" y="0"/>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1" name="Freeform 12"/>
          <p:cNvSpPr/>
          <p:nvPr/>
        </p:nvSpPr>
        <p:spPr bwMode="auto">
          <a:xfrm>
            <a:off x="5930900" y="1290638"/>
            <a:ext cx="2794000" cy="544512"/>
          </a:xfrm>
          <a:custGeom>
            <a:gdLst>
              <a:gd fmla="*/ 2794000 w 3591" name="T0"/>
              <a:gd fmla="*/ 0 h 696" name="T1"/>
              <a:gd fmla="*/ 0 w 3591" name="T2"/>
              <a:gd fmla="*/ 0 h 696" name="T3"/>
              <a:gd fmla="*/ 0 w 3591" name="T4"/>
              <a:gd fmla="*/ 544512 h 696" name="T5"/>
              <a:gd fmla="*/ 2794000 w 3591" name="T6"/>
              <a:gd fmla="*/ 544512 h 696" name="T7"/>
              <a:gd fmla="*/ 2632164 w 3591" name="T8"/>
              <a:gd fmla="*/ 276168 h 696" name="T9"/>
              <a:gd fmla="*/ 2794000 w 3591" name="T10"/>
              <a:gd fmla="*/ 0 h 69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696" w="3591">
                <a:moveTo>
                  <a:pt x="3591" y="0"/>
                </a:moveTo>
                <a:lnTo>
                  <a:pt x="0" y="0"/>
                </a:lnTo>
                <a:lnTo>
                  <a:pt x="0" y="696"/>
                </a:lnTo>
                <a:lnTo>
                  <a:pt x="3591" y="696"/>
                </a:lnTo>
                <a:lnTo>
                  <a:pt x="3383" y="353"/>
                </a:lnTo>
                <a:lnTo>
                  <a:pt x="3591"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52" name="TextBox 11"/>
          <p:cNvSpPr txBox="1">
            <a:spLocks noChangeArrowheads="1"/>
          </p:cNvSpPr>
          <p:nvPr/>
        </p:nvSpPr>
        <p:spPr bwMode="auto">
          <a:xfrm>
            <a:off x="6184900" y="1309688"/>
            <a:ext cx="2220913"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600">
                <a:solidFill>
                  <a:schemeClr val="accent2"/>
                </a:solidFill>
                <a:latin charset="-122" panose="020b0503020204020204" pitchFamily="34" typeface="微软雅黑"/>
                <a:ea charset="-122" pitchFamily="34" typeface="微软雅黑"/>
              </a:rPr>
              <a:t>存在的不足</a:t>
            </a:r>
          </a:p>
        </p:txBody>
      </p:sp>
      <p:sp>
        <p:nvSpPr>
          <p:cNvPr id="35853" name="TextBox 13"/>
          <p:cNvSpPr txBox="1">
            <a:spLocks noChangeArrowheads="1"/>
          </p:cNvSpPr>
          <p:nvPr/>
        </p:nvSpPr>
        <p:spPr bwMode="auto">
          <a:xfrm>
            <a:off x="6196012" y="1997075"/>
            <a:ext cx="3432175" cy="39319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b="1" lang="zh-CN">
                <a:solidFill>
                  <a:schemeClr val="accent1"/>
                </a:solidFill>
                <a:latin charset="-122" panose="020b0503020204020204" pitchFamily="34" typeface="微软雅黑"/>
                <a:ea charset="-122" pitchFamily="34" typeface="微软雅黑"/>
              </a:rPr>
              <a:t>不足一：这里输入您的成绩这里输入您的成绩这里输入您的成绩这里输入您的成绩这里输入您的成绩</a:t>
            </a:r>
          </a:p>
          <a:p>
            <a:pPr algn="just" eaLnBrk="1" hangingPunct="1"/>
            <a:endParaRPr altLang="en-US" b="1" lang="zh-CN">
              <a:solidFill>
                <a:schemeClr val="accent1"/>
              </a:solidFill>
              <a:latin charset="-122" panose="020b0503020204020204" pitchFamily="34" typeface="微软雅黑"/>
              <a:ea charset="-122" pitchFamily="34" typeface="微软雅黑"/>
            </a:endParaRPr>
          </a:p>
          <a:p>
            <a:pPr algn="just" eaLnBrk="1" hangingPunct="1"/>
            <a:r>
              <a:rPr altLang="en-US" b="1" lang="zh-CN">
                <a:solidFill>
                  <a:schemeClr val="accent1"/>
                </a:solidFill>
                <a:latin charset="-122" panose="020b0503020204020204" pitchFamily="34" typeface="微软雅黑"/>
                <a:ea charset="-122" pitchFamily="34" typeface="微软雅黑"/>
              </a:rPr>
              <a:t>不足二：这里输入您的成绩这里输入您的成绩这里输入您的成绩这里输入您的成绩这里输入您的成绩</a:t>
            </a:r>
          </a:p>
          <a:p>
            <a:pPr algn="just" eaLnBrk="1" hangingPunct="1"/>
            <a:endParaRPr altLang="en-US" b="1" lang="zh-CN">
              <a:solidFill>
                <a:schemeClr val="accent1"/>
              </a:solidFill>
              <a:latin charset="-122" panose="020b0503020204020204" pitchFamily="34" typeface="微软雅黑"/>
              <a:ea charset="-122" pitchFamily="34" typeface="微软雅黑"/>
            </a:endParaRPr>
          </a:p>
          <a:p>
            <a:pPr algn="just" eaLnBrk="1" hangingPunct="1"/>
            <a:r>
              <a:rPr altLang="en-US" b="1" lang="zh-CN">
                <a:solidFill>
                  <a:schemeClr val="accent1"/>
                </a:solidFill>
                <a:latin charset="-122" panose="020b0503020204020204" pitchFamily="34" typeface="微软雅黑"/>
                <a:ea charset="-122" pitchFamily="34" typeface="微软雅黑"/>
              </a:rPr>
              <a:t>不足三：这里输入您的成绩这里输入您的成绩这里输入您的成绩这里输入您的成绩这里输入您的成绩</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35843"/>
                                        </p:tgtEl>
                                        <p:attrNameLst>
                                          <p:attrName>style.visibility</p:attrName>
                                        </p:attrNameLst>
                                      </p:cBhvr>
                                      <p:to>
                                        <p:strVal val="visible"/>
                                      </p:to>
                                    </p:set>
                                    <p:anim calcmode="lin" valueType="num">
                                      <p:cBhvr>
                                        <p:cTn dur="300" fill="hold" id="7"/>
                                        <p:tgtEl>
                                          <p:spTgt spid="35843"/>
                                        </p:tgtEl>
                                        <p:attrNameLst>
                                          <p:attrName>ppt_w</p:attrName>
                                        </p:attrNameLst>
                                      </p:cBhvr>
                                      <p:tavLst>
                                        <p:tav tm="0">
                                          <p:val>
                                            <p:fltVal val="0"/>
                                          </p:val>
                                        </p:tav>
                                        <p:tav tm="100000">
                                          <p:val>
                                            <p:strVal val="#ppt_w"/>
                                          </p:val>
                                        </p:tav>
                                      </p:tavLst>
                                    </p:anim>
                                    <p:anim calcmode="lin" valueType="num">
                                      <p:cBhvr>
                                        <p:cTn dur="300" fill="hold" id="8"/>
                                        <p:tgtEl>
                                          <p:spTgt spid="35843"/>
                                        </p:tgtEl>
                                        <p:attrNameLst>
                                          <p:attrName>ppt_h</p:attrName>
                                        </p:attrNameLst>
                                      </p:cBhvr>
                                      <p:tavLst>
                                        <p:tav tm="0">
                                          <p:val>
                                            <p:fltVal val="0"/>
                                          </p:val>
                                        </p:tav>
                                        <p:tav tm="100000">
                                          <p:val>
                                            <p:strVal val="#ppt_h"/>
                                          </p:val>
                                        </p:tav>
                                      </p:tavLst>
                                    </p:anim>
                                    <p:anim calcmode="lin" valueType="num">
                                      <p:cBhvr>
                                        <p:cTn dur="300" fill="hold" id="9"/>
                                        <p:tgtEl>
                                          <p:spTgt spid="35843"/>
                                        </p:tgtEl>
                                        <p:attrNameLst>
                                          <p:attrName>style.rotation</p:attrName>
                                        </p:attrNameLst>
                                      </p:cBhvr>
                                      <p:tavLst>
                                        <p:tav tm="0">
                                          <p:val>
                                            <p:fltVal val="90"/>
                                          </p:val>
                                        </p:tav>
                                        <p:tav tm="100000">
                                          <p:val>
                                            <p:fltVal val="0"/>
                                          </p:val>
                                        </p:tav>
                                      </p:tavLst>
                                    </p:anim>
                                    <p:animEffect filter="fade" transition="in">
                                      <p:cBhvr>
                                        <p:cTn dur="300" id="10"/>
                                        <p:tgtEl>
                                          <p:spTgt spid="35843"/>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35842"/>
                                        </p:tgtEl>
                                        <p:attrNameLst>
                                          <p:attrName>style.visibility</p:attrName>
                                        </p:attrNameLst>
                                      </p:cBhvr>
                                      <p:to>
                                        <p:strVal val="visible"/>
                                      </p:to>
                                    </p:set>
                                    <p:anim calcmode="lin" valueType="num">
                                      <p:cBhvr>
                                        <p:cTn dur="400" fill="hold" id="14"/>
                                        <p:tgtEl>
                                          <p:spTgt spid="3584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35842"/>
                                        </p:tgtEl>
                                        <p:attrNameLst>
                                          <p:attrName>ppt_y</p:attrName>
                                        </p:attrNameLst>
                                      </p:cBhvr>
                                      <p:tavLst>
                                        <p:tav tm="0">
                                          <p:val>
                                            <p:strVal val="#ppt_y"/>
                                          </p:val>
                                        </p:tav>
                                        <p:tav tm="100000">
                                          <p:val>
                                            <p:strVal val="#ppt_y"/>
                                          </p:val>
                                        </p:tav>
                                      </p:tavLst>
                                    </p:anim>
                                    <p:anim calcmode="lin" valueType="num">
                                      <p:cBhvr>
                                        <p:cTn dur="400" fill="hold" id="16"/>
                                        <p:tgtEl>
                                          <p:spTgt spid="3584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3584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35842"/>
                                        </p:tgtEl>
                                      </p:cBhvr>
                                    </p:animEffect>
                                  </p:childTnLst>
                                </p:cTn>
                              </p:par>
                            </p:childTnLst>
                          </p:cTn>
                        </p:par>
                        <p:par>
                          <p:cTn fill="hold" id="19" nodeType="afterGroup">
                            <p:stCondLst>
                              <p:cond delay="700"/>
                            </p:stCondLst>
                            <p:childTnLst>
                              <p:par>
                                <p:cTn fill="hold" grpId="0" id="20" nodeType="afterEffect" presetClass="entr" presetID="22" presetSubtype="4">
                                  <p:stCondLst>
                                    <p:cond delay="0"/>
                                  </p:stCondLst>
                                  <p:childTnLst>
                                    <p:set>
                                      <p:cBhvr>
                                        <p:cTn dur="1" fill="hold" id="21">
                                          <p:stCondLst>
                                            <p:cond delay="0"/>
                                          </p:stCondLst>
                                        </p:cTn>
                                        <p:tgtEl>
                                          <p:spTgt spid="35844"/>
                                        </p:tgtEl>
                                        <p:attrNameLst>
                                          <p:attrName>style.visibility</p:attrName>
                                        </p:attrNameLst>
                                      </p:cBhvr>
                                      <p:to>
                                        <p:strVal val="visible"/>
                                      </p:to>
                                    </p:set>
                                    <p:animEffect filter="wipe(down)" transition="in">
                                      <p:cBhvr>
                                        <p:cTn dur="500" id="22"/>
                                        <p:tgtEl>
                                          <p:spTgt spid="35844"/>
                                        </p:tgtEl>
                                      </p:cBhvr>
                                    </p:animEffect>
                                  </p:childTnLst>
                                </p:cTn>
                              </p:par>
                            </p:childTnLst>
                          </p:cTn>
                        </p:par>
                        <p:par>
                          <p:cTn fill="hold" id="23" nodeType="afterGroup">
                            <p:stCondLst>
                              <p:cond delay="1200"/>
                            </p:stCondLst>
                            <p:childTnLst>
                              <p:par>
                                <p:cTn fill="hold" grpId="0" id="24" nodeType="afterEffect" presetClass="entr" presetID="22" presetSubtype="2">
                                  <p:stCondLst>
                                    <p:cond delay="0"/>
                                  </p:stCondLst>
                                  <p:childTnLst>
                                    <p:set>
                                      <p:cBhvr>
                                        <p:cTn dur="1" fill="hold" id="25">
                                          <p:stCondLst>
                                            <p:cond delay="0"/>
                                          </p:stCondLst>
                                        </p:cTn>
                                        <p:tgtEl>
                                          <p:spTgt spid="35845"/>
                                        </p:tgtEl>
                                        <p:attrNameLst>
                                          <p:attrName>style.visibility</p:attrName>
                                        </p:attrNameLst>
                                      </p:cBhvr>
                                      <p:to>
                                        <p:strVal val="visible"/>
                                      </p:to>
                                    </p:set>
                                    <p:animEffect filter="wipe(right)" transition="in">
                                      <p:cBhvr>
                                        <p:cTn dur="300" id="26"/>
                                        <p:tgtEl>
                                          <p:spTgt spid="35845"/>
                                        </p:tgtEl>
                                      </p:cBhvr>
                                    </p:animEffect>
                                  </p:childTnLst>
                                </p:cTn>
                              </p:par>
                            </p:childTnLst>
                          </p:cTn>
                        </p:par>
                        <p:par>
                          <p:cTn fill="hold" id="27" nodeType="afterGroup">
                            <p:stCondLst>
                              <p:cond delay="1500"/>
                            </p:stCondLst>
                            <p:childTnLst>
                              <p:par>
                                <p:cTn fill="hold" grpId="0" id="28" nodeType="afterEffect" presetClass="entr" presetID="22" presetSubtype="8">
                                  <p:stCondLst>
                                    <p:cond delay="0"/>
                                  </p:stCondLst>
                                  <p:childTnLst>
                                    <p:set>
                                      <p:cBhvr>
                                        <p:cTn dur="1" fill="hold" id="29">
                                          <p:stCondLst>
                                            <p:cond delay="0"/>
                                          </p:stCondLst>
                                        </p:cTn>
                                        <p:tgtEl>
                                          <p:spTgt spid="35846"/>
                                        </p:tgtEl>
                                        <p:attrNameLst>
                                          <p:attrName>style.visibility</p:attrName>
                                        </p:attrNameLst>
                                      </p:cBhvr>
                                      <p:to>
                                        <p:strVal val="visible"/>
                                      </p:to>
                                    </p:set>
                                    <p:animEffect filter="wipe(left)" transition="in">
                                      <p:cBhvr>
                                        <p:cTn dur="500" id="30"/>
                                        <p:tgtEl>
                                          <p:spTgt spid="35846"/>
                                        </p:tgtEl>
                                      </p:cBhvr>
                                    </p:animEffect>
                                  </p:childTnLst>
                                </p:cTn>
                              </p:par>
                            </p:childTnLst>
                          </p:cTn>
                        </p:par>
                        <p:par>
                          <p:cTn fill="hold" id="31" nodeType="afterGroup">
                            <p:stCondLst>
                              <p:cond delay="2000"/>
                            </p:stCondLst>
                            <p:childTnLst>
                              <p:par>
                                <p:cTn fill="hold" grpId="0" id="32" nodeType="afterEffect" presetClass="entr" presetID="56" presetSubtype="0">
                                  <p:stCondLst>
                                    <p:cond delay="0"/>
                                  </p:stCondLst>
                                  <p:iterate type="lt">
                                    <p:tmPct val="10000"/>
                                  </p:iterate>
                                  <p:childTnLst>
                                    <p:set>
                                      <p:cBhvr>
                                        <p:cTn dur="1" fill="hold" id="33">
                                          <p:stCondLst>
                                            <p:cond delay="0"/>
                                          </p:stCondLst>
                                        </p:cTn>
                                        <p:tgtEl>
                                          <p:spTgt spid="35847"/>
                                        </p:tgtEl>
                                        <p:attrNameLst>
                                          <p:attrName>style.visibility</p:attrName>
                                        </p:attrNameLst>
                                      </p:cBhvr>
                                      <p:to>
                                        <p:strVal val="visible"/>
                                      </p:to>
                                    </p:set>
                                    <p:anim by="(-#ppt_w*2)" calcmode="lin" valueType="num">
                                      <p:cBhvr rctx="PPT">
                                        <p:cTn autoRev="1" dur="250" fill="hold" id="34">
                                          <p:stCondLst>
                                            <p:cond delay="0"/>
                                          </p:stCondLst>
                                        </p:cTn>
                                        <p:tgtEl>
                                          <p:spTgt spid="35847"/>
                                        </p:tgtEl>
                                        <p:attrNameLst>
                                          <p:attrName>ppt_w</p:attrName>
                                        </p:attrNameLst>
                                      </p:cBhvr>
                                    </p:anim>
                                    <p:anim by="(#ppt_w*0.50)" calcmode="lin" valueType="num">
                                      <p:cBhvr>
                                        <p:cTn autoRev="1" decel="50000" dur="250" fill="hold" id="35">
                                          <p:stCondLst>
                                            <p:cond delay="0"/>
                                          </p:stCondLst>
                                        </p:cTn>
                                        <p:tgtEl>
                                          <p:spTgt spid="35847"/>
                                        </p:tgtEl>
                                        <p:attrNameLst>
                                          <p:attrName>ppt_x</p:attrName>
                                        </p:attrNameLst>
                                      </p:cBhvr>
                                    </p:anim>
                                    <p:anim calcmode="lin" from="(-#ppt_h/2)" to="(#ppt_y)" valueType="num">
                                      <p:cBhvr>
                                        <p:cTn dur="500" fill="hold" id="36">
                                          <p:stCondLst>
                                            <p:cond delay="0"/>
                                          </p:stCondLst>
                                        </p:cTn>
                                        <p:tgtEl>
                                          <p:spTgt spid="35847"/>
                                        </p:tgtEl>
                                        <p:attrNameLst>
                                          <p:attrName>ppt_y</p:attrName>
                                        </p:attrNameLst>
                                      </p:cBhvr>
                                    </p:anim>
                                    <p:animRot by="21600000">
                                      <p:cBhvr>
                                        <p:cTn dur="500" fill="hold" id="37">
                                          <p:stCondLst>
                                            <p:cond delay="0"/>
                                          </p:stCondLst>
                                        </p:cTn>
                                        <p:tgtEl>
                                          <p:spTgt spid="35847"/>
                                        </p:tgtEl>
                                        <p:attrNameLst>
                                          <p:attrName>r</p:attrName>
                                        </p:attrNameLst>
                                      </p:cBhvr>
                                    </p:animRot>
                                  </p:childTnLst>
                                </p:cTn>
                              </p:par>
                            </p:childTnLst>
                          </p:cTn>
                        </p:par>
                        <p:par>
                          <p:cTn fill="hold" id="38" nodeType="afterGroup">
                            <p:stCondLst>
                              <p:cond delay="2500"/>
                            </p:stCondLst>
                            <p:childTnLst>
                              <p:par>
                                <p:cTn fill="hold" grpId="0" id="39" nodeType="afterEffect" presetClass="entr" presetID="22" presetSubtype="1">
                                  <p:stCondLst>
                                    <p:cond delay="0"/>
                                  </p:stCondLst>
                                  <p:childTnLst>
                                    <p:set>
                                      <p:cBhvr>
                                        <p:cTn dur="1" fill="hold" id="40">
                                          <p:stCondLst>
                                            <p:cond delay="0"/>
                                          </p:stCondLst>
                                        </p:cTn>
                                        <p:tgtEl>
                                          <p:spTgt spid="35848"/>
                                        </p:tgtEl>
                                        <p:attrNameLst>
                                          <p:attrName>style.visibility</p:attrName>
                                        </p:attrNameLst>
                                      </p:cBhvr>
                                      <p:to>
                                        <p:strVal val="visible"/>
                                      </p:to>
                                    </p:set>
                                    <p:animEffect filter="wipe(up)" transition="in">
                                      <p:cBhvr>
                                        <p:cTn dur="500" id="41"/>
                                        <p:tgtEl>
                                          <p:spTgt spid="35848"/>
                                        </p:tgtEl>
                                      </p:cBhvr>
                                    </p:animEffect>
                                  </p:childTnLst>
                                </p:cTn>
                              </p:par>
                            </p:childTnLst>
                          </p:cTn>
                        </p:par>
                        <p:par>
                          <p:cTn fill="hold" id="42" nodeType="afterGroup">
                            <p:stCondLst>
                              <p:cond delay="3000"/>
                            </p:stCondLst>
                            <p:childTnLst>
                              <p:par>
                                <p:cTn fill="hold" grpId="0" id="43" nodeType="afterEffect" presetClass="entr" presetID="22" presetSubtype="4">
                                  <p:stCondLst>
                                    <p:cond delay="0"/>
                                  </p:stCondLst>
                                  <p:childTnLst>
                                    <p:set>
                                      <p:cBhvr>
                                        <p:cTn dur="1" fill="hold" id="44">
                                          <p:stCondLst>
                                            <p:cond delay="0"/>
                                          </p:stCondLst>
                                        </p:cTn>
                                        <p:tgtEl>
                                          <p:spTgt spid="35849"/>
                                        </p:tgtEl>
                                        <p:attrNameLst>
                                          <p:attrName>style.visibility</p:attrName>
                                        </p:attrNameLst>
                                      </p:cBhvr>
                                      <p:to>
                                        <p:strVal val="visible"/>
                                      </p:to>
                                    </p:set>
                                    <p:animEffect filter="wipe(down)" transition="in">
                                      <p:cBhvr>
                                        <p:cTn dur="500" id="45"/>
                                        <p:tgtEl>
                                          <p:spTgt spid="35849"/>
                                        </p:tgtEl>
                                      </p:cBhvr>
                                    </p:animEffect>
                                  </p:childTnLst>
                                </p:cTn>
                              </p:par>
                            </p:childTnLst>
                          </p:cTn>
                        </p:par>
                        <p:par>
                          <p:cTn fill="hold" id="46" nodeType="afterGroup">
                            <p:stCondLst>
                              <p:cond delay="3500"/>
                            </p:stCondLst>
                            <p:childTnLst>
                              <p:par>
                                <p:cTn fill="hold" grpId="0" id="47" nodeType="afterEffect" presetClass="entr" presetID="22" presetSubtype="2">
                                  <p:stCondLst>
                                    <p:cond delay="0"/>
                                  </p:stCondLst>
                                  <p:childTnLst>
                                    <p:set>
                                      <p:cBhvr>
                                        <p:cTn dur="1" fill="hold" id="48">
                                          <p:stCondLst>
                                            <p:cond delay="0"/>
                                          </p:stCondLst>
                                        </p:cTn>
                                        <p:tgtEl>
                                          <p:spTgt spid="35850"/>
                                        </p:tgtEl>
                                        <p:attrNameLst>
                                          <p:attrName>style.visibility</p:attrName>
                                        </p:attrNameLst>
                                      </p:cBhvr>
                                      <p:to>
                                        <p:strVal val="visible"/>
                                      </p:to>
                                    </p:set>
                                    <p:animEffect filter="wipe(right)" transition="in">
                                      <p:cBhvr>
                                        <p:cTn dur="300" id="49"/>
                                        <p:tgtEl>
                                          <p:spTgt spid="35850"/>
                                        </p:tgtEl>
                                      </p:cBhvr>
                                    </p:animEffect>
                                  </p:childTnLst>
                                </p:cTn>
                              </p:par>
                            </p:childTnLst>
                          </p:cTn>
                        </p:par>
                        <p:par>
                          <p:cTn fill="hold" id="50" nodeType="afterGroup">
                            <p:stCondLst>
                              <p:cond delay="3800"/>
                            </p:stCondLst>
                            <p:childTnLst>
                              <p:par>
                                <p:cTn fill="hold" grpId="0" id="51" nodeType="afterEffect" presetClass="entr" presetID="22" presetSubtype="8">
                                  <p:stCondLst>
                                    <p:cond delay="0"/>
                                  </p:stCondLst>
                                  <p:childTnLst>
                                    <p:set>
                                      <p:cBhvr>
                                        <p:cTn dur="1" fill="hold" id="52">
                                          <p:stCondLst>
                                            <p:cond delay="0"/>
                                          </p:stCondLst>
                                        </p:cTn>
                                        <p:tgtEl>
                                          <p:spTgt spid="35851"/>
                                        </p:tgtEl>
                                        <p:attrNameLst>
                                          <p:attrName>style.visibility</p:attrName>
                                        </p:attrNameLst>
                                      </p:cBhvr>
                                      <p:to>
                                        <p:strVal val="visible"/>
                                      </p:to>
                                    </p:set>
                                    <p:animEffect filter="wipe(left)" transition="in">
                                      <p:cBhvr>
                                        <p:cTn dur="500" id="53"/>
                                        <p:tgtEl>
                                          <p:spTgt spid="35851"/>
                                        </p:tgtEl>
                                      </p:cBhvr>
                                    </p:animEffect>
                                  </p:childTnLst>
                                </p:cTn>
                              </p:par>
                            </p:childTnLst>
                          </p:cTn>
                        </p:par>
                        <p:par>
                          <p:cTn fill="hold" id="54" nodeType="afterGroup">
                            <p:stCondLst>
                              <p:cond delay="4300"/>
                            </p:stCondLst>
                            <p:childTnLst>
                              <p:par>
                                <p:cTn fill="hold" grpId="0" id="55" nodeType="afterEffect" presetClass="entr" presetID="56" presetSubtype="0">
                                  <p:stCondLst>
                                    <p:cond delay="0"/>
                                  </p:stCondLst>
                                  <p:iterate type="lt">
                                    <p:tmPct val="10000"/>
                                  </p:iterate>
                                  <p:childTnLst>
                                    <p:set>
                                      <p:cBhvr>
                                        <p:cTn dur="1" fill="hold" id="56">
                                          <p:stCondLst>
                                            <p:cond delay="0"/>
                                          </p:stCondLst>
                                        </p:cTn>
                                        <p:tgtEl>
                                          <p:spTgt spid="35852"/>
                                        </p:tgtEl>
                                        <p:attrNameLst>
                                          <p:attrName>style.visibility</p:attrName>
                                        </p:attrNameLst>
                                      </p:cBhvr>
                                      <p:to>
                                        <p:strVal val="visible"/>
                                      </p:to>
                                    </p:set>
                                    <p:anim by="(-#ppt_w*2)" calcmode="lin" valueType="num">
                                      <p:cBhvr rctx="PPT">
                                        <p:cTn autoRev="1" dur="250" fill="hold" id="57">
                                          <p:stCondLst>
                                            <p:cond delay="0"/>
                                          </p:stCondLst>
                                        </p:cTn>
                                        <p:tgtEl>
                                          <p:spTgt spid="35852"/>
                                        </p:tgtEl>
                                        <p:attrNameLst>
                                          <p:attrName>ppt_w</p:attrName>
                                        </p:attrNameLst>
                                      </p:cBhvr>
                                    </p:anim>
                                    <p:anim by="(#ppt_w*0.50)" calcmode="lin" valueType="num">
                                      <p:cBhvr>
                                        <p:cTn autoRev="1" decel="50000" dur="250" fill="hold" id="58">
                                          <p:stCondLst>
                                            <p:cond delay="0"/>
                                          </p:stCondLst>
                                        </p:cTn>
                                        <p:tgtEl>
                                          <p:spTgt spid="35852"/>
                                        </p:tgtEl>
                                        <p:attrNameLst>
                                          <p:attrName>ppt_x</p:attrName>
                                        </p:attrNameLst>
                                      </p:cBhvr>
                                    </p:anim>
                                    <p:anim calcmode="lin" from="(-#ppt_h/2)" to="(#ppt_y)" valueType="num">
                                      <p:cBhvr>
                                        <p:cTn dur="500" fill="hold" id="59">
                                          <p:stCondLst>
                                            <p:cond delay="0"/>
                                          </p:stCondLst>
                                        </p:cTn>
                                        <p:tgtEl>
                                          <p:spTgt spid="35852"/>
                                        </p:tgtEl>
                                        <p:attrNameLst>
                                          <p:attrName>ppt_y</p:attrName>
                                        </p:attrNameLst>
                                      </p:cBhvr>
                                    </p:anim>
                                    <p:animRot by="21600000">
                                      <p:cBhvr>
                                        <p:cTn dur="500" fill="hold" id="60">
                                          <p:stCondLst>
                                            <p:cond delay="0"/>
                                          </p:stCondLst>
                                        </p:cTn>
                                        <p:tgtEl>
                                          <p:spTgt spid="35852"/>
                                        </p:tgtEl>
                                        <p:attrNameLst>
                                          <p:attrName>r</p:attrName>
                                        </p:attrNameLst>
                                      </p:cBhvr>
                                    </p:animRot>
                                  </p:childTnLst>
                                </p:cTn>
                              </p:par>
                            </p:childTnLst>
                          </p:cTn>
                        </p:par>
                        <p:par>
                          <p:cTn fill="hold" id="61" nodeType="afterGroup">
                            <p:stCondLst>
                              <p:cond delay="4800"/>
                            </p:stCondLst>
                            <p:childTnLst>
                              <p:par>
                                <p:cTn fill="hold" grpId="0" id="62" nodeType="afterEffect" presetClass="entr" presetID="22" presetSubtype="1">
                                  <p:stCondLst>
                                    <p:cond delay="0"/>
                                  </p:stCondLst>
                                  <p:childTnLst>
                                    <p:set>
                                      <p:cBhvr>
                                        <p:cTn dur="1" fill="hold" id="63">
                                          <p:stCondLst>
                                            <p:cond delay="0"/>
                                          </p:stCondLst>
                                        </p:cTn>
                                        <p:tgtEl>
                                          <p:spTgt spid="35853"/>
                                        </p:tgtEl>
                                        <p:attrNameLst>
                                          <p:attrName>style.visibility</p:attrName>
                                        </p:attrNameLst>
                                      </p:cBhvr>
                                      <p:to>
                                        <p:strVal val="visible"/>
                                      </p:to>
                                    </p:set>
                                    <p:animEffect filter="wipe(up)" transition="in">
                                      <p:cBhvr>
                                        <p:cTn dur="500" id="64"/>
                                        <p:tgtEl>
                                          <p:spTgt spid="358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842"/>
      <p:bldP grpId="0" spid="35843"/>
      <p:bldP grpId="0" spid="35844"/>
      <p:bldP grpId="0" spid="35845"/>
      <p:bldP grpId="0" spid="35846"/>
      <p:bldP grpId="0" spid="35847"/>
      <p:bldP grpId="0" spid="35848"/>
      <p:bldP grpId="0" spid="35849"/>
      <p:bldP grpId="0" spid="35850"/>
      <p:bldP grpId="0" spid="35851"/>
      <p:bldP grpId="0" spid="35852"/>
      <p:bldP grpId="0" spid="35853"/>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866" name="TextBox 4"/>
          <p:cNvSpPr txBox="1">
            <a:spLocks noChangeArrowheads="1"/>
          </p:cNvSpPr>
          <p:nvPr/>
        </p:nvSpPr>
        <p:spPr bwMode="auto">
          <a:xfrm>
            <a:off x="5108575" y="1557338"/>
            <a:ext cx="17640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4800">
                <a:latin charset="-122" panose="020b0503020204020204" pitchFamily="34" typeface="微软雅黑"/>
                <a:ea charset="-122" pitchFamily="34" typeface="微软雅黑"/>
              </a:rPr>
              <a:t>致  谢</a:t>
            </a:r>
          </a:p>
        </p:txBody>
      </p:sp>
      <p:sp>
        <p:nvSpPr>
          <p:cNvPr id="36867" name="TextBox 5"/>
          <p:cNvSpPr txBox="1">
            <a:spLocks noChangeArrowheads="1"/>
          </p:cNvSpPr>
          <p:nvPr/>
        </p:nvSpPr>
        <p:spPr bwMode="auto">
          <a:xfrm>
            <a:off x="1457325" y="2636838"/>
            <a:ext cx="9083675"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lnSpc>
                <a:spcPct val="150000"/>
              </a:lnSpc>
            </a:pPr>
            <a:r>
              <a:rPr altLang="en-US" lang="zh-CN" sz="2800">
                <a:solidFill>
                  <a:schemeClr val="accent1"/>
                </a:solidFill>
                <a:latin charset="-122" panose="020b0503020204020204" pitchFamily="34" typeface="微软雅黑"/>
                <a:ea charset="-122" pitchFamily="34" typeface="微软雅黑"/>
              </a:rPr>
              <a:t>感谢母校提供的学习与实践的机会；</a:t>
            </a:r>
          </a:p>
          <a:p>
            <a:pPr algn="ctr" eaLnBrk="1" hangingPunct="1">
              <a:lnSpc>
                <a:spcPct val="150000"/>
              </a:lnSpc>
            </a:pPr>
            <a:r>
              <a:rPr altLang="en-US" lang="zh-CN" sz="2800">
                <a:solidFill>
                  <a:schemeClr val="accent1"/>
                </a:solidFill>
                <a:latin charset="-122" panose="020b0503020204020204" pitchFamily="34" typeface="微软雅黑"/>
                <a:ea charset="-122" pitchFamily="34" typeface="微软雅黑"/>
              </a:rPr>
              <a:t>感谢导师团队，特别感谢某某教授给予的耐心指导；</a:t>
            </a:r>
          </a:p>
          <a:p>
            <a:pPr algn="ctr" eaLnBrk="1" hangingPunct="1">
              <a:lnSpc>
                <a:spcPct val="150000"/>
              </a:lnSpc>
            </a:pPr>
            <a:r>
              <a:rPr altLang="en-US" lang="zh-CN" sz="2800">
                <a:solidFill>
                  <a:schemeClr val="accent1"/>
                </a:solidFill>
                <a:latin charset="-122" panose="020b0503020204020204" pitchFamily="34" typeface="微软雅黑"/>
                <a:ea charset="-122" pitchFamily="34" typeface="微软雅黑"/>
              </a:rPr>
              <a:t>感谢同学及舍友的帮助；</a:t>
            </a:r>
          </a:p>
          <a:p>
            <a:pPr algn="ctr" eaLnBrk="1" hangingPunct="1">
              <a:lnSpc>
                <a:spcPct val="150000"/>
              </a:lnSpc>
            </a:pPr>
            <a:r>
              <a:rPr altLang="en-US" lang="zh-CN" sz="2800">
                <a:solidFill>
                  <a:schemeClr val="accent1"/>
                </a:solidFill>
                <a:latin charset="-122" panose="020b0503020204020204" pitchFamily="34" typeface="微软雅黑"/>
                <a:ea charset="-122" pitchFamily="34" typeface="微软雅黑"/>
              </a:rPr>
              <a:t>感谢答辩评审！</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36866"/>
                                        </p:tgtEl>
                                        <p:attrNameLst>
                                          <p:attrName>style.visibility</p:attrName>
                                        </p:attrNameLst>
                                      </p:cBhvr>
                                      <p:to>
                                        <p:strVal val="visible"/>
                                      </p:to>
                                    </p:set>
                                    <p:anim by="(-#ppt_w*2)" calcmode="lin" valueType="num">
                                      <p:cBhvr rctx="PPT">
                                        <p:cTn autoRev="1" dur="500" fill="hold" id="7">
                                          <p:stCondLst>
                                            <p:cond delay="0"/>
                                          </p:stCondLst>
                                        </p:cTn>
                                        <p:tgtEl>
                                          <p:spTgt spid="36866"/>
                                        </p:tgtEl>
                                        <p:attrNameLst>
                                          <p:attrName>ppt_w</p:attrName>
                                        </p:attrNameLst>
                                      </p:cBhvr>
                                    </p:anim>
                                    <p:anim by="(#ppt_w*0.50)" calcmode="lin" valueType="num">
                                      <p:cBhvr>
                                        <p:cTn autoRev="1" decel="50000" dur="500" fill="hold" id="8">
                                          <p:stCondLst>
                                            <p:cond delay="0"/>
                                          </p:stCondLst>
                                        </p:cTn>
                                        <p:tgtEl>
                                          <p:spTgt spid="36866"/>
                                        </p:tgtEl>
                                        <p:attrNameLst>
                                          <p:attrName>ppt_x</p:attrName>
                                        </p:attrNameLst>
                                      </p:cBhvr>
                                    </p:anim>
                                    <p:anim calcmode="lin" from="(-#ppt_h/2)" to="(#ppt_y)" valueType="num">
                                      <p:cBhvr>
                                        <p:cTn dur="1000" fill="hold" id="9">
                                          <p:stCondLst>
                                            <p:cond delay="0"/>
                                          </p:stCondLst>
                                        </p:cTn>
                                        <p:tgtEl>
                                          <p:spTgt spid="36866"/>
                                        </p:tgtEl>
                                        <p:attrNameLst>
                                          <p:attrName>ppt_y</p:attrName>
                                        </p:attrNameLst>
                                      </p:cBhvr>
                                    </p:anim>
                                    <p:animRot by="21600000">
                                      <p:cBhvr>
                                        <p:cTn dur="1000" fill="hold" id="10">
                                          <p:stCondLst>
                                            <p:cond delay="0"/>
                                          </p:stCondLst>
                                        </p:cTn>
                                        <p:tgtEl>
                                          <p:spTgt spid="36866"/>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56" presetSubtype="0">
                                  <p:stCondLst>
                                    <p:cond delay="0"/>
                                  </p:stCondLst>
                                  <p:iterate type="lt">
                                    <p:tmPct val="10000"/>
                                  </p:iterate>
                                  <p:childTnLst>
                                    <p:set>
                                      <p:cBhvr>
                                        <p:cTn dur="1" fill="hold" id="13">
                                          <p:stCondLst>
                                            <p:cond delay="0"/>
                                          </p:stCondLst>
                                        </p:cTn>
                                        <p:tgtEl>
                                          <p:spTgt spid="36867"/>
                                        </p:tgtEl>
                                        <p:attrNameLst>
                                          <p:attrName>style.visibility</p:attrName>
                                        </p:attrNameLst>
                                      </p:cBhvr>
                                      <p:to>
                                        <p:strVal val="visible"/>
                                      </p:to>
                                    </p:set>
                                    <p:anim by="(-#ppt_w*2)" calcmode="lin" valueType="num">
                                      <p:cBhvr rctx="PPT">
                                        <p:cTn autoRev="1" dur="500" fill="hold" id="14">
                                          <p:stCondLst>
                                            <p:cond delay="0"/>
                                          </p:stCondLst>
                                        </p:cTn>
                                        <p:tgtEl>
                                          <p:spTgt spid="36867"/>
                                        </p:tgtEl>
                                        <p:attrNameLst>
                                          <p:attrName>ppt_w</p:attrName>
                                        </p:attrNameLst>
                                      </p:cBhvr>
                                    </p:anim>
                                    <p:anim by="(#ppt_w*0.50)" calcmode="lin" valueType="num">
                                      <p:cBhvr>
                                        <p:cTn autoRev="1" decel="50000" dur="500" fill="hold" id="15">
                                          <p:stCondLst>
                                            <p:cond delay="0"/>
                                          </p:stCondLst>
                                        </p:cTn>
                                        <p:tgtEl>
                                          <p:spTgt spid="36867"/>
                                        </p:tgtEl>
                                        <p:attrNameLst>
                                          <p:attrName>ppt_x</p:attrName>
                                        </p:attrNameLst>
                                      </p:cBhvr>
                                    </p:anim>
                                    <p:anim calcmode="lin" from="(-#ppt_h/2)" to="(#ppt_y)" valueType="num">
                                      <p:cBhvr>
                                        <p:cTn dur="1000" fill="hold" id="16">
                                          <p:stCondLst>
                                            <p:cond delay="0"/>
                                          </p:stCondLst>
                                        </p:cTn>
                                        <p:tgtEl>
                                          <p:spTgt spid="36867"/>
                                        </p:tgtEl>
                                        <p:attrNameLst>
                                          <p:attrName>ppt_y</p:attrName>
                                        </p:attrNameLst>
                                      </p:cBhvr>
                                    </p:anim>
                                    <p:animRot by="21600000">
                                      <p:cBhvr>
                                        <p:cTn dur="1000" fill="hold" id="17">
                                          <p:stCondLst>
                                            <p:cond delay="0"/>
                                          </p:stCondLst>
                                        </p:cTn>
                                        <p:tgtEl>
                                          <p:spTgt spid="3686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866"/>
      <p:bldP grpId="0" spid="3686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
        <p:nvSpPr>
          <p:cNvPr id="10242" name="Oval 5"/>
          <p:cNvSpPr>
            <a:spLocks noChangeArrowheads="1"/>
          </p:cNvSpPr>
          <p:nvPr/>
        </p:nvSpPr>
        <p:spPr bwMode="auto">
          <a:xfrm>
            <a:off x="4062413" y="627063"/>
            <a:ext cx="4141787" cy="4144962"/>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0243" name="Freeform 11"/>
          <p:cNvSpPr>
            <a:spLocks noEditPoints="1"/>
          </p:cNvSpPr>
          <p:nvPr/>
        </p:nvSpPr>
        <p:spPr bwMode="auto">
          <a:xfrm>
            <a:off x="5595938" y="936625"/>
            <a:ext cx="1152525" cy="1217613"/>
          </a:xfrm>
          <a:custGeom>
            <a:gdLst>
              <a:gd fmla="*/ 719918 w 1404" name="T0"/>
              <a:gd fmla="*/ 0 h 1483" name="T1"/>
              <a:gd fmla="*/ 879991 w 1404" name="T2"/>
              <a:gd fmla="*/ 374398 h 1483" name="T3"/>
              <a:gd fmla="*/ 758499 w 1404" name="T4"/>
              <a:gd fmla="*/ 160104 h 1483" name="T5"/>
              <a:gd fmla="*/ 349698 w 1404" name="T6"/>
              <a:gd fmla="*/ 120694 h 1483" name="T7"/>
              <a:gd fmla="*/ 319325 w 1404" name="T8"/>
              <a:gd fmla="*/ 321029 h 1483" name="T9"/>
              <a:gd fmla="*/ 121491 w 1404" name="T10"/>
              <a:gd fmla="*/ 912183 h 1483" name="T11"/>
              <a:gd fmla="*/ 531114 w 1404" name="T12"/>
              <a:gd fmla="*/ 951594 h 1483" name="T13"/>
              <a:gd fmla="*/ 160894 w 1404" name="T14"/>
              <a:gd fmla="*/ 1073109 h 1483" name="T15"/>
              <a:gd fmla="*/ 0 w 1404" name="T16"/>
              <a:gd fmla="*/ 252883 h 1483" name="T17"/>
              <a:gd fmla="*/ 1022825 w 1404" name="T18"/>
              <a:gd fmla="*/ 392461 h 1483" name="T19"/>
              <a:gd fmla="*/ 1137749 w 1404" name="T20"/>
              <a:gd fmla="*/ 508228 h 1483" name="T21"/>
              <a:gd fmla="*/ 1003124 w 1404" name="T22"/>
              <a:gd fmla="*/ 834184 h 1483" name="T23"/>
              <a:gd fmla="*/ 1081108 w 1404" name="T24"/>
              <a:gd fmla="*/ 585407 h 1483" name="T25"/>
              <a:gd fmla="*/ 1051556 w 1404" name="T26"/>
              <a:gd fmla="*/ 515618 h 1483" name="T27"/>
              <a:gd fmla="*/ 902155 w 1404" name="T28"/>
              <a:gd fmla="*/ 429408 h 1483" name="T29"/>
              <a:gd fmla="*/ 1040884 w 1404" name="T30"/>
              <a:gd fmla="*/ 560775 h 1483" name="T31"/>
              <a:gd fmla="*/ 823349 w 1404" name="T32"/>
              <a:gd fmla="*/ 967194 h 1483" name="T33"/>
              <a:gd fmla="*/ 627157 w 1404" name="T34"/>
              <a:gd fmla="*/ 853068 h 1483" name="T35"/>
              <a:gd fmla="*/ 868498 w 1404" name="T36"/>
              <a:gd fmla="*/ 461429 h 1483" name="T37"/>
              <a:gd fmla="*/ 1040884 w 1404" name="T38"/>
              <a:gd fmla="*/ 560775 h 1483" name="T39"/>
              <a:gd fmla="*/ 556561 w 1404" name="T40"/>
              <a:gd fmla="*/ 1203655 h 1483" name="T41"/>
              <a:gd fmla="*/ 701037 w 1404" name="T42"/>
              <a:gd fmla="*/ 954057 h 1483" name="T43"/>
              <a:gd fmla="*/ 417010 w 1404" name="T44"/>
              <a:gd fmla="*/ 211830 h 1483" name="T45"/>
              <a:gd fmla="*/ 683799 w 1404" name="T46"/>
              <a:gd fmla="*/ 273409 h 1483" name="T47"/>
              <a:gd fmla="*/ 417010 w 1404" name="T48"/>
              <a:gd fmla="*/ 211830 h 1483" name="T49"/>
              <a:gd fmla="*/ 366115 w 1404" name="T50"/>
              <a:gd fmla="*/ 620712 h 1483" name="T51"/>
              <a:gd fmla="*/ 210147 w 1404" name="T52"/>
              <a:gd fmla="*/ 682290 h 1483" name="T53"/>
              <a:gd fmla="*/ 210147 w 1404" name="T54"/>
              <a:gd fmla="*/ 478671 h 1483" name="T55"/>
              <a:gd fmla="*/ 683799 w 1404" name="T56"/>
              <a:gd fmla="*/ 540249 h 1483" name="T57"/>
              <a:gd fmla="*/ 210147 w 1404" name="T58"/>
              <a:gd fmla="*/ 478671 h 1483" name="T59"/>
              <a:gd fmla="*/ 683799 w 1404" name="T60"/>
              <a:gd fmla="*/ 347303 h 1483" name="T61"/>
              <a:gd fmla="*/ 210147 w 1404" name="T62"/>
              <a:gd fmla="*/ 408882 h 1483" name="T63"/>
              <a:gd fmla="*/ 157610 w 1404" name="T64"/>
              <a:gd fmla="*/ 265198 h 1483" name="T65"/>
              <a:gd fmla="*/ 294698 w 1404" name="T66"/>
              <a:gd fmla="*/ 245493 h 1483" name="T67"/>
              <a:gd fmla="*/ 157610 w 1404" name="T68"/>
              <a:gd fmla="*/ 265198 h 148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483" w="1404">
                <a:moveTo>
                  <a:pt x="308" y="0"/>
                </a:moveTo>
                <a:lnTo>
                  <a:pt x="877" y="0"/>
                </a:lnTo>
                <a:cubicBezTo>
                  <a:pt x="984" y="0"/>
                  <a:pt x="1072" y="88"/>
                  <a:pt x="1072" y="195"/>
                </a:cubicBezTo>
                <a:lnTo>
                  <a:pt x="1072" y="456"/>
                </a:lnTo>
                <a:cubicBezTo>
                  <a:pt x="1010" y="504"/>
                  <a:pt x="973" y="550"/>
                  <a:pt x="924" y="616"/>
                </a:cubicBezTo>
                <a:lnTo>
                  <a:pt x="924" y="195"/>
                </a:lnTo>
                <a:cubicBezTo>
                  <a:pt x="924" y="169"/>
                  <a:pt x="903" y="147"/>
                  <a:pt x="877" y="147"/>
                </a:cubicBezTo>
                <a:lnTo>
                  <a:pt x="426" y="147"/>
                </a:lnTo>
                <a:lnTo>
                  <a:pt x="426" y="354"/>
                </a:lnTo>
                <a:cubicBezTo>
                  <a:pt x="426" y="374"/>
                  <a:pt x="409" y="391"/>
                  <a:pt x="389" y="391"/>
                </a:cubicBezTo>
                <a:lnTo>
                  <a:pt x="148" y="391"/>
                </a:lnTo>
                <a:lnTo>
                  <a:pt x="148" y="1111"/>
                </a:lnTo>
                <a:cubicBezTo>
                  <a:pt x="148" y="1138"/>
                  <a:pt x="169" y="1159"/>
                  <a:pt x="196" y="1159"/>
                </a:cubicBezTo>
                <a:lnTo>
                  <a:pt x="647" y="1159"/>
                </a:lnTo>
                <a:cubicBezTo>
                  <a:pt x="632" y="1208"/>
                  <a:pt x="619" y="1257"/>
                  <a:pt x="610" y="1307"/>
                </a:cubicBezTo>
                <a:lnTo>
                  <a:pt x="196" y="1307"/>
                </a:lnTo>
                <a:cubicBezTo>
                  <a:pt x="88" y="1307"/>
                  <a:pt x="0" y="1219"/>
                  <a:pt x="0" y="1111"/>
                </a:cubicBezTo>
                <a:lnTo>
                  <a:pt x="0" y="308"/>
                </a:lnTo>
                <a:lnTo>
                  <a:pt x="308" y="0"/>
                </a:lnTo>
                <a:close/>
                <a:moveTo>
                  <a:pt x="1246" y="478"/>
                </a:moveTo>
                <a:cubicBezTo>
                  <a:pt x="1266" y="490"/>
                  <a:pt x="1279" y="509"/>
                  <a:pt x="1284" y="536"/>
                </a:cubicBezTo>
                <a:cubicBezTo>
                  <a:pt x="1322" y="546"/>
                  <a:pt x="1359" y="571"/>
                  <a:pt x="1386" y="619"/>
                </a:cubicBezTo>
                <a:cubicBezTo>
                  <a:pt x="1404" y="661"/>
                  <a:pt x="1397" y="720"/>
                  <a:pt x="1372" y="765"/>
                </a:cubicBezTo>
                <a:cubicBezTo>
                  <a:pt x="1330" y="843"/>
                  <a:pt x="1273" y="938"/>
                  <a:pt x="1222" y="1016"/>
                </a:cubicBezTo>
                <a:cubicBezTo>
                  <a:pt x="1190" y="1029"/>
                  <a:pt x="1196" y="961"/>
                  <a:pt x="1208" y="944"/>
                </a:cubicBezTo>
                <a:cubicBezTo>
                  <a:pt x="1249" y="882"/>
                  <a:pt x="1284" y="824"/>
                  <a:pt x="1317" y="713"/>
                </a:cubicBezTo>
                <a:cubicBezTo>
                  <a:pt x="1324" y="661"/>
                  <a:pt x="1300" y="637"/>
                  <a:pt x="1284" y="614"/>
                </a:cubicBezTo>
                <a:cubicBezTo>
                  <a:pt x="1283" y="618"/>
                  <a:pt x="1282" y="623"/>
                  <a:pt x="1281" y="628"/>
                </a:cubicBezTo>
                <a:cubicBezTo>
                  <a:pt x="1250" y="614"/>
                  <a:pt x="1220" y="599"/>
                  <a:pt x="1189" y="582"/>
                </a:cubicBezTo>
                <a:cubicBezTo>
                  <a:pt x="1158" y="565"/>
                  <a:pt x="1129" y="543"/>
                  <a:pt x="1099" y="523"/>
                </a:cubicBezTo>
                <a:cubicBezTo>
                  <a:pt x="1157" y="473"/>
                  <a:pt x="1207" y="456"/>
                  <a:pt x="1246" y="478"/>
                </a:cubicBezTo>
                <a:close/>
                <a:moveTo>
                  <a:pt x="1268" y="683"/>
                </a:moveTo>
                <a:cubicBezTo>
                  <a:pt x="1242" y="770"/>
                  <a:pt x="1192" y="879"/>
                  <a:pt x="1121" y="1002"/>
                </a:cubicBezTo>
                <a:cubicBezTo>
                  <a:pt x="1086" y="1064"/>
                  <a:pt x="1045" y="1123"/>
                  <a:pt x="1003" y="1178"/>
                </a:cubicBezTo>
                <a:cubicBezTo>
                  <a:pt x="964" y="1159"/>
                  <a:pt x="925" y="1138"/>
                  <a:pt x="885" y="1116"/>
                </a:cubicBezTo>
                <a:cubicBezTo>
                  <a:pt x="843" y="1094"/>
                  <a:pt x="804" y="1066"/>
                  <a:pt x="764" y="1039"/>
                </a:cubicBezTo>
                <a:cubicBezTo>
                  <a:pt x="790" y="976"/>
                  <a:pt x="821" y="911"/>
                  <a:pt x="857" y="849"/>
                </a:cubicBezTo>
                <a:cubicBezTo>
                  <a:pt x="927" y="727"/>
                  <a:pt x="996" y="628"/>
                  <a:pt x="1058" y="562"/>
                </a:cubicBezTo>
                <a:cubicBezTo>
                  <a:pt x="1091" y="584"/>
                  <a:pt x="1124" y="608"/>
                  <a:pt x="1159" y="628"/>
                </a:cubicBezTo>
                <a:cubicBezTo>
                  <a:pt x="1195" y="649"/>
                  <a:pt x="1232" y="664"/>
                  <a:pt x="1268" y="683"/>
                </a:cubicBezTo>
                <a:close/>
                <a:moveTo>
                  <a:pt x="968" y="1222"/>
                </a:moveTo>
                <a:cubicBezTo>
                  <a:pt x="839" y="1379"/>
                  <a:pt x="708" y="1483"/>
                  <a:pt x="678" y="1466"/>
                </a:cubicBezTo>
                <a:cubicBezTo>
                  <a:pt x="648" y="1448"/>
                  <a:pt x="672" y="1283"/>
                  <a:pt x="743" y="1092"/>
                </a:cubicBezTo>
                <a:cubicBezTo>
                  <a:pt x="779" y="1116"/>
                  <a:pt x="816" y="1140"/>
                  <a:pt x="854" y="1162"/>
                </a:cubicBezTo>
                <a:cubicBezTo>
                  <a:pt x="892" y="1184"/>
                  <a:pt x="930" y="1202"/>
                  <a:pt x="968" y="1222"/>
                </a:cubicBezTo>
                <a:close/>
                <a:moveTo>
                  <a:pt x="508" y="258"/>
                </a:moveTo>
                <a:lnTo>
                  <a:pt x="833" y="258"/>
                </a:lnTo>
                <a:lnTo>
                  <a:pt x="833" y="333"/>
                </a:lnTo>
                <a:lnTo>
                  <a:pt x="508" y="333"/>
                </a:lnTo>
                <a:lnTo>
                  <a:pt x="508" y="258"/>
                </a:lnTo>
                <a:close/>
                <a:moveTo>
                  <a:pt x="256" y="756"/>
                </a:moveTo>
                <a:lnTo>
                  <a:pt x="446" y="756"/>
                </a:lnTo>
                <a:lnTo>
                  <a:pt x="446" y="831"/>
                </a:lnTo>
                <a:lnTo>
                  <a:pt x="256" y="831"/>
                </a:lnTo>
                <a:lnTo>
                  <a:pt x="256" y="756"/>
                </a:lnTo>
                <a:close/>
                <a:moveTo>
                  <a:pt x="256" y="583"/>
                </a:moveTo>
                <a:lnTo>
                  <a:pt x="833" y="583"/>
                </a:lnTo>
                <a:lnTo>
                  <a:pt x="833" y="658"/>
                </a:lnTo>
                <a:lnTo>
                  <a:pt x="256" y="658"/>
                </a:lnTo>
                <a:lnTo>
                  <a:pt x="256" y="583"/>
                </a:lnTo>
                <a:close/>
                <a:moveTo>
                  <a:pt x="256" y="423"/>
                </a:moveTo>
                <a:lnTo>
                  <a:pt x="833" y="423"/>
                </a:lnTo>
                <a:lnTo>
                  <a:pt x="833" y="498"/>
                </a:lnTo>
                <a:lnTo>
                  <a:pt x="256" y="498"/>
                </a:lnTo>
                <a:lnTo>
                  <a:pt x="256" y="423"/>
                </a:lnTo>
                <a:close/>
                <a:moveTo>
                  <a:pt x="192" y="323"/>
                </a:moveTo>
                <a:lnTo>
                  <a:pt x="334" y="323"/>
                </a:lnTo>
                <a:cubicBezTo>
                  <a:pt x="347" y="323"/>
                  <a:pt x="359" y="312"/>
                  <a:pt x="359" y="299"/>
                </a:cubicBezTo>
                <a:lnTo>
                  <a:pt x="359" y="157"/>
                </a:lnTo>
                <a:lnTo>
                  <a:pt x="192" y="323"/>
                </a:lnTo>
                <a:close/>
              </a:path>
            </a:pathLst>
          </a:custGeom>
          <a:solidFill>
            <a:srgbClr val="00586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44" name="Line 12"/>
          <p:cNvSpPr>
            <a:spLocks noChangeShapeType="1"/>
          </p:cNvSpPr>
          <p:nvPr/>
        </p:nvSpPr>
        <p:spPr bwMode="auto">
          <a:xfrm>
            <a:off x="4195763" y="2740025"/>
            <a:ext cx="3808412" cy="0"/>
          </a:xfrm>
          <a:prstGeom prst="line">
            <a:avLst/>
          </a:prstGeom>
          <a:noFill/>
          <a:ln w="12700">
            <a:solidFill>
              <a:schemeClr val="bg2"/>
            </a:solidFill>
            <a:round/>
          </a:ln>
          <a:extLst>
            <a:ext uri="{909E8E84-426E-40DD-AFC4-6F175D3DCCD1}">
              <a14:hiddenFill>
                <a:noFill/>
              </a14:hiddenFill>
            </a:ext>
          </a:extLst>
        </p:spPr>
        <p:txBody>
          <a:bodyPr/>
          <a:lstStyle/>
          <a:p>
            <a:endParaRPr altLang="en-US" lang="zh-CN"/>
          </a:p>
        </p:txBody>
      </p:sp>
      <p:sp>
        <p:nvSpPr>
          <p:cNvPr id="10245" name="TextBox 77"/>
          <p:cNvSpPr txBox="1">
            <a:spLocks noChangeArrowheads="1"/>
          </p:cNvSpPr>
          <p:nvPr/>
        </p:nvSpPr>
        <p:spPr bwMode="auto">
          <a:xfrm>
            <a:off x="4602163" y="3068638"/>
            <a:ext cx="316865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4400">
                <a:latin charset="-122" panose="020b0503020204020204" pitchFamily="34" typeface="微软雅黑"/>
                <a:ea charset="-122" pitchFamily="34" typeface="微软雅黑"/>
              </a:rPr>
              <a:t>绪     论</a:t>
            </a:r>
          </a:p>
        </p:txBody>
      </p:sp>
      <p:sp>
        <p:nvSpPr>
          <p:cNvPr id="10246" name="Rectangle 14"/>
          <p:cNvSpPr>
            <a:spLocks noChangeArrowheads="1"/>
          </p:cNvSpPr>
          <p:nvPr/>
        </p:nvSpPr>
        <p:spPr bwMode="auto">
          <a:xfrm>
            <a:off x="5634038" y="2255838"/>
            <a:ext cx="9239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600">
                <a:latin charset="-122" panose="020b0503020204020204" pitchFamily="34" typeface="微软雅黑"/>
                <a:ea charset="-122" pitchFamily="34" typeface="微软雅黑"/>
              </a:rPr>
              <a:t>Part 1</a:t>
            </a:r>
          </a:p>
        </p:txBody>
      </p:sp>
      <p:sp>
        <p:nvSpPr>
          <p:cNvPr id="10247" name="Oval 39"/>
          <p:cNvSpPr>
            <a:spLocks noChangeArrowheads="1" noChangeAspect="1"/>
          </p:cNvSpPr>
          <p:nvPr/>
        </p:nvSpPr>
        <p:spPr bwMode="auto">
          <a:xfrm>
            <a:off x="3252788" y="5392738"/>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10248" name="Oval 40"/>
          <p:cNvSpPr>
            <a:spLocks noChangeArrowheads="1" noChangeAspect="1"/>
          </p:cNvSpPr>
          <p:nvPr/>
        </p:nvSpPr>
        <p:spPr bwMode="auto">
          <a:xfrm>
            <a:off x="3252788" y="5829300"/>
            <a:ext cx="173037"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10249" name="Oval 41"/>
          <p:cNvSpPr>
            <a:spLocks noChangeArrowheads="1" noChangeAspect="1"/>
          </p:cNvSpPr>
          <p:nvPr/>
        </p:nvSpPr>
        <p:spPr bwMode="auto">
          <a:xfrm>
            <a:off x="3252788" y="6288088"/>
            <a:ext cx="173037" cy="157162"/>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10250" name="Oval 42"/>
          <p:cNvSpPr>
            <a:spLocks noChangeArrowheads="1" noChangeAspect="1"/>
          </p:cNvSpPr>
          <p:nvPr/>
        </p:nvSpPr>
        <p:spPr bwMode="auto">
          <a:xfrm>
            <a:off x="7029450" y="5392738"/>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10251" name="TextBox 83"/>
          <p:cNvSpPr txBox="1">
            <a:spLocks noChangeArrowheads="1"/>
          </p:cNvSpPr>
          <p:nvPr/>
        </p:nvSpPr>
        <p:spPr bwMode="auto">
          <a:xfrm>
            <a:off x="3402013" y="5240338"/>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选题背景</a:t>
            </a:r>
          </a:p>
        </p:txBody>
      </p:sp>
      <p:sp>
        <p:nvSpPr>
          <p:cNvPr id="10252" name="TextBox 84"/>
          <p:cNvSpPr txBox="1">
            <a:spLocks noChangeArrowheads="1"/>
          </p:cNvSpPr>
          <p:nvPr/>
        </p:nvSpPr>
        <p:spPr bwMode="auto">
          <a:xfrm>
            <a:off x="3402013" y="5676900"/>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国外相关研究状况</a:t>
            </a:r>
          </a:p>
        </p:txBody>
      </p:sp>
      <p:sp>
        <p:nvSpPr>
          <p:cNvPr id="10253" name="TextBox 85"/>
          <p:cNvSpPr txBox="1">
            <a:spLocks noChangeArrowheads="1"/>
          </p:cNvSpPr>
          <p:nvPr/>
        </p:nvSpPr>
        <p:spPr bwMode="auto">
          <a:xfrm>
            <a:off x="3402013" y="6135688"/>
            <a:ext cx="285908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国内研究状况</a:t>
            </a:r>
          </a:p>
        </p:txBody>
      </p:sp>
      <p:sp>
        <p:nvSpPr>
          <p:cNvPr id="10254" name="TextBox 86"/>
          <p:cNvSpPr txBox="1">
            <a:spLocks noChangeArrowheads="1"/>
          </p:cNvSpPr>
          <p:nvPr/>
        </p:nvSpPr>
        <p:spPr bwMode="auto">
          <a:xfrm>
            <a:off x="7178674" y="6135688"/>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主要贡献与创新</a:t>
            </a:r>
          </a:p>
        </p:txBody>
      </p:sp>
      <p:sp>
        <p:nvSpPr>
          <p:cNvPr id="10255" name="Oval 42"/>
          <p:cNvSpPr>
            <a:spLocks noChangeArrowheads="1" noChangeAspect="1"/>
          </p:cNvSpPr>
          <p:nvPr/>
        </p:nvSpPr>
        <p:spPr bwMode="auto">
          <a:xfrm>
            <a:off x="7029450" y="5829300"/>
            <a:ext cx="158750" cy="158750"/>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10256" name="TextBox 88"/>
          <p:cNvSpPr txBox="1">
            <a:spLocks noChangeArrowheads="1"/>
          </p:cNvSpPr>
          <p:nvPr/>
        </p:nvSpPr>
        <p:spPr bwMode="auto">
          <a:xfrm>
            <a:off x="7178674" y="5240338"/>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研究意义</a:t>
            </a:r>
          </a:p>
        </p:txBody>
      </p:sp>
      <p:sp>
        <p:nvSpPr>
          <p:cNvPr id="10257" name="Oval 42"/>
          <p:cNvSpPr>
            <a:spLocks noChangeArrowheads="1" noChangeAspect="1"/>
          </p:cNvSpPr>
          <p:nvPr/>
        </p:nvSpPr>
        <p:spPr bwMode="auto">
          <a:xfrm>
            <a:off x="7029450" y="6286500"/>
            <a:ext cx="158750" cy="160338"/>
          </a:xfrm>
          <a:prstGeom prst="ellipse">
            <a:avLst/>
          </a:prstGeom>
          <a:solidFill>
            <a:schemeClr val="bg1"/>
          </a:solidFill>
          <a:ln w="28575">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chemeClr val="accent2"/>
              </a:solidFill>
            </a:endParaRPr>
          </a:p>
        </p:txBody>
      </p:sp>
      <p:sp>
        <p:nvSpPr>
          <p:cNvPr id="10258" name="TextBox 90"/>
          <p:cNvSpPr txBox="1">
            <a:spLocks noChangeArrowheads="1"/>
          </p:cNvSpPr>
          <p:nvPr/>
        </p:nvSpPr>
        <p:spPr bwMode="auto">
          <a:xfrm>
            <a:off x="7178674" y="5676900"/>
            <a:ext cx="26654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400">
                <a:solidFill>
                  <a:schemeClr val="accent2"/>
                </a:solidFill>
                <a:latin charset="-122" panose="020b0503020204020204" pitchFamily="34" typeface="微软雅黑"/>
                <a:ea charset="-122" pitchFamily="34" typeface="微软雅黑"/>
              </a:rPr>
              <a:t>参考文献</a:t>
            </a:r>
          </a:p>
        </p:txBody>
      </p:sp>
    </p:spTree>
  </p:cSld>
  <p:clrMapOvr>
    <a:masterClrMapping/>
  </p:clrMapOvr>
  <p:transition advTm="8561"/>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0242"/>
                                        </p:tgtEl>
                                        <p:attrNameLst>
                                          <p:attrName>style.visibility</p:attrName>
                                        </p:attrNameLst>
                                      </p:cBhvr>
                                      <p:to>
                                        <p:strVal val="visible"/>
                                      </p:to>
                                    </p:set>
                                    <p:animEffect filter="wheel(1)" transition="in">
                                      <p:cBhvr>
                                        <p:cTn dur="2000" id="7"/>
                                        <p:tgtEl>
                                          <p:spTgt spid="10242"/>
                                        </p:tgtEl>
                                      </p:cBhvr>
                                    </p:animEffect>
                                  </p:childTnLst>
                                </p:cTn>
                              </p:par>
                            </p:childTnLst>
                          </p:cTn>
                        </p:par>
                        <p:par>
                          <p:cTn fill="hold" id="8" nodeType="afterGroup">
                            <p:stCondLst>
                              <p:cond delay="2000"/>
                            </p:stCondLst>
                            <p:childTnLst>
                              <p:par>
                                <p:cTn fill="hold" grpId="0" id="9" nodeType="afterEffect" presetClass="entr" presetID="31" presetSubtype="0">
                                  <p:stCondLst>
                                    <p:cond delay="0"/>
                                  </p:stCondLst>
                                  <p:childTnLst>
                                    <p:set>
                                      <p:cBhvr>
                                        <p:cTn dur="1" fill="hold" id="10">
                                          <p:stCondLst>
                                            <p:cond delay="0"/>
                                          </p:stCondLst>
                                        </p:cTn>
                                        <p:tgtEl>
                                          <p:spTgt spid="10243"/>
                                        </p:tgtEl>
                                        <p:attrNameLst>
                                          <p:attrName>style.visibility</p:attrName>
                                        </p:attrNameLst>
                                      </p:cBhvr>
                                      <p:to>
                                        <p:strVal val="visible"/>
                                      </p:to>
                                    </p:set>
                                    <p:anim calcmode="lin" valueType="num">
                                      <p:cBhvr>
                                        <p:cTn dur="400" fill="hold" id="11"/>
                                        <p:tgtEl>
                                          <p:spTgt spid="10243"/>
                                        </p:tgtEl>
                                        <p:attrNameLst>
                                          <p:attrName>ppt_w</p:attrName>
                                        </p:attrNameLst>
                                      </p:cBhvr>
                                      <p:tavLst>
                                        <p:tav tm="0">
                                          <p:val>
                                            <p:fltVal val="0"/>
                                          </p:val>
                                        </p:tav>
                                        <p:tav tm="100000">
                                          <p:val>
                                            <p:strVal val="#ppt_w"/>
                                          </p:val>
                                        </p:tav>
                                      </p:tavLst>
                                    </p:anim>
                                    <p:anim calcmode="lin" valueType="num">
                                      <p:cBhvr>
                                        <p:cTn dur="400" fill="hold" id="12"/>
                                        <p:tgtEl>
                                          <p:spTgt spid="10243"/>
                                        </p:tgtEl>
                                        <p:attrNameLst>
                                          <p:attrName>ppt_h</p:attrName>
                                        </p:attrNameLst>
                                      </p:cBhvr>
                                      <p:tavLst>
                                        <p:tav tm="0">
                                          <p:val>
                                            <p:fltVal val="0"/>
                                          </p:val>
                                        </p:tav>
                                        <p:tav tm="100000">
                                          <p:val>
                                            <p:strVal val="#ppt_h"/>
                                          </p:val>
                                        </p:tav>
                                      </p:tavLst>
                                    </p:anim>
                                    <p:anim calcmode="lin" valueType="num">
                                      <p:cBhvr>
                                        <p:cTn dur="400" fill="hold" id="13"/>
                                        <p:tgtEl>
                                          <p:spTgt spid="10243"/>
                                        </p:tgtEl>
                                        <p:attrNameLst>
                                          <p:attrName>style.rotation</p:attrName>
                                        </p:attrNameLst>
                                      </p:cBhvr>
                                      <p:tavLst>
                                        <p:tav tm="0">
                                          <p:val>
                                            <p:fltVal val="90"/>
                                          </p:val>
                                        </p:tav>
                                        <p:tav tm="100000">
                                          <p:val>
                                            <p:fltVal val="0"/>
                                          </p:val>
                                        </p:tav>
                                      </p:tavLst>
                                    </p:anim>
                                    <p:animEffect filter="fade" transition="in">
                                      <p:cBhvr>
                                        <p:cTn dur="400" id="14"/>
                                        <p:tgtEl>
                                          <p:spTgt spid="10243"/>
                                        </p:tgtEl>
                                      </p:cBhvr>
                                    </p:animEffect>
                                  </p:childTnLst>
                                </p:cTn>
                              </p:par>
                            </p:childTnLst>
                          </p:cTn>
                        </p:par>
                        <p:par>
                          <p:cTn fill="hold" id="15" nodeType="afterGroup">
                            <p:stCondLst>
                              <p:cond delay="2400"/>
                            </p:stCondLst>
                            <p:childTnLst>
                              <p:par>
                                <p:cTn fill="hold" grpId="0" id="16" nodeType="afterEffect" presetClass="entr" presetID="16" presetSubtype="21">
                                  <p:stCondLst>
                                    <p:cond delay="0"/>
                                  </p:stCondLst>
                                  <p:childTnLst>
                                    <p:set>
                                      <p:cBhvr>
                                        <p:cTn dur="1" fill="hold" id="17">
                                          <p:stCondLst>
                                            <p:cond delay="0"/>
                                          </p:stCondLst>
                                        </p:cTn>
                                        <p:tgtEl>
                                          <p:spTgt spid="10244"/>
                                        </p:tgtEl>
                                        <p:attrNameLst>
                                          <p:attrName>style.visibility</p:attrName>
                                        </p:attrNameLst>
                                      </p:cBhvr>
                                      <p:to>
                                        <p:strVal val="visible"/>
                                      </p:to>
                                    </p:set>
                                    <p:animEffect filter="barn(inVertical)" transition="in">
                                      <p:cBhvr>
                                        <p:cTn dur="500" id="18"/>
                                        <p:tgtEl>
                                          <p:spTgt spid="10244"/>
                                        </p:tgtEl>
                                      </p:cBhvr>
                                    </p:animEffect>
                                  </p:childTnLst>
                                </p:cTn>
                              </p:par>
                            </p:childTnLst>
                          </p:cTn>
                        </p:par>
                        <p:par>
                          <p:cTn fill="hold" id="19" nodeType="afterGroup">
                            <p:stCondLst>
                              <p:cond delay="2900"/>
                            </p:stCondLst>
                            <p:childTnLst>
                              <p:par>
                                <p:cTn fill="hold" grpId="0" id="20" nodeType="afterEffect" presetClass="entr" presetID="22" presetSubtype="1">
                                  <p:stCondLst>
                                    <p:cond delay="0"/>
                                  </p:stCondLst>
                                  <p:childTnLst>
                                    <p:set>
                                      <p:cBhvr>
                                        <p:cTn dur="1" fill="hold" id="21">
                                          <p:stCondLst>
                                            <p:cond delay="0"/>
                                          </p:stCondLst>
                                        </p:cTn>
                                        <p:tgtEl>
                                          <p:spTgt spid="10245"/>
                                        </p:tgtEl>
                                        <p:attrNameLst>
                                          <p:attrName>style.visibility</p:attrName>
                                        </p:attrNameLst>
                                      </p:cBhvr>
                                      <p:to>
                                        <p:strVal val="visible"/>
                                      </p:to>
                                    </p:set>
                                    <p:animEffect filter="wipe(up)" transition="in">
                                      <p:cBhvr>
                                        <p:cTn dur="500" id="22"/>
                                        <p:tgtEl>
                                          <p:spTgt spid="10245"/>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10246"/>
                                        </p:tgtEl>
                                        <p:attrNameLst>
                                          <p:attrName>style.visibility</p:attrName>
                                        </p:attrNameLst>
                                      </p:cBhvr>
                                      <p:to>
                                        <p:strVal val="visible"/>
                                      </p:to>
                                    </p:set>
                                    <p:animEffect filter="wipe(down)" transition="in">
                                      <p:cBhvr>
                                        <p:cTn dur="500" id="25"/>
                                        <p:tgtEl>
                                          <p:spTgt spid="10246"/>
                                        </p:tgtEl>
                                      </p:cBhvr>
                                    </p:animEffect>
                                  </p:childTnLst>
                                </p:cTn>
                              </p:par>
                            </p:childTnLst>
                          </p:cTn>
                        </p:par>
                        <p:par>
                          <p:cTn fill="hold" id="26" nodeType="afterGroup">
                            <p:stCondLst>
                              <p:cond delay="3400"/>
                            </p:stCondLst>
                            <p:childTnLst>
                              <p:par>
                                <p:cTn fill="hold" grpId="0" id="27" nodeType="afterEffect" presetClass="entr" presetID="2" presetSubtype="12">
                                  <p:stCondLst>
                                    <p:cond delay="0"/>
                                  </p:stCondLst>
                                  <p:childTnLst>
                                    <p:set>
                                      <p:cBhvr>
                                        <p:cTn dur="1" fill="hold" id="28">
                                          <p:stCondLst>
                                            <p:cond delay="0"/>
                                          </p:stCondLst>
                                        </p:cTn>
                                        <p:tgtEl>
                                          <p:spTgt spid="10247"/>
                                        </p:tgtEl>
                                        <p:attrNameLst>
                                          <p:attrName>style.visibility</p:attrName>
                                        </p:attrNameLst>
                                      </p:cBhvr>
                                      <p:to>
                                        <p:strVal val="visible"/>
                                      </p:to>
                                    </p:set>
                                    <p:anim calcmode="lin" valueType="num">
                                      <p:cBhvr additive="base">
                                        <p:cTn dur="500" fill="hold" id="29"/>
                                        <p:tgtEl>
                                          <p:spTgt spid="10247"/>
                                        </p:tgtEl>
                                        <p:attrNameLst>
                                          <p:attrName>ppt_x</p:attrName>
                                        </p:attrNameLst>
                                      </p:cBhvr>
                                      <p:tavLst>
                                        <p:tav tm="0">
                                          <p:val>
                                            <p:strVal val="0-#ppt_w/2"/>
                                          </p:val>
                                        </p:tav>
                                        <p:tav tm="100000">
                                          <p:val>
                                            <p:strVal val="#ppt_x"/>
                                          </p:val>
                                        </p:tav>
                                      </p:tavLst>
                                    </p:anim>
                                    <p:anim calcmode="lin" valueType="num">
                                      <p:cBhvr additive="base">
                                        <p:cTn dur="500" fill="hold" id="30"/>
                                        <p:tgtEl>
                                          <p:spTgt spid="10247"/>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12">
                                  <p:stCondLst>
                                    <p:cond delay="100"/>
                                  </p:stCondLst>
                                  <p:childTnLst>
                                    <p:set>
                                      <p:cBhvr>
                                        <p:cTn dur="1" fill="hold" id="32">
                                          <p:stCondLst>
                                            <p:cond delay="0"/>
                                          </p:stCondLst>
                                        </p:cTn>
                                        <p:tgtEl>
                                          <p:spTgt spid="10248"/>
                                        </p:tgtEl>
                                        <p:attrNameLst>
                                          <p:attrName>style.visibility</p:attrName>
                                        </p:attrNameLst>
                                      </p:cBhvr>
                                      <p:to>
                                        <p:strVal val="visible"/>
                                      </p:to>
                                    </p:set>
                                    <p:anim calcmode="lin" valueType="num">
                                      <p:cBhvr additive="base">
                                        <p:cTn dur="500" fill="hold" id="33"/>
                                        <p:tgtEl>
                                          <p:spTgt spid="10248"/>
                                        </p:tgtEl>
                                        <p:attrNameLst>
                                          <p:attrName>ppt_x</p:attrName>
                                        </p:attrNameLst>
                                      </p:cBhvr>
                                      <p:tavLst>
                                        <p:tav tm="0">
                                          <p:val>
                                            <p:strVal val="0-#ppt_w/2"/>
                                          </p:val>
                                        </p:tav>
                                        <p:tav tm="100000">
                                          <p:val>
                                            <p:strVal val="#ppt_x"/>
                                          </p:val>
                                        </p:tav>
                                      </p:tavLst>
                                    </p:anim>
                                    <p:anim calcmode="lin" valueType="num">
                                      <p:cBhvr additive="base">
                                        <p:cTn dur="500" fill="hold" id="34"/>
                                        <p:tgtEl>
                                          <p:spTgt spid="10248"/>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12">
                                  <p:stCondLst>
                                    <p:cond delay="200"/>
                                  </p:stCondLst>
                                  <p:childTnLst>
                                    <p:set>
                                      <p:cBhvr>
                                        <p:cTn dur="1" fill="hold" id="36">
                                          <p:stCondLst>
                                            <p:cond delay="0"/>
                                          </p:stCondLst>
                                        </p:cTn>
                                        <p:tgtEl>
                                          <p:spTgt spid="10249"/>
                                        </p:tgtEl>
                                        <p:attrNameLst>
                                          <p:attrName>style.visibility</p:attrName>
                                        </p:attrNameLst>
                                      </p:cBhvr>
                                      <p:to>
                                        <p:strVal val="visible"/>
                                      </p:to>
                                    </p:set>
                                    <p:anim calcmode="lin" valueType="num">
                                      <p:cBhvr additive="base">
                                        <p:cTn dur="500" fill="hold" id="37"/>
                                        <p:tgtEl>
                                          <p:spTgt spid="10249"/>
                                        </p:tgtEl>
                                        <p:attrNameLst>
                                          <p:attrName>ppt_x</p:attrName>
                                        </p:attrNameLst>
                                      </p:cBhvr>
                                      <p:tavLst>
                                        <p:tav tm="0">
                                          <p:val>
                                            <p:strVal val="0-#ppt_w/2"/>
                                          </p:val>
                                        </p:tav>
                                        <p:tav tm="100000">
                                          <p:val>
                                            <p:strVal val="#ppt_x"/>
                                          </p:val>
                                        </p:tav>
                                      </p:tavLst>
                                    </p:anim>
                                    <p:anim calcmode="lin" valueType="num">
                                      <p:cBhvr additive="base">
                                        <p:cTn dur="500" fill="hold" id="38"/>
                                        <p:tgtEl>
                                          <p:spTgt spid="10249"/>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12">
                                  <p:stCondLst>
                                    <p:cond delay="300"/>
                                  </p:stCondLst>
                                  <p:childTnLst>
                                    <p:set>
                                      <p:cBhvr>
                                        <p:cTn dur="1" fill="hold" id="40">
                                          <p:stCondLst>
                                            <p:cond delay="0"/>
                                          </p:stCondLst>
                                        </p:cTn>
                                        <p:tgtEl>
                                          <p:spTgt spid="10250"/>
                                        </p:tgtEl>
                                        <p:attrNameLst>
                                          <p:attrName>style.visibility</p:attrName>
                                        </p:attrNameLst>
                                      </p:cBhvr>
                                      <p:to>
                                        <p:strVal val="visible"/>
                                      </p:to>
                                    </p:set>
                                    <p:anim calcmode="lin" valueType="num">
                                      <p:cBhvr additive="base">
                                        <p:cTn dur="500" fill="hold" id="41"/>
                                        <p:tgtEl>
                                          <p:spTgt spid="10250"/>
                                        </p:tgtEl>
                                        <p:attrNameLst>
                                          <p:attrName>ppt_x</p:attrName>
                                        </p:attrNameLst>
                                      </p:cBhvr>
                                      <p:tavLst>
                                        <p:tav tm="0">
                                          <p:val>
                                            <p:strVal val="0-#ppt_w/2"/>
                                          </p:val>
                                        </p:tav>
                                        <p:tav tm="100000">
                                          <p:val>
                                            <p:strVal val="#ppt_x"/>
                                          </p:val>
                                        </p:tav>
                                      </p:tavLst>
                                    </p:anim>
                                    <p:anim calcmode="lin" valueType="num">
                                      <p:cBhvr additive="base">
                                        <p:cTn dur="500" fill="hold" id="42"/>
                                        <p:tgtEl>
                                          <p:spTgt spid="10250"/>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12">
                                  <p:stCondLst>
                                    <p:cond delay="400"/>
                                  </p:stCondLst>
                                  <p:childTnLst>
                                    <p:set>
                                      <p:cBhvr>
                                        <p:cTn dur="1" fill="hold" id="44">
                                          <p:stCondLst>
                                            <p:cond delay="0"/>
                                          </p:stCondLst>
                                        </p:cTn>
                                        <p:tgtEl>
                                          <p:spTgt spid="10255"/>
                                        </p:tgtEl>
                                        <p:attrNameLst>
                                          <p:attrName>style.visibility</p:attrName>
                                        </p:attrNameLst>
                                      </p:cBhvr>
                                      <p:to>
                                        <p:strVal val="visible"/>
                                      </p:to>
                                    </p:set>
                                    <p:anim calcmode="lin" valueType="num">
                                      <p:cBhvr additive="base">
                                        <p:cTn dur="500" fill="hold" id="45"/>
                                        <p:tgtEl>
                                          <p:spTgt spid="10255"/>
                                        </p:tgtEl>
                                        <p:attrNameLst>
                                          <p:attrName>ppt_x</p:attrName>
                                        </p:attrNameLst>
                                      </p:cBhvr>
                                      <p:tavLst>
                                        <p:tav tm="0">
                                          <p:val>
                                            <p:strVal val="0-#ppt_w/2"/>
                                          </p:val>
                                        </p:tav>
                                        <p:tav tm="100000">
                                          <p:val>
                                            <p:strVal val="#ppt_x"/>
                                          </p:val>
                                        </p:tav>
                                      </p:tavLst>
                                    </p:anim>
                                    <p:anim calcmode="lin" valueType="num">
                                      <p:cBhvr additive="base">
                                        <p:cTn dur="500" fill="hold" id="46"/>
                                        <p:tgtEl>
                                          <p:spTgt spid="10255"/>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12">
                                  <p:stCondLst>
                                    <p:cond delay="500"/>
                                  </p:stCondLst>
                                  <p:childTnLst>
                                    <p:set>
                                      <p:cBhvr>
                                        <p:cTn dur="1" fill="hold" id="48">
                                          <p:stCondLst>
                                            <p:cond delay="0"/>
                                          </p:stCondLst>
                                        </p:cTn>
                                        <p:tgtEl>
                                          <p:spTgt spid="10257"/>
                                        </p:tgtEl>
                                        <p:attrNameLst>
                                          <p:attrName>style.visibility</p:attrName>
                                        </p:attrNameLst>
                                      </p:cBhvr>
                                      <p:to>
                                        <p:strVal val="visible"/>
                                      </p:to>
                                    </p:set>
                                    <p:anim calcmode="lin" valueType="num">
                                      <p:cBhvr additive="base">
                                        <p:cTn dur="500" fill="hold" id="49"/>
                                        <p:tgtEl>
                                          <p:spTgt spid="10257"/>
                                        </p:tgtEl>
                                        <p:attrNameLst>
                                          <p:attrName>ppt_x</p:attrName>
                                        </p:attrNameLst>
                                      </p:cBhvr>
                                      <p:tavLst>
                                        <p:tav tm="0">
                                          <p:val>
                                            <p:strVal val="0-#ppt_w/2"/>
                                          </p:val>
                                        </p:tav>
                                        <p:tav tm="100000">
                                          <p:val>
                                            <p:strVal val="#ppt_x"/>
                                          </p:val>
                                        </p:tav>
                                      </p:tavLst>
                                    </p:anim>
                                    <p:anim calcmode="lin" valueType="num">
                                      <p:cBhvr additive="base">
                                        <p:cTn dur="500" fill="hold" id="50"/>
                                        <p:tgtEl>
                                          <p:spTgt spid="10257"/>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4400"/>
                            </p:stCondLst>
                            <p:childTnLst>
                              <p:par>
                                <p:cTn fill="hold" grpId="0" id="52" nodeType="afterEffect" presetClass="entr" presetID="22" presetSubtype="8">
                                  <p:stCondLst>
                                    <p:cond delay="0"/>
                                  </p:stCondLst>
                                  <p:childTnLst>
                                    <p:set>
                                      <p:cBhvr>
                                        <p:cTn dur="1" fill="hold" id="53">
                                          <p:stCondLst>
                                            <p:cond delay="0"/>
                                          </p:stCondLst>
                                        </p:cTn>
                                        <p:tgtEl>
                                          <p:spTgt spid="10251"/>
                                        </p:tgtEl>
                                        <p:attrNameLst>
                                          <p:attrName>style.visibility</p:attrName>
                                        </p:attrNameLst>
                                      </p:cBhvr>
                                      <p:to>
                                        <p:strVal val="visible"/>
                                      </p:to>
                                    </p:set>
                                    <p:animEffect filter="wipe(left)" transition="in">
                                      <p:cBhvr>
                                        <p:cTn dur="500" id="54"/>
                                        <p:tgtEl>
                                          <p:spTgt spid="10251"/>
                                        </p:tgtEl>
                                      </p:cBhvr>
                                    </p:animEffect>
                                  </p:childTnLst>
                                </p:cTn>
                              </p:par>
                              <p:par>
                                <p:cTn fill="hold" grpId="0" id="55" nodeType="withEffect" presetClass="entr" presetID="22" presetSubtype="8">
                                  <p:stCondLst>
                                    <p:cond delay="100"/>
                                  </p:stCondLst>
                                  <p:childTnLst>
                                    <p:set>
                                      <p:cBhvr>
                                        <p:cTn dur="1" fill="hold" id="56">
                                          <p:stCondLst>
                                            <p:cond delay="0"/>
                                          </p:stCondLst>
                                        </p:cTn>
                                        <p:tgtEl>
                                          <p:spTgt spid="10252"/>
                                        </p:tgtEl>
                                        <p:attrNameLst>
                                          <p:attrName>style.visibility</p:attrName>
                                        </p:attrNameLst>
                                      </p:cBhvr>
                                      <p:to>
                                        <p:strVal val="visible"/>
                                      </p:to>
                                    </p:set>
                                    <p:animEffect filter="wipe(left)" transition="in">
                                      <p:cBhvr>
                                        <p:cTn dur="500" id="57"/>
                                        <p:tgtEl>
                                          <p:spTgt spid="10252"/>
                                        </p:tgtEl>
                                      </p:cBhvr>
                                    </p:animEffect>
                                  </p:childTnLst>
                                </p:cTn>
                              </p:par>
                              <p:par>
                                <p:cTn fill="hold" grpId="0" id="58" nodeType="withEffect" presetClass="entr" presetID="22" presetSubtype="8">
                                  <p:stCondLst>
                                    <p:cond delay="200"/>
                                  </p:stCondLst>
                                  <p:childTnLst>
                                    <p:set>
                                      <p:cBhvr>
                                        <p:cTn dur="1" fill="hold" id="59">
                                          <p:stCondLst>
                                            <p:cond delay="0"/>
                                          </p:stCondLst>
                                        </p:cTn>
                                        <p:tgtEl>
                                          <p:spTgt spid="10253"/>
                                        </p:tgtEl>
                                        <p:attrNameLst>
                                          <p:attrName>style.visibility</p:attrName>
                                        </p:attrNameLst>
                                      </p:cBhvr>
                                      <p:to>
                                        <p:strVal val="visible"/>
                                      </p:to>
                                    </p:set>
                                    <p:animEffect filter="wipe(left)" transition="in">
                                      <p:cBhvr>
                                        <p:cTn dur="500" id="60"/>
                                        <p:tgtEl>
                                          <p:spTgt spid="10253"/>
                                        </p:tgtEl>
                                      </p:cBhvr>
                                    </p:animEffect>
                                  </p:childTnLst>
                                </p:cTn>
                              </p:par>
                              <p:par>
                                <p:cTn fill="hold" grpId="0" id="61" nodeType="withEffect" presetClass="entr" presetID="22" presetSubtype="8">
                                  <p:stCondLst>
                                    <p:cond delay="300"/>
                                  </p:stCondLst>
                                  <p:childTnLst>
                                    <p:set>
                                      <p:cBhvr>
                                        <p:cTn dur="1" fill="hold" id="62">
                                          <p:stCondLst>
                                            <p:cond delay="0"/>
                                          </p:stCondLst>
                                        </p:cTn>
                                        <p:tgtEl>
                                          <p:spTgt spid="10256"/>
                                        </p:tgtEl>
                                        <p:attrNameLst>
                                          <p:attrName>style.visibility</p:attrName>
                                        </p:attrNameLst>
                                      </p:cBhvr>
                                      <p:to>
                                        <p:strVal val="visible"/>
                                      </p:to>
                                    </p:set>
                                    <p:animEffect filter="wipe(left)" transition="in">
                                      <p:cBhvr>
                                        <p:cTn dur="500" id="63"/>
                                        <p:tgtEl>
                                          <p:spTgt spid="10256"/>
                                        </p:tgtEl>
                                      </p:cBhvr>
                                    </p:animEffect>
                                  </p:childTnLst>
                                </p:cTn>
                              </p:par>
                              <p:par>
                                <p:cTn fill="hold" grpId="0" id="64" nodeType="withEffect" presetClass="entr" presetID="22" presetSubtype="8">
                                  <p:stCondLst>
                                    <p:cond delay="400"/>
                                  </p:stCondLst>
                                  <p:childTnLst>
                                    <p:set>
                                      <p:cBhvr>
                                        <p:cTn dur="1" fill="hold" id="65">
                                          <p:stCondLst>
                                            <p:cond delay="0"/>
                                          </p:stCondLst>
                                        </p:cTn>
                                        <p:tgtEl>
                                          <p:spTgt spid="10258"/>
                                        </p:tgtEl>
                                        <p:attrNameLst>
                                          <p:attrName>style.visibility</p:attrName>
                                        </p:attrNameLst>
                                      </p:cBhvr>
                                      <p:to>
                                        <p:strVal val="visible"/>
                                      </p:to>
                                    </p:set>
                                    <p:animEffect filter="wipe(left)" transition="in">
                                      <p:cBhvr>
                                        <p:cTn dur="500" id="66"/>
                                        <p:tgtEl>
                                          <p:spTgt spid="10258"/>
                                        </p:tgtEl>
                                      </p:cBhvr>
                                    </p:animEffect>
                                  </p:childTnLst>
                                </p:cTn>
                              </p:par>
                              <p:par>
                                <p:cTn fill="hold" grpId="0" id="67" nodeType="withEffect" presetClass="entr" presetID="22" presetSubtype="8">
                                  <p:stCondLst>
                                    <p:cond delay="500"/>
                                  </p:stCondLst>
                                  <p:childTnLst>
                                    <p:set>
                                      <p:cBhvr>
                                        <p:cTn dur="1" fill="hold" id="68">
                                          <p:stCondLst>
                                            <p:cond delay="0"/>
                                          </p:stCondLst>
                                        </p:cTn>
                                        <p:tgtEl>
                                          <p:spTgt spid="10254"/>
                                        </p:tgtEl>
                                        <p:attrNameLst>
                                          <p:attrName>style.visibility</p:attrName>
                                        </p:attrNameLst>
                                      </p:cBhvr>
                                      <p:to>
                                        <p:strVal val="visible"/>
                                      </p:to>
                                    </p:set>
                                    <p:animEffect filter="wipe(left)" transition="in">
                                      <p:cBhvr>
                                        <p:cTn dur="500" id="69"/>
                                        <p:tgtEl>
                                          <p:spTgt spid="102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42"/>
      <p:bldP grpId="0" spid="10243"/>
      <p:bldP grpId="0" spid="10244"/>
      <p:bldP grpId="0" spid="10245"/>
      <p:bldP grpId="0" spid="10246"/>
      <p:bldP grpId="0" spid="10247"/>
      <p:bldP grpId="0" spid="10248"/>
      <p:bldP grpId="0" spid="10249"/>
      <p:bldP grpId="0" spid="10250"/>
      <p:bldP grpId="0" spid="10251"/>
      <p:bldP grpId="0" spid="10252"/>
      <p:bldP grpId="0" spid="10253"/>
      <p:bldP grpId="0" spid="10254"/>
      <p:bldP grpId="0" spid="10255"/>
      <p:bldP grpId="0" spid="10256"/>
      <p:bldP grpId="0" spid="10257"/>
      <p:bldP grpId="0" spid="1025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stretch>
            <a:fillRect/>
          </a:stretch>
        </a:blipFill>
        <a:effectLst/>
      </p:bgPr>
    </p:bg>
    <p:spTree>
      <p:nvGrpSpPr>
        <p:cNvPr id="1" name=""/>
        <p:cNvGrpSpPr/>
        <p:nvPr/>
      </p:nvGrpSpPr>
      <p:grpSpPr>
        <a:xfrm>
          <a:off x="0" y="0"/>
          <a:ext cx="0" cy="0"/>
        </a:xfrm>
      </p:grpSpPr>
      <p:pic>
        <p:nvPicPr>
          <p:cNvPr id="37890" name="组合 16"/>
          <p:cNvPicPr>
            <a:picLocks noChangeArrowheads="1"/>
          </p:cNvPicPr>
          <p:nvPr/>
        </p:nvPicPr>
        <p:blipFill>
          <a:blip r:embed="rId2">
            <a:extLst>
              <a:ext uri="{28A0092B-C50C-407E-A947-70E740481C1C}">
                <a14:useLocalDpi val="0"/>
              </a:ext>
            </a:extLst>
          </a:blip>
          <a:stretch>
            <a:fillRect/>
          </a:stretch>
        </p:blipFill>
        <p:spPr bwMode="auto">
          <a:xfrm>
            <a:off x="4187825" y="476250"/>
            <a:ext cx="3816350" cy="13763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7891" name="Rectangle 3"/>
          <p:cNvSpPr txBox="1">
            <a:spLocks noChangeArrowheads="1"/>
          </p:cNvSpPr>
          <p:nvPr/>
        </p:nvSpPr>
        <p:spPr bwMode="auto">
          <a:xfrm>
            <a:off x="769938" y="2590800"/>
            <a:ext cx="10728325" cy="1104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8000">
                <a:solidFill>
                  <a:srgbClr val="FFFFFF"/>
                </a:solidFill>
                <a:latin charset="-122" pitchFamily="50" typeface="造字工房力黑（非商用）常规体"/>
                <a:ea charset="-122" pitchFamily="50" typeface="造字工房力黑（非商用）常规体"/>
              </a:rPr>
              <a:t>感谢您的批评指正</a:t>
            </a:r>
          </a:p>
        </p:txBody>
      </p:sp>
      <p:sp>
        <p:nvSpPr>
          <p:cNvPr id="37892" name="TextBox 34"/>
          <p:cNvSpPr txBox="1">
            <a:spLocks noChangeArrowheads="1"/>
          </p:cNvSpPr>
          <p:nvPr/>
        </p:nvSpPr>
        <p:spPr bwMode="auto">
          <a:xfrm>
            <a:off x="5795962" y="3662363"/>
            <a:ext cx="44005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2400">
                <a:solidFill>
                  <a:srgbClr val="FFFFFF"/>
                </a:solidFill>
                <a:latin charset="-122" panose="020b0503020204020204" pitchFamily="34" typeface="微软雅黑"/>
                <a:ea charset="-122" pitchFamily="34" typeface="微软雅黑"/>
              </a:rPr>
              <a:t>电子信息科学与技术203班</a:t>
            </a:r>
          </a:p>
        </p:txBody>
      </p:sp>
      <p:sp>
        <p:nvSpPr>
          <p:cNvPr id="37893" name="TextBox 35"/>
          <p:cNvSpPr txBox="1">
            <a:spLocks noChangeArrowheads="1"/>
          </p:cNvSpPr>
          <p:nvPr/>
        </p:nvSpPr>
        <p:spPr bwMode="auto">
          <a:xfrm>
            <a:off x="2754314" y="3662363"/>
            <a:ext cx="2871787"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2400">
                <a:solidFill>
                  <a:srgbClr val="FFFFFF"/>
                </a:solidFill>
                <a:latin charset="-122" panose="020b0503020204020204" pitchFamily="34" typeface="微软雅黑"/>
                <a:ea charset="-122" pitchFamily="34" typeface="微软雅黑"/>
              </a:rPr>
              <a:t>电子信息学院</a:t>
            </a:r>
          </a:p>
        </p:txBody>
      </p:sp>
      <p:sp>
        <p:nvSpPr>
          <p:cNvPr id="37894" name="圆角矩形 42"/>
          <p:cNvSpPr>
            <a:spLocks noChangeArrowheads="1"/>
          </p:cNvSpPr>
          <p:nvPr/>
        </p:nvSpPr>
        <p:spPr bwMode="auto">
          <a:xfrm>
            <a:off x="6224588" y="4929188"/>
            <a:ext cx="1617662" cy="452437"/>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sz="2400">
              <a:solidFill>
                <a:srgbClr val="FFFFFF"/>
              </a:solidFill>
            </a:endParaRPr>
          </a:p>
        </p:txBody>
      </p:sp>
      <p:sp>
        <p:nvSpPr>
          <p:cNvPr id="37895" name="TextBox 43"/>
          <p:cNvSpPr txBox="1">
            <a:spLocks noChangeArrowheads="1"/>
          </p:cNvSpPr>
          <p:nvPr/>
        </p:nvSpPr>
        <p:spPr bwMode="auto">
          <a:xfrm>
            <a:off x="4611688" y="4824413"/>
            <a:ext cx="11588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2400">
                <a:solidFill>
                  <a:srgbClr val="FFFFFF"/>
                </a:solidFill>
                <a:latin charset="-122" panose="020b0503020204020204" pitchFamily="34" typeface="微软雅黑"/>
                <a:ea charset="-122" pitchFamily="34" typeface="微软雅黑"/>
              </a:rPr>
              <a:t>张无忌</a:t>
            </a:r>
          </a:p>
        </p:txBody>
      </p:sp>
      <p:sp>
        <p:nvSpPr>
          <p:cNvPr id="37896" name="TextBox 44"/>
          <p:cNvSpPr txBox="1">
            <a:spLocks noChangeArrowheads="1"/>
          </p:cNvSpPr>
          <p:nvPr/>
        </p:nvSpPr>
        <p:spPr bwMode="auto">
          <a:xfrm>
            <a:off x="8007349" y="4824413"/>
            <a:ext cx="13414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sz="2400">
                <a:solidFill>
                  <a:srgbClr val="FFFFFF"/>
                </a:solidFill>
                <a:latin charset="-122" panose="020b0503020204020204" pitchFamily="34" typeface="微软雅黑"/>
                <a:ea charset="-122" pitchFamily="34" typeface="微软雅黑"/>
              </a:rPr>
              <a:t>张三丰</a:t>
            </a:r>
          </a:p>
        </p:txBody>
      </p:sp>
      <p:sp>
        <p:nvSpPr>
          <p:cNvPr id="37897" name="TextBox 45"/>
          <p:cNvSpPr txBox="1">
            <a:spLocks noChangeArrowheads="1"/>
          </p:cNvSpPr>
          <p:nvPr/>
        </p:nvSpPr>
        <p:spPr bwMode="auto">
          <a:xfrm>
            <a:off x="6272212" y="4791075"/>
            <a:ext cx="15081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dist" eaLnBrk="1" hangingPunct="1">
              <a:lnSpc>
                <a:spcPct val="150000"/>
              </a:lnSpc>
            </a:pPr>
            <a:r>
              <a:rPr altLang="en-US" b="1" lang="zh-CN" sz="2400">
                <a:solidFill>
                  <a:srgbClr val="FFFFFF"/>
                </a:solidFill>
                <a:latin charset="-122" panose="020b0503020204020204" pitchFamily="34" typeface="微软雅黑"/>
                <a:ea charset="-122" pitchFamily="34" typeface="微软雅黑"/>
              </a:rPr>
              <a:t>指导老师</a:t>
            </a:r>
          </a:p>
        </p:txBody>
      </p:sp>
      <p:sp>
        <p:nvSpPr>
          <p:cNvPr id="37898" name="圆角矩形 46"/>
          <p:cNvSpPr>
            <a:spLocks noChangeArrowheads="1"/>
          </p:cNvSpPr>
          <p:nvPr/>
        </p:nvSpPr>
        <p:spPr bwMode="auto">
          <a:xfrm>
            <a:off x="3181350" y="4929188"/>
            <a:ext cx="1354138" cy="452437"/>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sz="2400">
              <a:solidFill>
                <a:srgbClr val="FFFFFF"/>
              </a:solidFill>
            </a:endParaRPr>
          </a:p>
        </p:txBody>
      </p:sp>
      <p:sp>
        <p:nvSpPr>
          <p:cNvPr id="37899" name="TextBox 47"/>
          <p:cNvSpPr txBox="1">
            <a:spLocks noChangeArrowheads="1"/>
          </p:cNvSpPr>
          <p:nvPr/>
        </p:nvSpPr>
        <p:spPr bwMode="auto">
          <a:xfrm>
            <a:off x="3228975" y="4791075"/>
            <a:ext cx="13065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dist" eaLnBrk="1" hangingPunct="1">
              <a:lnSpc>
                <a:spcPct val="150000"/>
              </a:lnSpc>
            </a:pPr>
            <a:r>
              <a:rPr altLang="en-US" b="1" lang="zh-CN" sz="2400">
                <a:solidFill>
                  <a:srgbClr val="FFFFFF"/>
                </a:solidFill>
                <a:latin charset="-122" panose="020b0503020204020204" pitchFamily="34" typeface="微软雅黑"/>
                <a:ea charset="-122" pitchFamily="34" typeface="微软雅黑"/>
              </a:rPr>
              <a:t>答辩人</a:t>
            </a:r>
          </a:p>
        </p:txBody>
      </p:sp>
      <p:sp>
        <p:nvSpPr>
          <p:cNvPr id="37900" name="Rectangle 5"/>
          <p:cNvSpPr>
            <a:spLocks noChangeArrowheads="1"/>
          </p:cNvSpPr>
          <p:nvPr/>
        </p:nvSpPr>
        <p:spPr bwMode="auto">
          <a:xfrm>
            <a:off x="0" y="6127750"/>
            <a:ext cx="12196763" cy="412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4C54"/>
              </a:solidFill>
            </a:endParaRPr>
          </a:p>
        </p:txBody>
      </p:sp>
      <p:sp>
        <p:nvSpPr>
          <p:cNvPr id="37901" name="Oval 6"/>
          <p:cNvSpPr>
            <a:spLocks noChangeArrowheads="1"/>
          </p:cNvSpPr>
          <p:nvPr/>
        </p:nvSpPr>
        <p:spPr bwMode="auto">
          <a:xfrm>
            <a:off x="5837238" y="5876925"/>
            <a:ext cx="522287" cy="5445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solidFill>
                <a:srgbClr val="004C54"/>
              </a:solidFill>
            </a:endParaRPr>
          </a:p>
        </p:txBody>
      </p:sp>
      <p:sp>
        <p:nvSpPr>
          <p:cNvPr id="37902" name="Freeform 7"/>
          <p:cNvSpPr>
            <a:spLocks noEditPoints="1"/>
          </p:cNvSpPr>
          <p:nvPr/>
        </p:nvSpPr>
        <p:spPr bwMode="auto">
          <a:xfrm>
            <a:off x="5972175" y="5926138"/>
            <a:ext cx="261938" cy="441325"/>
          </a:xfrm>
          <a:custGeom>
            <a:gdLst>
              <a:gd fmla="*/ 261938 w 346" name="T0"/>
              <a:gd fmla="*/ 225831 h 555" name="T1"/>
              <a:gd fmla="*/ 261938 w 346" name="T2"/>
              <a:gd fmla="*/ 145518 h 555" name="T3"/>
              <a:gd fmla="*/ 227114 w 346" name="T4"/>
              <a:gd fmla="*/ 145518 h 555" name="T5"/>
              <a:gd fmla="*/ 227114 w 346" name="T6"/>
              <a:gd fmla="*/ 225831 h 555" name="T7"/>
              <a:gd fmla="*/ 133240 w 346" name="T8"/>
              <a:gd fmla="*/ 324434 h 555" name="T9"/>
              <a:gd fmla="*/ 130969 w 346" name="T10"/>
              <a:gd fmla="*/ 324434 h 555" name="T11"/>
              <a:gd fmla="*/ 130969 w 346" name="T12"/>
              <a:gd fmla="*/ 324434 h 555" name="T13"/>
              <a:gd fmla="*/ 130212 w 346" name="T14"/>
              <a:gd fmla="*/ 324434 h 555" name="T15"/>
              <a:gd fmla="*/ 128698 w 346" name="T16"/>
              <a:gd fmla="*/ 324434 h 555" name="T17"/>
              <a:gd fmla="*/ 34824 w 346" name="T18"/>
              <a:gd fmla="*/ 225831 h 555" name="T19"/>
              <a:gd fmla="*/ 34824 w 346" name="T20"/>
              <a:gd fmla="*/ 145518 h 555" name="T21"/>
              <a:gd fmla="*/ 0 w 346" name="T22"/>
              <a:gd fmla="*/ 145518 h 555" name="T23"/>
              <a:gd fmla="*/ 0 w 346" name="T24"/>
              <a:gd fmla="*/ 225831 h 555" name="T25"/>
              <a:gd fmla="*/ 110529 w 346" name="T26"/>
              <a:gd fmla="*/ 359421 h 555" name="T27"/>
              <a:gd fmla="*/ 110529 w 346" name="T28"/>
              <a:gd fmla="*/ 418265 h 555" name="T29"/>
              <a:gd fmla="*/ 31796 w 346" name="T30"/>
              <a:gd fmla="*/ 441325 h 555" name="T31"/>
              <a:gd fmla="*/ 230142 w 346" name="T32"/>
              <a:gd fmla="*/ 441325 h 555" name="T33"/>
              <a:gd fmla="*/ 151409 w 346" name="T34"/>
              <a:gd fmla="*/ 417470 h 555" name="T35"/>
              <a:gd fmla="*/ 151409 w 346" name="T36"/>
              <a:gd fmla="*/ 360217 h 555" name="T37"/>
              <a:gd fmla="*/ 261938 w 346" name="T38"/>
              <a:gd fmla="*/ 225831 h 555" name="T39"/>
              <a:gd fmla="*/ 129455 w 346" name="T40"/>
              <a:gd fmla="*/ 290241 h 555" name="T41"/>
              <a:gd fmla="*/ 130969 w 346" name="T42"/>
              <a:gd fmla="*/ 290241 h 555" name="T43"/>
              <a:gd fmla="*/ 131726 w 346" name="T44"/>
              <a:gd fmla="*/ 290241 h 555" name="T45"/>
              <a:gd fmla="*/ 194561 w 346" name="T46"/>
              <a:gd fmla="*/ 224241 h 555" name="T47"/>
              <a:gd fmla="*/ 194561 w 346" name="T48"/>
              <a:gd fmla="*/ 66000 h 555" name="T49"/>
              <a:gd fmla="*/ 131726 w 346" name="T50"/>
              <a:gd fmla="*/ 0 h 555" name="T51"/>
              <a:gd fmla="*/ 130969 w 346" name="T52"/>
              <a:gd fmla="*/ 0 h 555" name="T53"/>
              <a:gd fmla="*/ 129455 w 346" name="T54"/>
              <a:gd fmla="*/ 0 h 555" name="T55"/>
              <a:gd fmla="*/ 67377 w 346" name="T56"/>
              <a:gd fmla="*/ 66000 h 555" name="T57"/>
              <a:gd fmla="*/ 67377 w 346" name="T58"/>
              <a:gd fmla="*/ 224241 h 555" name="T59"/>
              <a:gd fmla="*/ 129455 w 346" name="T60"/>
              <a:gd fmla="*/ 290241 h 555"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555" w="346">
                <a:moveTo>
                  <a:pt x="346" y="284"/>
                </a:moveTo>
                <a:lnTo>
                  <a:pt x="346" y="183"/>
                </a:lnTo>
                <a:cubicBezTo>
                  <a:pt x="346" y="154"/>
                  <a:pt x="300" y="154"/>
                  <a:pt x="300" y="183"/>
                </a:cubicBezTo>
                <a:lnTo>
                  <a:pt x="300" y="284"/>
                </a:lnTo>
                <a:cubicBezTo>
                  <a:pt x="300" y="352"/>
                  <a:pt x="244" y="408"/>
                  <a:pt x="176" y="408"/>
                </a:cubicBezTo>
                <a:cubicBezTo>
                  <a:pt x="175" y="408"/>
                  <a:pt x="174" y="408"/>
                  <a:pt x="173" y="408"/>
                </a:cubicBezTo>
                <a:lnTo>
                  <a:pt x="172" y="408"/>
                </a:lnTo>
                <a:cubicBezTo>
                  <a:pt x="171" y="408"/>
                  <a:pt x="171" y="408"/>
                  <a:pt x="170" y="408"/>
                </a:cubicBezTo>
                <a:cubicBezTo>
                  <a:pt x="101" y="408"/>
                  <a:pt x="46" y="352"/>
                  <a:pt x="46" y="284"/>
                </a:cubicBezTo>
                <a:lnTo>
                  <a:pt x="46" y="183"/>
                </a:lnTo>
                <a:cubicBezTo>
                  <a:pt x="46" y="154"/>
                  <a:pt x="0" y="154"/>
                  <a:pt x="0" y="183"/>
                </a:cubicBezTo>
                <a:cubicBezTo>
                  <a:pt x="0" y="197"/>
                  <a:pt x="0" y="284"/>
                  <a:pt x="0" y="284"/>
                </a:cubicBezTo>
                <a:cubicBezTo>
                  <a:pt x="0" y="370"/>
                  <a:pt x="63" y="441"/>
                  <a:pt x="146" y="452"/>
                </a:cubicBezTo>
                <a:lnTo>
                  <a:pt x="146" y="526"/>
                </a:lnTo>
                <a:lnTo>
                  <a:pt x="42" y="555"/>
                </a:lnTo>
                <a:lnTo>
                  <a:pt x="304" y="555"/>
                </a:lnTo>
                <a:lnTo>
                  <a:pt x="200" y="525"/>
                </a:lnTo>
                <a:lnTo>
                  <a:pt x="200" y="453"/>
                </a:lnTo>
                <a:cubicBezTo>
                  <a:pt x="282" y="441"/>
                  <a:pt x="346" y="370"/>
                  <a:pt x="346" y="284"/>
                </a:cubicBezTo>
                <a:close/>
                <a:moveTo>
                  <a:pt x="171" y="365"/>
                </a:moveTo>
                <a:cubicBezTo>
                  <a:pt x="172" y="365"/>
                  <a:pt x="172" y="365"/>
                  <a:pt x="173" y="365"/>
                </a:cubicBezTo>
                <a:cubicBezTo>
                  <a:pt x="173" y="365"/>
                  <a:pt x="174" y="365"/>
                  <a:pt x="174" y="365"/>
                </a:cubicBezTo>
                <a:cubicBezTo>
                  <a:pt x="220" y="365"/>
                  <a:pt x="257" y="328"/>
                  <a:pt x="257" y="282"/>
                </a:cubicBezTo>
                <a:lnTo>
                  <a:pt x="257" y="83"/>
                </a:lnTo>
                <a:cubicBezTo>
                  <a:pt x="257" y="37"/>
                  <a:pt x="220" y="0"/>
                  <a:pt x="174" y="0"/>
                </a:cubicBezTo>
                <a:cubicBezTo>
                  <a:pt x="174" y="0"/>
                  <a:pt x="173" y="0"/>
                  <a:pt x="173" y="0"/>
                </a:cubicBezTo>
                <a:cubicBezTo>
                  <a:pt x="172" y="0"/>
                  <a:pt x="172" y="0"/>
                  <a:pt x="171" y="0"/>
                </a:cubicBezTo>
                <a:cubicBezTo>
                  <a:pt x="126" y="0"/>
                  <a:pt x="89" y="37"/>
                  <a:pt x="89" y="83"/>
                </a:cubicBezTo>
                <a:lnTo>
                  <a:pt x="89" y="282"/>
                </a:lnTo>
                <a:cubicBezTo>
                  <a:pt x="89" y="328"/>
                  <a:pt x="126" y="365"/>
                  <a:pt x="171" y="365"/>
                </a:cubicBezTo>
                <a:close/>
              </a:path>
            </a:pathLst>
          </a:custGeom>
          <a:solidFill>
            <a:srgbClr val="005867"/>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7871"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7890"/>
                                        </p:tgtEl>
                                        <p:attrNameLst>
                                          <p:attrName>style.visibility</p:attrName>
                                        </p:attrNameLst>
                                      </p:cBhvr>
                                      <p:to>
                                        <p:strVal val="visible"/>
                                      </p:to>
                                    </p:set>
                                    <p:anim calcmode="lin" valueType="num">
                                      <p:cBhvr>
                                        <p:cTn dur="500" fill="hold" id="7"/>
                                        <p:tgtEl>
                                          <p:spTgt spid="37890"/>
                                        </p:tgtEl>
                                        <p:attrNameLst>
                                          <p:attrName>ppt_w</p:attrName>
                                        </p:attrNameLst>
                                      </p:cBhvr>
                                      <p:tavLst>
                                        <p:tav tm="0">
                                          <p:val>
                                            <p:fltVal val="0"/>
                                          </p:val>
                                        </p:tav>
                                        <p:tav tm="100000">
                                          <p:val>
                                            <p:strVal val="#ppt_w"/>
                                          </p:val>
                                        </p:tav>
                                      </p:tavLst>
                                    </p:anim>
                                    <p:anim calcmode="lin" valueType="num">
                                      <p:cBhvr>
                                        <p:cTn dur="500" fill="hold" id="8"/>
                                        <p:tgtEl>
                                          <p:spTgt spid="37890"/>
                                        </p:tgtEl>
                                        <p:attrNameLst>
                                          <p:attrName>ppt_h</p:attrName>
                                        </p:attrNameLst>
                                      </p:cBhvr>
                                      <p:tavLst>
                                        <p:tav tm="0">
                                          <p:val>
                                            <p:fltVal val="0"/>
                                          </p:val>
                                        </p:tav>
                                        <p:tav tm="100000">
                                          <p:val>
                                            <p:strVal val="#ppt_h"/>
                                          </p:val>
                                        </p:tav>
                                      </p:tavLst>
                                    </p:anim>
                                    <p:anim calcmode="lin" valueType="num">
                                      <p:cBhvr>
                                        <p:cTn dur="500" fill="hold" id="9"/>
                                        <p:tgtEl>
                                          <p:spTgt spid="37890"/>
                                        </p:tgtEl>
                                        <p:attrNameLst>
                                          <p:attrName>style.rotation</p:attrName>
                                        </p:attrNameLst>
                                      </p:cBhvr>
                                      <p:tavLst>
                                        <p:tav tm="0">
                                          <p:val>
                                            <p:fltVal val="90"/>
                                          </p:val>
                                        </p:tav>
                                        <p:tav tm="100000">
                                          <p:val>
                                            <p:fltVal val="0"/>
                                          </p:val>
                                        </p:tav>
                                      </p:tavLst>
                                    </p:anim>
                                    <p:animEffect filter="fade" transition="in">
                                      <p:cBhvr>
                                        <p:cTn dur="500" id="10"/>
                                        <p:tgtEl>
                                          <p:spTgt spid="37890"/>
                                        </p:tgtEl>
                                      </p:cBhvr>
                                    </p:animEffect>
                                  </p:childTnLst>
                                </p:cTn>
                              </p:par>
                            </p:childTnLst>
                          </p:cTn>
                        </p:par>
                        <p:par>
                          <p:cTn fill="hold" id="11" nodeType="afterGroup">
                            <p:stCondLst>
                              <p:cond delay="500"/>
                            </p:stCondLst>
                            <p:childTnLst>
                              <p:par>
                                <p:cTn fill="hold" grpId="0" id="12" nodeType="afterEffect" presetClass="entr" presetID="56" presetSubtype="0">
                                  <p:stCondLst>
                                    <p:cond delay="0"/>
                                  </p:stCondLst>
                                  <p:iterate type="lt">
                                    <p:tmPct val="10000"/>
                                  </p:iterate>
                                  <p:childTnLst>
                                    <p:set>
                                      <p:cBhvr>
                                        <p:cTn dur="1" fill="hold" id="13">
                                          <p:stCondLst>
                                            <p:cond delay="0"/>
                                          </p:stCondLst>
                                        </p:cTn>
                                        <p:tgtEl>
                                          <p:spTgt spid="37891"/>
                                        </p:tgtEl>
                                        <p:attrNameLst>
                                          <p:attrName>style.visibility</p:attrName>
                                        </p:attrNameLst>
                                      </p:cBhvr>
                                      <p:to>
                                        <p:strVal val="visible"/>
                                      </p:to>
                                    </p:set>
                                    <p:anim by="(-#ppt_w*2)" calcmode="lin" valueType="num">
                                      <p:cBhvr rctx="PPT">
                                        <p:cTn autoRev="1" dur="500" fill="hold" id="14">
                                          <p:stCondLst>
                                            <p:cond delay="0"/>
                                          </p:stCondLst>
                                        </p:cTn>
                                        <p:tgtEl>
                                          <p:spTgt spid="37891"/>
                                        </p:tgtEl>
                                        <p:attrNameLst>
                                          <p:attrName>ppt_w</p:attrName>
                                        </p:attrNameLst>
                                      </p:cBhvr>
                                    </p:anim>
                                    <p:anim by="(#ppt_w*0.50)" calcmode="lin" valueType="num">
                                      <p:cBhvr>
                                        <p:cTn autoRev="1" decel="50000" dur="500" fill="hold" id="15">
                                          <p:stCondLst>
                                            <p:cond delay="0"/>
                                          </p:stCondLst>
                                        </p:cTn>
                                        <p:tgtEl>
                                          <p:spTgt spid="37891"/>
                                        </p:tgtEl>
                                        <p:attrNameLst>
                                          <p:attrName>ppt_x</p:attrName>
                                        </p:attrNameLst>
                                      </p:cBhvr>
                                    </p:anim>
                                    <p:anim calcmode="lin" from="(-#ppt_h/2)" to="(#ppt_y)" valueType="num">
                                      <p:cBhvr>
                                        <p:cTn dur="1000" fill="hold" id="16">
                                          <p:stCondLst>
                                            <p:cond delay="0"/>
                                          </p:stCondLst>
                                        </p:cTn>
                                        <p:tgtEl>
                                          <p:spTgt spid="37891"/>
                                        </p:tgtEl>
                                        <p:attrNameLst>
                                          <p:attrName>ppt_y</p:attrName>
                                        </p:attrNameLst>
                                      </p:cBhvr>
                                    </p:anim>
                                    <p:animRot by="21600000">
                                      <p:cBhvr>
                                        <p:cTn dur="1000" fill="hold" id="17">
                                          <p:stCondLst>
                                            <p:cond delay="0"/>
                                          </p:stCondLst>
                                        </p:cTn>
                                        <p:tgtEl>
                                          <p:spTgt spid="37891"/>
                                        </p:tgtEl>
                                        <p:attrNameLst>
                                          <p:attrName>r</p:attrName>
                                        </p:attrNameLst>
                                      </p:cBhvr>
                                    </p:animRot>
                                  </p:childTnLst>
                                </p:cTn>
                              </p:par>
                            </p:childTnLst>
                          </p:cTn>
                        </p:par>
                        <p:par>
                          <p:cTn fill="hold" id="18" nodeType="afterGroup">
                            <p:stCondLst>
                              <p:cond delay="1500"/>
                            </p:stCondLst>
                            <p:childTnLst>
                              <p:par>
                                <p:cTn fill="hold" grpId="0" id="19" nodeType="afterEffect" presetClass="entr" presetID="31" presetSubtype="0">
                                  <p:stCondLst>
                                    <p:cond delay="0"/>
                                  </p:stCondLst>
                                  <p:childTnLst>
                                    <p:set>
                                      <p:cBhvr>
                                        <p:cTn dur="1" fill="hold" id="20">
                                          <p:stCondLst>
                                            <p:cond delay="0"/>
                                          </p:stCondLst>
                                        </p:cTn>
                                        <p:tgtEl>
                                          <p:spTgt spid="37892"/>
                                        </p:tgtEl>
                                        <p:attrNameLst>
                                          <p:attrName>style.visibility</p:attrName>
                                        </p:attrNameLst>
                                      </p:cBhvr>
                                      <p:to>
                                        <p:strVal val="visible"/>
                                      </p:to>
                                    </p:set>
                                    <p:anim calcmode="lin" valueType="num">
                                      <p:cBhvr>
                                        <p:cTn dur="500" fill="hold" id="21"/>
                                        <p:tgtEl>
                                          <p:spTgt spid="37892"/>
                                        </p:tgtEl>
                                        <p:attrNameLst>
                                          <p:attrName>ppt_w</p:attrName>
                                        </p:attrNameLst>
                                      </p:cBhvr>
                                      <p:tavLst>
                                        <p:tav tm="0">
                                          <p:val>
                                            <p:fltVal val="0"/>
                                          </p:val>
                                        </p:tav>
                                        <p:tav tm="100000">
                                          <p:val>
                                            <p:strVal val="#ppt_w"/>
                                          </p:val>
                                        </p:tav>
                                      </p:tavLst>
                                    </p:anim>
                                    <p:anim calcmode="lin" valueType="num">
                                      <p:cBhvr>
                                        <p:cTn dur="500" fill="hold" id="22"/>
                                        <p:tgtEl>
                                          <p:spTgt spid="37892"/>
                                        </p:tgtEl>
                                        <p:attrNameLst>
                                          <p:attrName>ppt_h</p:attrName>
                                        </p:attrNameLst>
                                      </p:cBhvr>
                                      <p:tavLst>
                                        <p:tav tm="0">
                                          <p:val>
                                            <p:fltVal val="0"/>
                                          </p:val>
                                        </p:tav>
                                        <p:tav tm="100000">
                                          <p:val>
                                            <p:strVal val="#ppt_h"/>
                                          </p:val>
                                        </p:tav>
                                      </p:tavLst>
                                    </p:anim>
                                    <p:anim calcmode="lin" valueType="num">
                                      <p:cBhvr>
                                        <p:cTn dur="500" fill="hold" id="23"/>
                                        <p:tgtEl>
                                          <p:spTgt spid="37892"/>
                                        </p:tgtEl>
                                        <p:attrNameLst>
                                          <p:attrName>style.rotation</p:attrName>
                                        </p:attrNameLst>
                                      </p:cBhvr>
                                      <p:tavLst>
                                        <p:tav tm="0">
                                          <p:val>
                                            <p:fltVal val="90"/>
                                          </p:val>
                                        </p:tav>
                                        <p:tav tm="100000">
                                          <p:val>
                                            <p:fltVal val="0"/>
                                          </p:val>
                                        </p:tav>
                                      </p:tavLst>
                                    </p:anim>
                                    <p:animEffect filter="fade" transition="in">
                                      <p:cBhvr>
                                        <p:cTn dur="500" id="24"/>
                                        <p:tgtEl>
                                          <p:spTgt spid="37892"/>
                                        </p:tgtEl>
                                      </p:cBhvr>
                                    </p:animEffect>
                                  </p:childTnLst>
                                </p:cTn>
                              </p:par>
                              <p:par>
                                <p:cTn fill="hold" grpId="0" id="25" nodeType="withEffect" presetClass="entr" presetID="31" presetSubtype="0">
                                  <p:stCondLst>
                                    <p:cond delay="0"/>
                                  </p:stCondLst>
                                  <p:childTnLst>
                                    <p:set>
                                      <p:cBhvr>
                                        <p:cTn dur="1" fill="hold" id="26">
                                          <p:stCondLst>
                                            <p:cond delay="0"/>
                                          </p:stCondLst>
                                        </p:cTn>
                                        <p:tgtEl>
                                          <p:spTgt spid="37893"/>
                                        </p:tgtEl>
                                        <p:attrNameLst>
                                          <p:attrName>style.visibility</p:attrName>
                                        </p:attrNameLst>
                                      </p:cBhvr>
                                      <p:to>
                                        <p:strVal val="visible"/>
                                      </p:to>
                                    </p:set>
                                    <p:anim calcmode="lin" valueType="num">
                                      <p:cBhvr>
                                        <p:cTn dur="500" fill="hold" id="27"/>
                                        <p:tgtEl>
                                          <p:spTgt spid="37893"/>
                                        </p:tgtEl>
                                        <p:attrNameLst>
                                          <p:attrName>ppt_w</p:attrName>
                                        </p:attrNameLst>
                                      </p:cBhvr>
                                      <p:tavLst>
                                        <p:tav tm="0">
                                          <p:val>
                                            <p:fltVal val="0"/>
                                          </p:val>
                                        </p:tav>
                                        <p:tav tm="100000">
                                          <p:val>
                                            <p:strVal val="#ppt_w"/>
                                          </p:val>
                                        </p:tav>
                                      </p:tavLst>
                                    </p:anim>
                                    <p:anim calcmode="lin" valueType="num">
                                      <p:cBhvr>
                                        <p:cTn dur="500" fill="hold" id="28"/>
                                        <p:tgtEl>
                                          <p:spTgt spid="37893"/>
                                        </p:tgtEl>
                                        <p:attrNameLst>
                                          <p:attrName>ppt_h</p:attrName>
                                        </p:attrNameLst>
                                      </p:cBhvr>
                                      <p:tavLst>
                                        <p:tav tm="0">
                                          <p:val>
                                            <p:fltVal val="0"/>
                                          </p:val>
                                        </p:tav>
                                        <p:tav tm="100000">
                                          <p:val>
                                            <p:strVal val="#ppt_h"/>
                                          </p:val>
                                        </p:tav>
                                      </p:tavLst>
                                    </p:anim>
                                    <p:anim calcmode="lin" valueType="num">
                                      <p:cBhvr>
                                        <p:cTn dur="500" fill="hold" id="29"/>
                                        <p:tgtEl>
                                          <p:spTgt spid="37893"/>
                                        </p:tgtEl>
                                        <p:attrNameLst>
                                          <p:attrName>style.rotation</p:attrName>
                                        </p:attrNameLst>
                                      </p:cBhvr>
                                      <p:tavLst>
                                        <p:tav tm="0">
                                          <p:val>
                                            <p:fltVal val="90"/>
                                          </p:val>
                                        </p:tav>
                                        <p:tav tm="100000">
                                          <p:val>
                                            <p:fltVal val="0"/>
                                          </p:val>
                                        </p:tav>
                                      </p:tavLst>
                                    </p:anim>
                                    <p:animEffect filter="fade" transition="in">
                                      <p:cBhvr>
                                        <p:cTn dur="500" id="30"/>
                                        <p:tgtEl>
                                          <p:spTgt spid="37893"/>
                                        </p:tgtEl>
                                      </p:cBhvr>
                                    </p:animEffect>
                                  </p:childTnLst>
                                </p:cTn>
                              </p:par>
                            </p:childTnLst>
                          </p:cTn>
                        </p:par>
                        <p:par>
                          <p:cTn fill="hold" id="31" nodeType="afterGroup">
                            <p:stCondLst>
                              <p:cond delay="2000"/>
                            </p:stCondLst>
                            <p:childTnLst>
                              <p:par>
                                <p:cTn fill="hold" grpId="0" id="32" nodeType="afterEffect" presetClass="entr" presetID="16" presetSubtype="21">
                                  <p:stCondLst>
                                    <p:cond delay="0"/>
                                  </p:stCondLst>
                                  <p:childTnLst>
                                    <p:set>
                                      <p:cBhvr>
                                        <p:cTn dur="1" fill="hold" id="33">
                                          <p:stCondLst>
                                            <p:cond delay="0"/>
                                          </p:stCondLst>
                                        </p:cTn>
                                        <p:tgtEl>
                                          <p:spTgt spid="37900"/>
                                        </p:tgtEl>
                                        <p:attrNameLst>
                                          <p:attrName>style.visibility</p:attrName>
                                        </p:attrNameLst>
                                      </p:cBhvr>
                                      <p:to>
                                        <p:strVal val="visible"/>
                                      </p:to>
                                    </p:set>
                                    <p:animEffect filter="barn(inVertical)" transition="in">
                                      <p:cBhvr>
                                        <p:cTn dur="500" id="34"/>
                                        <p:tgtEl>
                                          <p:spTgt spid="37900"/>
                                        </p:tgtEl>
                                      </p:cBhvr>
                                    </p:animEffect>
                                  </p:childTnLst>
                                </p:cTn>
                              </p:par>
                            </p:childTnLst>
                          </p:cTn>
                        </p:par>
                        <p:par>
                          <p:cTn fill="hold" id="35" nodeType="afterGroup">
                            <p:stCondLst>
                              <p:cond delay="2500"/>
                            </p:stCondLst>
                            <p:childTnLst>
                              <p:par>
                                <p:cTn fill="hold" grpId="0" id="36" nodeType="afterEffect" presetClass="entr" presetID="10" presetSubtype="0">
                                  <p:stCondLst>
                                    <p:cond delay="0"/>
                                  </p:stCondLst>
                                  <p:childTnLst>
                                    <p:set>
                                      <p:cBhvr>
                                        <p:cTn dur="1" fill="hold" id="37">
                                          <p:stCondLst>
                                            <p:cond delay="0"/>
                                          </p:stCondLst>
                                        </p:cTn>
                                        <p:tgtEl>
                                          <p:spTgt spid="37901"/>
                                        </p:tgtEl>
                                        <p:attrNameLst>
                                          <p:attrName>style.visibility</p:attrName>
                                        </p:attrNameLst>
                                      </p:cBhvr>
                                      <p:to>
                                        <p:strVal val="visible"/>
                                      </p:to>
                                    </p:set>
                                    <p:anim calcmode="lin" valueType="num">
                                      <p:cBhvr>
                                        <p:cTn dur="500" fill="hold" id="38"/>
                                        <p:tgtEl>
                                          <p:spTgt spid="37901"/>
                                        </p:tgtEl>
                                        <p:attrNameLst>
                                          <p:attrName>ppt_w</p:attrName>
                                        </p:attrNameLst>
                                      </p:cBhvr>
                                      <p:tavLst>
                                        <p:tav tm="0">
                                          <p:val>
                                            <p:fltVal val="0"/>
                                          </p:val>
                                        </p:tav>
                                        <p:tav tm="100000">
                                          <p:val>
                                            <p:strVal val="#ppt_w"/>
                                          </p:val>
                                        </p:tav>
                                      </p:tavLst>
                                    </p:anim>
                                    <p:anim calcmode="lin" valueType="num">
                                      <p:cBhvr>
                                        <p:cTn dur="500" fill="hold" id="39"/>
                                        <p:tgtEl>
                                          <p:spTgt spid="37901"/>
                                        </p:tgtEl>
                                        <p:attrNameLst>
                                          <p:attrName>ppt_h</p:attrName>
                                        </p:attrNameLst>
                                      </p:cBhvr>
                                      <p:tavLst>
                                        <p:tav tm="0">
                                          <p:val>
                                            <p:fltVal val="0"/>
                                          </p:val>
                                        </p:tav>
                                        <p:tav tm="100000">
                                          <p:val>
                                            <p:strVal val="#ppt_h"/>
                                          </p:val>
                                        </p:tav>
                                      </p:tavLst>
                                    </p:anim>
                                    <p:animEffect filter="fade" transition="in">
                                      <p:cBhvr>
                                        <p:cTn dur="500" id="40"/>
                                        <p:tgtEl>
                                          <p:spTgt spid="37901"/>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37902"/>
                                        </p:tgtEl>
                                        <p:attrNameLst>
                                          <p:attrName>style.visibility</p:attrName>
                                        </p:attrNameLst>
                                      </p:cBhvr>
                                      <p:to>
                                        <p:strVal val="visible"/>
                                      </p:to>
                                    </p:set>
                                    <p:anim calcmode="lin" valueType="num">
                                      <p:cBhvr>
                                        <p:cTn dur="500" fill="hold" id="43"/>
                                        <p:tgtEl>
                                          <p:spTgt spid="37902"/>
                                        </p:tgtEl>
                                        <p:attrNameLst>
                                          <p:attrName>ppt_w</p:attrName>
                                        </p:attrNameLst>
                                      </p:cBhvr>
                                      <p:tavLst>
                                        <p:tav tm="0">
                                          <p:val>
                                            <p:fltVal val="0"/>
                                          </p:val>
                                        </p:tav>
                                        <p:tav tm="100000">
                                          <p:val>
                                            <p:strVal val="#ppt_w"/>
                                          </p:val>
                                        </p:tav>
                                      </p:tavLst>
                                    </p:anim>
                                    <p:anim calcmode="lin" valueType="num">
                                      <p:cBhvr>
                                        <p:cTn dur="500" fill="hold" id="44"/>
                                        <p:tgtEl>
                                          <p:spTgt spid="37902"/>
                                        </p:tgtEl>
                                        <p:attrNameLst>
                                          <p:attrName>ppt_h</p:attrName>
                                        </p:attrNameLst>
                                      </p:cBhvr>
                                      <p:tavLst>
                                        <p:tav tm="0">
                                          <p:val>
                                            <p:fltVal val="0"/>
                                          </p:val>
                                        </p:tav>
                                        <p:tav tm="100000">
                                          <p:val>
                                            <p:strVal val="#ppt_h"/>
                                          </p:val>
                                        </p:tav>
                                      </p:tavLst>
                                    </p:anim>
                                    <p:animEffect filter="fade" transition="in">
                                      <p:cBhvr>
                                        <p:cTn dur="500" id="45"/>
                                        <p:tgtEl>
                                          <p:spTgt spid="37902"/>
                                        </p:tgtEl>
                                      </p:cBhvr>
                                    </p:animEffect>
                                  </p:childTnLst>
                                </p:cTn>
                              </p:par>
                            </p:childTnLst>
                          </p:cTn>
                        </p:par>
                        <p:par>
                          <p:cTn fill="hold" id="46" nodeType="afterGroup">
                            <p:stCondLst>
                              <p:cond delay="3000"/>
                            </p:stCondLst>
                            <p:childTnLst>
                              <p:par>
                                <p:cTn fill="hold" grpId="0" id="47" nodeType="afterEffect" presetClass="entr" presetID="31" presetSubtype="0">
                                  <p:stCondLst>
                                    <p:cond delay="0"/>
                                  </p:stCondLst>
                                  <p:childTnLst>
                                    <p:set>
                                      <p:cBhvr>
                                        <p:cTn dur="1" fill="hold" id="48">
                                          <p:stCondLst>
                                            <p:cond delay="0"/>
                                          </p:stCondLst>
                                        </p:cTn>
                                        <p:tgtEl>
                                          <p:spTgt spid="37898"/>
                                        </p:tgtEl>
                                        <p:attrNameLst>
                                          <p:attrName>style.visibility</p:attrName>
                                        </p:attrNameLst>
                                      </p:cBhvr>
                                      <p:to>
                                        <p:strVal val="visible"/>
                                      </p:to>
                                    </p:set>
                                    <p:anim calcmode="lin" valueType="num">
                                      <p:cBhvr>
                                        <p:cTn dur="500" fill="hold" id="49"/>
                                        <p:tgtEl>
                                          <p:spTgt spid="37898"/>
                                        </p:tgtEl>
                                        <p:attrNameLst>
                                          <p:attrName>ppt_w</p:attrName>
                                        </p:attrNameLst>
                                      </p:cBhvr>
                                      <p:tavLst>
                                        <p:tav tm="0">
                                          <p:val>
                                            <p:fltVal val="0"/>
                                          </p:val>
                                        </p:tav>
                                        <p:tav tm="100000">
                                          <p:val>
                                            <p:strVal val="#ppt_w"/>
                                          </p:val>
                                        </p:tav>
                                      </p:tavLst>
                                    </p:anim>
                                    <p:anim calcmode="lin" valueType="num">
                                      <p:cBhvr>
                                        <p:cTn dur="500" fill="hold" id="50"/>
                                        <p:tgtEl>
                                          <p:spTgt spid="37898"/>
                                        </p:tgtEl>
                                        <p:attrNameLst>
                                          <p:attrName>ppt_h</p:attrName>
                                        </p:attrNameLst>
                                      </p:cBhvr>
                                      <p:tavLst>
                                        <p:tav tm="0">
                                          <p:val>
                                            <p:fltVal val="0"/>
                                          </p:val>
                                        </p:tav>
                                        <p:tav tm="100000">
                                          <p:val>
                                            <p:strVal val="#ppt_h"/>
                                          </p:val>
                                        </p:tav>
                                      </p:tavLst>
                                    </p:anim>
                                    <p:anim calcmode="lin" valueType="num">
                                      <p:cBhvr>
                                        <p:cTn dur="500" fill="hold" id="51"/>
                                        <p:tgtEl>
                                          <p:spTgt spid="37898"/>
                                        </p:tgtEl>
                                        <p:attrNameLst>
                                          <p:attrName>style.rotation</p:attrName>
                                        </p:attrNameLst>
                                      </p:cBhvr>
                                      <p:tavLst>
                                        <p:tav tm="0">
                                          <p:val>
                                            <p:fltVal val="90"/>
                                          </p:val>
                                        </p:tav>
                                        <p:tav tm="100000">
                                          <p:val>
                                            <p:fltVal val="0"/>
                                          </p:val>
                                        </p:tav>
                                      </p:tavLst>
                                    </p:anim>
                                    <p:animEffect filter="fade" transition="in">
                                      <p:cBhvr>
                                        <p:cTn dur="500" id="52"/>
                                        <p:tgtEl>
                                          <p:spTgt spid="37898"/>
                                        </p:tgtEl>
                                      </p:cBhvr>
                                    </p:animEffect>
                                  </p:childTnLst>
                                </p:cTn>
                              </p:par>
                              <p:par>
                                <p:cTn fill="hold" grpId="0" id="53" nodeType="withEffect" presetClass="entr" presetID="31" presetSubtype="0">
                                  <p:stCondLst>
                                    <p:cond delay="0"/>
                                  </p:stCondLst>
                                  <p:childTnLst>
                                    <p:set>
                                      <p:cBhvr>
                                        <p:cTn dur="1" fill="hold" id="54">
                                          <p:stCondLst>
                                            <p:cond delay="0"/>
                                          </p:stCondLst>
                                        </p:cTn>
                                        <p:tgtEl>
                                          <p:spTgt spid="37899"/>
                                        </p:tgtEl>
                                        <p:attrNameLst>
                                          <p:attrName>style.visibility</p:attrName>
                                        </p:attrNameLst>
                                      </p:cBhvr>
                                      <p:to>
                                        <p:strVal val="visible"/>
                                      </p:to>
                                    </p:set>
                                    <p:anim calcmode="lin" valueType="num">
                                      <p:cBhvr>
                                        <p:cTn dur="500" fill="hold" id="55"/>
                                        <p:tgtEl>
                                          <p:spTgt spid="37899"/>
                                        </p:tgtEl>
                                        <p:attrNameLst>
                                          <p:attrName>ppt_w</p:attrName>
                                        </p:attrNameLst>
                                      </p:cBhvr>
                                      <p:tavLst>
                                        <p:tav tm="0">
                                          <p:val>
                                            <p:fltVal val="0"/>
                                          </p:val>
                                        </p:tav>
                                        <p:tav tm="100000">
                                          <p:val>
                                            <p:strVal val="#ppt_w"/>
                                          </p:val>
                                        </p:tav>
                                      </p:tavLst>
                                    </p:anim>
                                    <p:anim calcmode="lin" valueType="num">
                                      <p:cBhvr>
                                        <p:cTn dur="500" fill="hold" id="56"/>
                                        <p:tgtEl>
                                          <p:spTgt spid="37899"/>
                                        </p:tgtEl>
                                        <p:attrNameLst>
                                          <p:attrName>ppt_h</p:attrName>
                                        </p:attrNameLst>
                                      </p:cBhvr>
                                      <p:tavLst>
                                        <p:tav tm="0">
                                          <p:val>
                                            <p:fltVal val="0"/>
                                          </p:val>
                                        </p:tav>
                                        <p:tav tm="100000">
                                          <p:val>
                                            <p:strVal val="#ppt_h"/>
                                          </p:val>
                                        </p:tav>
                                      </p:tavLst>
                                    </p:anim>
                                    <p:anim calcmode="lin" valueType="num">
                                      <p:cBhvr>
                                        <p:cTn dur="500" fill="hold" id="57"/>
                                        <p:tgtEl>
                                          <p:spTgt spid="37899"/>
                                        </p:tgtEl>
                                        <p:attrNameLst>
                                          <p:attrName>style.rotation</p:attrName>
                                        </p:attrNameLst>
                                      </p:cBhvr>
                                      <p:tavLst>
                                        <p:tav tm="0">
                                          <p:val>
                                            <p:fltVal val="90"/>
                                          </p:val>
                                        </p:tav>
                                        <p:tav tm="100000">
                                          <p:val>
                                            <p:fltVal val="0"/>
                                          </p:val>
                                        </p:tav>
                                      </p:tavLst>
                                    </p:anim>
                                    <p:animEffect filter="fade" transition="in">
                                      <p:cBhvr>
                                        <p:cTn dur="500" id="58"/>
                                        <p:tgtEl>
                                          <p:spTgt spid="37899"/>
                                        </p:tgtEl>
                                      </p:cBhvr>
                                    </p:animEffect>
                                  </p:childTnLst>
                                </p:cTn>
                              </p:par>
                              <p:par>
                                <p:cTn fill="hold" grpId="0" id="59" nodeType="withEffect" presetClass="entr" presetID="31" presetSubtype="0">
                                  <p:stCondLst>
                                    <p:cond delay="0"/>
                                  </p:stCondLst>
                                  <p:childTnLst>
                                    <p:set>
                                      <p:cBhvr>
                                        <p:cTn dur="1" fill="hold" id="60">
                                          <p:stCondLst>
                                            <p:cond delay="0"/>
                                          </p:stCondLst>
                                        </p:cTn>
                                        <p:tgtEl>
                                          <p:spTgt spid="37894"/>
                                        </p:tgtEl>
                                        <p:attrNameLst>
                                          <p:attrName>style.visibility</p:attrName>
                                        </p:attrNameLst>
                                      </p:cBhvr>
                                      <p:to>
                                        <p:strVal val="visible"/>
                                      </p:to>
                                    </p:set>
                                    <p:anim calcmode="lin" valueType="num">
                                      <p:cBhvr>
                                        <p:cTn dur="500" fill="hold" id="61"/>
                                        <p:tgtEl>
                                          <p:spTgt spid="37894"/>
                                        </p:tgtEl>
                                        <p:attrNameLst>
                                          <p:attrName>ppt_w</p:attrName>
                                        </p:attrNameLst>
                                      </p:cBhvr>
                                      <p:tavLst>
                                        <p:tav tm="0">
                                          <p:val>
                                            <p:fltVal val="0"/>
                                          </p:val>
                                        </p:tav>
                                        <p:tav tm="100000">
                                          <p:val>
                                            <p:strVal val="#ppt_w"/>
                                          </p:val>
                                        </p:tav>
                                      </p:tavLst>
                                    </p:anim>
                                    <p:anim calcmode="lin" valueType="num">
                                      <p:cBhvr>
                                        <p:cTn dur="500" fill="hold" id="62"/>
                                        <p:tgtEl>
                                          <p:spTgt spid="37894"/>
                                        </p:tgtEl>
                                        <p:attrNameLst>
                                          <p:attrName>ppt_h</p:attrName>
                                        </p:attrNameLst>
                                      </p:cBhvr>
                                      <p:tavLst>
                                        <p:tav tm="0">
                                          <p:val>
                                            <p:fltVal val="0"/>
                                          </p:val>
                                        </p:tav>
                                        <p:tav tm="100000">
                                          <p:val>
                                            <p:strVal val="#ppt_h"/>
                                          </p:val>
                                        </p:tav>
                                      </p:tavLst>
                                    </p:anim>
                                    <p:anim calcmode="lin" valueType="num">
                                      <p:cBhvr>
                                        <p:cTn dur="500" fill="hold" id="63"/>
                                        <p:tgtEl>
                                          <p:spTgt spid="37894"/>
                                        </p:tgtEl>
                                        <p:attrNameLst>
                                          <p:attrName>style.rotation</p:attrName>
                                        </p:attrNameLst>
                                      </p:cBhvr>
                                      <p:tavLst>
                                        <p:tav tm="0">
                                          <p:val>
                                            <p:fltVal val="90"/>
                                          </p:val>
                                        </p:tav>
                                        <p:tav tm="100000">
                                          <p:val>
                                            <p:fltVal val="0"/>
                                          </p:val>
                                        </p:tav>
                                      </p:tavLst>
                                    </p:anim>
                                    <p:animEffect filter="fade" transition="in">
                                      <p:cBhvr>
                                        <p:cTn dur="500" id="64"/>
                                        <p:tgtEl>
                                          <p:spTgt spid="37894"/>
                                        </p:tgtEl>
                                      </p:cBhvr>
                                    </p:animEffect>
                                  </p:childTnLst>
                                </p:cTn>
                              </p:par>
                              <p:par>
                                <p:cTn fill="hold" grpId="0" id="65" nodeType="withEffect" presetClass="entr" presetID="31" presetSubtype="0">
                                  <p:stCondLst>
                                    <p:cond delay="0"/>
                                  </p:stCondLst>
                                  <p:childTnLst>
                                    <p:set>
                                      <p:cBhvr>
                                        <p:cTn dur="1" fill="hold" id="66">
                                          <p:stCondLst>
                                            <p:cond delay="0"/>
                                          </p:stCondLst>
                                        </p:cTn>
                                        <p:tgtEl>
                                          <p:spTgt spid="37897"/>
                                        </p:tgtEl>
                                        <p:attrNameLst>
                                          <p:attrName>style.visibility</p:attrName>
                                        </p:attrNameLst>
                                      </p:cBhvr>
                                      <p:to>
                                        <p:strVal val="visible"/>
                                      </p:to>
                                    </p:set>
                                    <p:anim calcmode="lin" valueType="num">
                                      <p:cBhvr>
                                        <p:cTn dur="500" fill="hold" id="67"/>
                                        <p:tgtEl>
                                          <p:spTgt spid="37897"/>
                                        </p:tgtEl>
                                        <p:attrNameLst>
                                          <p:attrName>ppt_w</p:attrName>
                                        </p:attrNameLst>
                                      </p:cBhvr>
                                      <p:tavLst>
                                        <p:tav tm="0">
                                          <p:val>
                                            <p:fltVal val="0"/>
                                          </p:val>
                                        </p:tav>
                                        <p:tav tm="100000">
                                          <p:val>
                                            <p:strVal val="#ppt_w"/>
                                          </p:val>
                                        </p:tav>
                                      </p:tavLst>
                                    </p:anim>
                                    <p:anim calcmode="lin" valueType="num">
                                      <p:cBhvr>
                                        <p:cTn dur="500" fill="hold" id="68"/>
                                        <p:tgtEl>
                                          <p:spTgt spid="37897"/>
                                        </p:tgtEl>
                                        <p:attrNameLst>
                                          <p:attrName>ppt_h</p:attrName>
                                        </p:attrNameLst>
                                      </p:cBhvr>
                                      <p:tavLst>
                                        <p:tav tm="0">
                                          <p:val>
                                            <p:fltVal val="0"/>
                                          </p:val>
                                        </p:tav>
                                        <p:tav tm="100000">
                                          <p:val>
                                            <p:strVal val="#ppt_h"/>
                                          </p:val>
                                        </p:tav>
                                      </p:tavLst>
                                    </p:anim>
                                    <p:anim calcmode="lin" valueType="num">
                                      <p:cBhvr>
                                        <p:cTn dur="500" fill="hold" id="69"/>
                                        <p:tgtEl>
                                          <p:spTgt spid="37897"/>
                                        </p:tgtEl>
                                        <p:attrNameLst>
                                          <p:attrName>style.rotation</p:attrName>
                                        </p:attrNameLst>
                                      </p:cBhvr>
                                      <p:tavLst>
                                        <p:tav tm="0">
                                          <p:val>
                                            <p:fltVal val="90"/>
                                          </p:val>
                                        </p:tav>
                                        <p:tav tm="100000">
                                          <p:val>
                                            <p:fltVal val="0"/>
                                          </p:val>
                                        </p:tav>
                                      </p:tavLst>
                                    </p:anim>
                                    <p:animEffect filter="fade" transition="in">
                                      <p:cBhvr>
                                        <p:cTn dur="500" id="70"/>
                                        <p:tgtEl>
                                          <p:spTgt spid="37897"/>
                                        </p:tgtEl>
                                      </p:cBhvr>
                                    </p:animEffect>
                                  </p:childTnLst>
                                </p:cTn>
                              </p:par>
                            </p:childTnLst>
                          </p:cTn>
                        </p:par>
                        <p:par>
                          <p:cTn fill="hold" id="71" nodeType="afterGroup">
                            <p:stCondLst>
                              <p:cond delay="3500"/>
                            </p:stCondLst>
                            <p:childTnLst>
                              <p:par>
                                <p:cTn fill="hold" grpId="0" id="72" nodeType="afterEffect" presetClass="entr" presetID="22" presetSubtype="8">
                                  <p:stCondLst>
                                    <p:cond delay="0"/>
                                  </p:stCondLst>
                                  <p:childTnLst>
                                    <p:set>
                                      <p:cBhvr>
                                        <p:cTn dur="1" fill="hold" id="73">
                                          <p:stCondLst>
                                            <p:cond delay="0"/>
                                          </p:stCondLst>
                                        </p:cTn>
                                        <p:tgtEl>
                                          <p:spTgt spid="37895"/>
                                        </p:tgtEl>
                                        <p:attrNameLst>
                                          <p:attrName>style.visibility</p:attrName>
                                        </p:attrNameLst>
                                      </p:cBhvr>
                                      <p:to>
                                        <p:strVal val="visible"/>
                                      </p:to>
                                    </p:set>
                                    <p:animEffect filter="wipe(left)" transition="in">
                                      <p:cBhvr>
                                        <p:cTn dur="500" id="74"/>
                                        <p:tgtEl>
                                          <p:spTgt spid="37895"/>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37896"/>
                                        </p:tgtEl>
                                        <p:attrNameLst>
                                          <p:attrName>style.visibility</p:attrName>
                                        </p:attrNameLst>
                                      </p:cBhvr>
                                      <p:to>
                                        <p:strVal val="visible"/>
                                      </p:to>
                                    </p:set>
                                    <p:animEffect filter="wipe(left)" transition="in">
                                      <p:cBhvr>
                                        <p:cTn dur="500" id="77"/>
                                        <p:tgtEl>
                                          <p:spTgt spid="378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891"/>
      <p:bldP grpId="0" spid="37892"/>
      <p:bldP grpId="0" spid="37893"/>
      <p:bldP grpId="0" spid="37894"/>
      <p:bldP grpId="0" spid="37895"/>
      <p:bldP grpId="0" spid="37896"/>
      <p:bldP grpId="0" spid="37897"/>
      <p:bldP grpId="0" spid="37898"/>
      <p:bldP grpId="0" spid="37899"/>
      <p:bldP grpId="0" spid="37900"/>
      <p:bldP grpId="0" spid="37901"/>
      <p:bldP grpId="0" spid="3790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TextBox 27"/>
          <p:cNvSpPr txBox="1">
            <a:spLocks noChangeArrowheads="1"/>
          </p:cNvSpPr>
          <p:nvPr/>
        </p:nvSpPr>
        <p:spPr bwMode="auto">
          <a:xfrm>
            <a:off x="1012825" y="176213"/>
            <a:ext cx="475488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3000">
                <a:solidFill>
                  <a:schemeClr val="accent1"/>
                </a:solidFill>
                <a:latin charset="-122" panose="020b0503020204020204" pitchFamily="34" typeface="微软雅黑"/>
                <a:ea charset="-122" pitchFamily="34" typeface="微软雅黑"/>
              </a:rPr>
              <a:t>选题背景（模板简要说明）</a:t>
            </a:r>
          </a:p>
        </p:txBody>
      </p:sp>
      <p:sp>
        <p:nvSpPr>
          <p:cNvPr id="11267"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68" name="Oval 7"/>
          <p:cNvSpPr>
            <a:spLocks noChangeArrowheads="1"/>
          </p:cNvSpPr>
          <p:nvPr/>
        </p:nvSpPr>
        <p:spPr bwMode="auto">
          <a:xfrm>
            <a:off x="4792663" y="1355725"/>
            <a:ext cx="509587" cy="51117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200">
                <a:solidFill>
                  <a:schemeClr val="accent2"/>
                </a:solidFill>
              </a:rPr>
              <a:t>1</a:t>
            </a:r>
          </a:p>
        </p:txBody>
      </p:sp>
      <p:sp>
        <p:nvSpPr>
          <p:cNvPr id="11269" name="Oval 12"/>
          <p:cNvSpPr>
            <a:spLocks noChangeArrowheads="1"/>
          </p:cNvSpPr>
          <p:nvPr/>
        </p:nvSpPr>
        <p:spPr bwMode="auto">
          <a:xfrm>
            <a:off x="4792663" y="3211513"/>
            <a:ext cx="509587" cy="511175"/>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200">
                <a:solidFill>
                  <a:schemeClr val="accent2"/>
                </a:solidFill>
              </a:rPr>
              <a:t>2</a:t>
            </a:r>
          </a:p>
        </p:txBody>
      </p:sp>
      <p:sp>
        <p:nvSpPr>
          <p:cNvPr id="11270" name="Oval 13"/>
          <p:cNvSpPr>
            <a:spLocks noChangeArrowheads="1"/>
          </p:cNvSpPr>
          <p:nvPr/>
        </p:nvSpPr>
        <p:spPr bwMode="auto">
          <a:xfrm>
            <a:off x="4792663" y="5065713"/>
            <a:ext cx="509587" cy="509587"/>
          </a:xfrm>
          <a:prstGeom prst="ellipse">
            <a:avLst/>
          </a:prstGeom>
          <a:solidFill>
            <a:schemeClr val="bg2"/>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2200">
                <a:solidFill>
                  <a:schemeClr val="accent2"/>
                </a:solidFill>
              </a:rPr>
              <a:t>3</a:t>
            </a:r>
          </a:p>
        </p:txBody>
      </p:sp>
      <p:sp>
        <p:nvSpPr>
          <p:cNvPr id="11271" name="TextBox 19"/>
          <p:cNvSpPr txBox="1">
            <a:spLocks noChangeArrowheads="1"/>
          </p:cNvSpPr>
          <p:nvPr/>
        </p:nvSpPr>
        <p:spPr bwMode="auto">
          <a:xfrm>
            <a:off x="5394325" y="1158875"/>
            <a:ext cx="3794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000">
                <a:solidFill>
                  <a:schemeClr val="accent1"/>
                </a:solidFill>
                <a:latin charset="-122" panose="020b0503020204020204" pitchFamily="34" typeface="微软雅黑"/>
                <a:ea charset="-122" pitchFamily="34" typeface="微软雅黑"/>
              </a:rPr>
              <a:t>关于逻辑框架</a:t>
            </a:r>
          </a:p>
        </p:txBody>
      </p:sp>
      <p:sp>
        <p:nvSpPr>
          <p:cNvPr id="11272" name="TextBox 20"/>
          <p:cNvSpPr txBox="1">
            <a:spLocks noChangeArrowheads="1"/>
          </p:cNvSpPr>
          <p:nvPr/>
        </p:nvSpPr>
        <p:spPr bwMode="auto">
          <a:xfrm>
            <a:off x="5386387" y="1481138"/>
            <a:ext cx="59277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sz="2000">
                <a:solidFill>
                  <a:schemeClr val="accent1"/>
                </a:solidFill>
                <a:latin charset="-122" panose="020b0503020204020204" pitchFamily="34" typeface="微软雅黑"/>
                <a:ea charset="-122" pitchFamily="34" typeface="微软雅黑"/>
              </a:rPr>
              <a:t>本模板根据一般论文的逻辑结构设置了5章24小节，每个页面就是按着这些章节来设置内容，因而具有极强的参考和实用价值，也更容易驾驭。</a:t>
            </a:r>
          </a:p>
        </p:txBody>
      </p:sp>
      <p:sp>
        <p:nvSpPr>
          <p:cNvPr id="11273" name="TextBox 21"/>
          <p:cNvSpPr txBox="1">
            <a:spLocks noChangeArrowheads="1"/>
          </p:cNvSpPr>
          <p:nvPr/>
        </p:nvSpPr>
        <p:spPr bwMode="auto">
          <a:xfrm>
            <a:off x="5394325" y="3055938"/>
            <a:ext cx="3794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000">
                <a:solidFill>
                  <a:schemeClr val="accent1"/>
                </a:solidFill>
                <a:latin charset="-122" panose="020b0503020204020204" pitchFamily="34" typeface="微软雅黑"/>
                <a:ea charset="-122" pitchFamily="34" typeface="微软雅黑"/>
              </a:rPr>
              <a:t>关于动画和图形</a:t>
            </a:r>
          </a:p>
        </p:txBody>
      </p:sp>
      <p:sp>
        <p:nvSpPr>
          <p:cNvPr id="11274" name="TextBox 22"/>
          <p:cNvSpPr txBox="1">
            <a:spLocks noChangeArrowheads="1"/>
          </p:cNvSpPr>
          <p:nvPr/>
        </p:nvSpPr>
        <p:spPr bwMode="auto">
          <a:xfrm>
            <a:off x="5386387" y="3378200"/>
            <a:ext cx="59277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sz="2000">
                <a:solidFill>
                  <a:schemeClr val="accent1"/>
                </a:solidFill>
                <a:latin charset="-122" panose="020b0503020204020204" pitchFamily="34" typeface="微软雅黑"/>
                <a:ea charset="-122" pitchFamily="34" typeface="微软雅黑"/>
              </a:rPr>
              <a:t>所有图形都能编辑动画，颜色，大小等，不一定每个图形都能用上，但是表达方式、配色、动画设计都是可以借鉴的。</a:t>
            </a:r>
          </a:p>
        </p:txBody>
      </p:sp>
      <p:sp>
        <p:nvSpPr>
          <p:cNvPr id="11275" name="TextBox 23"/>
          <p:cNvSpPr txBox="1">
            <a:spLocks noChangeArrowheads="1"/>
          </p:cNvSpPr>
          <p:nvPr/>
        </p:nvSpPr>
        <p:spPr bwMode="auto">
          <a:xfrm>
            <a:off x="5394325" y="4714875"/>
            <a:ext cx="3794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000">
                <a:solidFill>
                  <a:schemeClr val="accent1"/>
                </a:solidFill>
                <a:latin charset="-122" panose="020b0503020204020204" pitchFamily="34" typeface="微软雅黑"/>
                <a:ea charset="-122" pitchFamily="34" typeface="微软雅黑"/>
              </a:rPr>
              <a:t>关于版面和字体</a:t>
            </a:r>
          </a:p>
        </p:txBody>
      </p:sp>
      <p:sp>
        <p:nvSpPr>
          <p:cNvPr id="11276" name="TextBox 25"/>
          <p:cNvSpPr txBox="1">
            <a:spLocks noChangeArrowheads="1"/>
          </p:cNvSpPr>
          <p:nvPr/>
        </p:nvSpPr>
        <p:spPr bwMode="auto">
          <a:xfrm>
            <a:off x="5386387" y="5037138"/>
            <a:ext cx="59277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sz="2000">
                <a:solidFill>
                  <a:schemeClr val="accent1"/>
                </a:solidFill>
                <a:latin charset="-122" panose="020b0503020204020204" pitchFamily="34" typeface="微软雅黑"/>
                <a:ea charset="-122" pitchFamily="34" typeface="微软雅黑"/>
              </a:rPr>
              <a:t>本模板封面、目录、过渡章节页面各种元素均能移动，有文字的地方全部可以编辑，字体为微软雅黑，附带多种图标以便在目录中使用，以表达不同意义。</a:t>
            </a:r>
          </a:p>
        </p:txBody>
      </p:sp>
      <p:sp>
        <p:nvSpPr>
          <p:cNvPr id="11277" name="TextBox 28"/>
          <p:cNvSpPr txBox="1">
            <a:spLocks noChangeArrowheads="1"/>
          </p:cNvSpPr>
          <p:nvPr/>
        </p:nvSpPr>
        <p:spPr bwMode="auto">
          <a:xfrm>
            <a:off x="693738" y="5508625"/>
            <a:ext cx="3395662" cy="91440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a:solidFill>
                  <a:schemeClr val="accent2"/>
                </a:solidFill>
                <a:latin charset="-122" panose="020b0503020204020204" pitchFamily="34" typeface="微软雅黑"/>
                <a:ea charset="-122" pitchFamily="34" typeface="微软雅黑"/>
              </a:rPr>
              <a:t>以上所有图标均可自由变色、拉大使用，可用于目录等处以表达不同意义。</a:t>
            </a:r>
          </a:p>
        </p:txBody>
      </p:sp>
      <p:sp>
        <p:nvSpPr>
          <p:cNvPr id="9230" name="Freeform 5"/>
          <p:cNvSpPr/>
          <p:nvPr/>
        </p:nvSpPr>
        <p:spPr bwMode="auto">
          <a:xfrm>
            <a:off x="2176463" y="2968625"/>
            <a:ext cx="385762" cy="392113"/>
          </a:xfrm>
          <a:custGeom>
            <a:gdLst>
              <a:gd fmla="*/ 145398 w 589" name="T0"/>
              <a:gd fmla="*/ 0 h 596" name="T1"/>
              <a:gd fmla="*/ 145398 w 589" name="T2"/>
              <a:gd fmla="*/ 14474 h 596" name="T3"/>
              <a:gd fmla="*/ 145398 w 589" name="T4"/>
              <a:gd fmla="*/ 57238 h 596" name="T5"/>
              <a:gd fmla="*/ 145398 w 589" name="T6"/>
              <a:gd fmla="*/ 248689 h 596" name="T7"/>
              <a:gd fmla="*/ 81213 w 589" name="T8"/>
              <a:gd fmla="*/ 228294 h 596" name="T9"/>
              <a:gd fmla="*/ 0 w 589" name="T10"/>
              <a:gd fmla="*/ 279611 h 596" name="T11"/>
              <a:gd fmla="*/ 81213 w 589" name="T12"/>
              <a:gd fmla="*/ 331585 h 596" name="T13"/>
              <a:gd fmla="*/ 161771 w 589" name="T14"/>
              <a:gd fmla="*/ 285532 h 596" name="T15"/>
              <a:gd fmla="*/ 161771 w 589" name="T16"/>
              <a:gd fmla="*/ 285532 h 596" name="T17"/>
              <a:gd fmla="*/ 161771 w 589" name="T18"/>
              <a:gd fmla="*/ 60528 h 596" name="T19"/>
              <a:gd fmla="*/ 369388 w 589" name="T20"/>
              <a:gd fmla="*/ 98686 h 596" name="T21"/>
              <a:gd fmla="*/ 369388 w 589" name="T22"/>
              <a:gd fmla="*/ 309217 h 596" name="T23"/>
              <a:gd fmla="*/ 305204 w 589" name="T24"/>
              <a:gd fmla="*/ 288821 h 596" name="T25"/>
              <a:gd fmla="*/ 223991 w 589" name="T26"/>
              <a:gd fmla="*/ 340796 h 596" name="T27"/>
              <a:gd fmla="*/ 305204 w 589" name="T28"/>
              <a:gd fmla="*/ 392113 h 596" name="T29"/>
              <a:gd fmla="*/ 385762 w 589" name="T30"/>
              <a:gd fmla="*/ 340796 h 596" name="T31"/>
              <a:gd fmla="*/ 385762 w 589" name="T32"/>
              <a:gd fmla="*/ 340796 h 596" name="T33"/>
              <a:gd fmla="*/ 385762 w 589" name="T34"/>
              <a:gd fmla="*/ 101976 h 596" name="T35"/>
              <a:gd fmla="*/ 385762 w 589" name="T36"/>
              <a:gd fmla="*/ 70396 h 596" name="T37"/>
              <a:gd fmla="*/ 385762 w 589" name="T38"/>
              <a:gd fmla="*/ 44738 h 596" name="T39"/>
              <a:gd fmla="*/ 145398 w 589" name="T40"/>
              <a:gd fmla="*/ 0 h 59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596" w="589">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155"/>
                </a:lnTo>
                <a:lnTo>
                  <a:pt x="589" y="107"/>
                </a:lnTo>
                <a:lnTo>
                  <a:pt x="589" y="68"/>
                </a:lnTo>
                <a:lnTo>
                  <a:pt x="222"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1" name="Freeform 6"/>
          <p:cNvSpPr>
            <a:spLocks noEditPoints="1"/>
          </p:cNvSpPr>
          <p:nvPr/>
        </p:nvSpPr>
        <p:spPr bwMode="auto">
          <a:xfrm>
            <a:off x="2855913" y="2955925"/>
            <a:ext cx="409575" cy="409575"/>
          </a:xfrm>
          <a:custGeom>
            <a:gdLst>
              <a:gd fmla="*/ 363629 w 624" name="T0"/>
              <a:gd fmla="*/ 213634 h 625" name="T1"/>
              <a:gd fmla="*/ 363629 w 624" name="T2"/>
              <a:gd fmla="*/ 46528 h 625" name="T3"/>
              <a:gd fmla="*/ 195598 w 624" name="T4"/>
              <a:gd fmla="*/ 46528 h 625" name="T5"/>
              <a:gd fmla="*/ 173938 w 624" name="T6"/>
              <a:gd fmla="*/ 184145 h 625" name="T7"/>
              <a:gd fmla="*/ 170656 w 624" name="T8"/>
              <a:gd fmla="*/ 186111 h 625" name="T9"/>
              <a:gd fmla="*/ 5907 w 624" name="T10"/>
              <a:gd fmla="*/ 350596 h 625" name="T11"/>
              <a:gd fmla="*/ 9189 w 624" name="T12"/>
              <a:gd fmla="*/ 376809 h 625" name="T13"/>
              <a:gd fmla="*/ 32162 w 624" name="T14"/>
              <a:gd fmla="*/ 399745 h 625" name="T15"/>
              <a:gd fmla="*/ 58417 w 624" name="T16"/>
              <a:gd fmla="*/ 403022 h 625" name="T17"/>
              <a:gd fmla="*/ 223166 w 624" name="T18"/>
              <a:gd fmla="*/ 238536 h 625" name="T19"/>
              <a:gd fmla="*/ 225135 w 624" name="T20"/>
              <a:gd fmla="*/ 235260 h 625" name="T21"/>
              <a:gd fmla="*/ 363629 w 624" name="T22"/>
              <a:gd fmla="*/ 213634 h 625" name="T23"/>
              <a:gd fmla="*/ 63012 w 624" name="T24"/>
              <a:gd fmla="*/ 370911 h 625" name="T25"/>
              <a:gd fmla="*/ 63012 w 624" name="T26"/>
              <a:gd fmla="*/ 370911 h 625" name="T27"/>
              <a:gd fmla="*/ 50541 w 624" name="T28"/>
              <a:gd fmla="*/ 369600 h 625" name="T29"/>
              <a:gd fmla="*/ 39382 w 624" name="T30"/>
              <a:gd fmla="*/ 358460 h 625" name="T31"/>
              <a:gd fmla="*/ 38069 w 624" name="T32"/>
              <a:gd fmla="*/ 346009 h 625" name="T33"/>
              <a:gd fmla="*/ 117490 w 624" name="T34"/>
              <a:gd fmla="*/ 266715 h 625" name="T35"/>
              <a:gd fmla="*/ 129961 w 624" name="T36"/>
              <a:gd fmla="*/ 268681 h 625" name="T37"/>
              <a:gd fmla="*/ 140463 w 624" name="T38"/>
              <a:gd fmla="*/ 279822 h 625" name="T39"/>
              <a:gd fmla="*/ 142432 w 624" name="T40"/>
              <a:gd fmla="*/ 292273 h 625" name="T41"/>
              <a:gd fmla="*/ 63012 w 624" name="T42"/>
              <a:gd fmla="*/ 370911 h 625" name="T43"/>
              <a:gd fmla="*/ 210695 w 624" name="T44"/>
              <a:gd fmla="*/ 198562 h 625" name="T45"/>
              <a:gd fmla="*/ 210695 w 624" name="T46"/>
              <a:gd fmla="*/ 198562 h 625" name="T47"/>
              <a:gd fmla="*/ 210695 w 624" name="T48"/>
              <a:gd fmla="*/ 61600 h 625" name="T49"/>
              <a:gd fmla="*/ 347876 w 624" name="T50"/>
              <a:gd fmla="*/ 61600 h 625" name="T51"/>
              <a:gd fmla="*/ 347876 w 624" name="T52"/>
              <a:gd fmla="*/ 198562 h 625" name="T53"/>
              <a:gd fmla="*/ 210695 w 624" name="T54"/>
              <a:gd fmla="*/ 198562 h 625"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625" w="624">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2" name="Freeform 7"/>
          <p:cNvSpPr>
            <a:spLocks noEditPoints="1"/>
          </p:cNvSpPr>
          <p:nvPr/>
        </p:nvSpPr>
        <p:spPr bwMode="auto">
          <a:xfrm>
            <a:off x="3562350" y="2967038"/>
            <a:ext cx="392113" cy="395287"/>
          </a:xfrm>
          <a:custGeom>
            <a:gdLst>
              <a:gd fmla="*/ 196057 w 596" name="T0"/>
              <a:gd fmla="*/ 0 h 601" name="T1"/>
              <a:gd fmla="*/ 0 w 596" name="T2"/>
              <a:gd fmla="*/ 197315 h 601" name="T3"/>
              <a:gd fmla="*/ 196057 w 596" name="T4"/>
              <a:gd fmla="*/ 395287 h 601" name="T5"/>
              <a:gd fmla="*/ 392113 w 596" name="T6"/>
              <a:gd fmla="*/ 197315 h 601" name="T7"/>
              <a:gd fmla="*/ 196057 w 596" name="T8"/>
              <a:gd fmla="*/ 0 h 601" name="T9"/>
              <a:gd fmla="*/ 196057 w 596" name="T10"/>
              <a:gd fmla="*/ 380817 h 601" name="T11"/>
              <a:gd fmla="*/ 196057 w 596" name="T12"/>
              <a:gd fmla="*/ 380817 h 601" name="T13"/>
              <a:gd fmla="*/ 13816 w 596" name="T14"/>
              <a:gd fmla="*/ 197315 h 601" name="T15"/>
              <a:gd fmla="*/ 196057 w 596" name="T16"/>
              <a:gd fmla="*/ 13812 h 601" name="T17"/>
              <a:gd fmla="*/ 378297 w 596" name="T18"/>
              <a:gd fmla="*/ 197315 h 601" name="T19"/>
              <a:gd fmla="*/ 196057 w 596" name="T20"/>
              <a:gd fmla="*/ 380817 h 601" name="T21"/>
              <a:gd fmla="*/ 196057 w 596" name="T22"/>
              <a:gd fmla="*/ 26309 h 601" name="T23"/>
              <a:gd fmla="*/ 196057 w 596" name="T24"/>
              <a:gd fmla="*/ 26309 h 601" name="T25"/>
              <a:gd fmla="*/ 26316 w 596" name="T26"/>
              <a:gd fmla="*/ 197315 h 601" name="T27"/>
              <a:gd fmla="*/ 196057 w 596" name="T28"/>
              <a:gd fmla="*/ 368978 h 601" name="T29"/>
              <a:gd fmla="*/ 365797 w 596" name="T30"/>
              <a:gd fmla="*/ 197315 h 601" name="T31"/>
              <a:gd fmla="*/ 196057 w 596" name="T32"/>
              <a:gd fmla="*/ 26309 h 601" name="T33"/>
              <a:gd fmla="*/ 200004 w 596" name="T34"/>
              <a:gd fmla="*/ 301234 h 601" name="T35"/>
              <a:gd fmla="*/ 200004 w 596" name="T36"/>
              <a:gd fmla="*/ 301234 h 601" name="T37"/>
              <a:gd fmla="*/ 217767 w 596" name="T38"/>
              <a:gd fmla="*/ 286764 h 601" name="T39"/>
              <a:gd fmla="*/ 231584 w 596" name="T40"/>
              <a:gd fmla="*/ 270979 h 601" name="T41"/>
              <a:gd fmla="*/ 227636 w 596" name="T42"/>
              <a:gd fmla="*/ 287422 h 601" name="T43"/>
              <a:gd fmla="*/ 188162 w 596" name="T44"/>
              <a:gd fmla="*/ 325569 h 601" name="T45"/>
              <a:gd fmla="*/ 143424 w 596" name="T46"/>
              <a:gd fmla="*/ 306495 h 601" name="T47"/>
              <a:gd fmla="*/ 151319 w 596" name="T48"/>
              <a:gd fmla="*/ 269006 h 601" name="T49"/>
              <a:gd fmla="*/ 173688 w 596" name="T50"/>
              <a:gd fmla="*/ 201261 h 601" name="T51"/>
              <a:gd fmla="*/ 160529 w 596" name="T52"/>
              <a:gd fmla="*/ 156536 h 601" name="T53"/>
              <a:gd fmla="*/ 175661 w 596" name="T54"/>
              <a:gd fmla="*/ 146013 h 601" name="T55"/>
              <a:gd fmla="*/ 242768 w 596" name="T56"/>
              <a:gd fmla="*/ 137463 h 601" name="T57"/>
              <a:gd fmla="*/ 205267 w 596" name="T58"/>
              <a:gd fmla="*/ 255194 h 601" name="T59"/>
              <a:gd fmla="*/ 200004 w 596" name="T60"/>
              <a:gd fmla="*/ 301234 h 601" name="T61"/>
              <a:gd fmla="*/ 214478 w 596" name="T62"/>
              <a:gd fmla="*/ 124308 h 601" name="T63"/>
              <a:gd fmla="*/ 214478 w 596" name="T64"/>
              <a:gd fmla="*/ 124308 h 601" name="T65"/>
              <a:gd fmla="*/ 217110 w 596" name="T66"/>
              <a:gd fmla="*/ 67087 h 601" name="T67"/>
              <a:gd fmla="*/ 214478 w 596" name="T68"/>
              <a:gd fmla="*/ 124308 h 601"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601" w="596">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3" name="Freeform 8"/>
          <p:cNvSpPr>
            <a:spLocks noEditPoints="1"/>
          </p:cNvSpPr>
          <p:nvPr/>
        </p:nvSpPr>
        <p:spPr bwMode="auto">
          <a:xfrm>
            <a:off x="2846388" y="4165600"/>
            <a:ext cx="425450" cy="419100"/>
          </a:xfrm>
          <a:custGeom>
            <a:gdLst>
              <a:gd fmla="*/ 111615 w 648" name="T0"/>
              <a:gd fmla="*/ 183643 h 639" name="T1"/>
              <a:gd fmla="*/ 148382 w 648" name="T2"/>
              <a:gd fmla="*/ 120024 h 639" name="T3"/>
              <a:gd fmla="*/ 157574 w 648" name="T4"/>
              <a:gd fmla="*/ 109530 h 639" name="T5"/>
              <a:gd fmla="*/ 240300 w 648" name="T6"/>
              <a:gd fmla="*/ 116089 h 639" name="T7"/>
              <a:gd fmla="*/ 235705 w 648" name="T8"/>
              <a:gd fmla="*/ 106251 h 639" name="T9"/>
              <a:gd fmla="*/ 254745 w 648" name="T10"/>
              <a:gd fmla="*/ 100348 h 639" name="T11"/>
              <a:gd fmla="*/ 267876 w 648" name="T12"/>
              <a:gd fmla="*/ 101004 h 639" name="T13"/>
              <a:gd fmla="*/ 263937 w 648" name="T14"/>
              <a:gd fmla="*/ 120024 h 639" name="T15"/>
              <a:gd fmla="*/ 256714 w 648" name="T16"/>
              <a:gd fmla="*/ 130518 h 639" name="T17"/>
              <a:gd fmla="*/ 209442 w 648" name="T18"/>
              <a:gd fmla="*/ 173805 h 639" name="T19"/>
              <a:gd fmla="*/ 208786 w 648" name="T20"/>
              <a:gd fmla="*/ 174461 h 639" name="T21"/>
              <a:gd fmla="*/ 404440 w 648" name="T22"/>
              <a:gd fmla="*/ 403359 h 639" name="T23"/>
              <a:gd fmla="*/ 326310 w 648" name="T24"/>
              <a:gd fmla="*/ 403359 h 639" name="T25"/>
              <a:gd fmla="*/ 178584 w 648" name="T26"/>
              <a:gd fmla="*/ 358104 h 639" name="T27"/>
              <a:gd fmla="*/ 178584 w 648" name="T28"/>
              <a:gd fmla="*/ 0 h 639" name="T29"/>
              <a:gd fmla="*/ 338128 w 648" name="T30"/>
              <a:gd fmla="*/ 260380 h 639" name="T31"/>
              <a:gd fmla="*/ 404440 w 648" name="T32"/>
              <a:gd fmla="*/ 403359 h 639" name="T33"/>
              <a:gd fmla="*/ 178584 w 648" name="T34"/>
              <a:gd fmla="*/ 335149 h 639" name="T35"/>
              <a:gd fmla="*/ 178584 w 648" name="T36"/>
              <a:gd fmla="*/ 22955 h 639" name="T37"/>
              <a:gd fmla="*/ 178584 w 648" name="T38"/>
              <a:gd fmla="*/ 335149 h 639" name="T39"/>
              <a:gd fmla="*/ 292169 w 648" name="T40"/>
              <a:gd fmla="*/ 256445 h 639" name="T41"/>
              <a:gd fmla="*/ 268532 w 648" name="T42"/>
              <a:gd fmla="*/ 263003 h 639" name="T43"/>
              <a:gd fmla="*/ 221917 w 648" name="T44"/>
              <a:gd fmla="*/ 263003 h 639" name="T45"/>
              <a:gd fmla="*/ 174645 w 648" name="T46"/>
              <a:gd fmla="*/ 263003 h 639" name="T47"/>
              <a:gd fmla="*/ 127372 w 648" name="T48"/>
              <a:gd fmla="*/ 263003 h 639" name="T49"/>
              <a:gd fmla="*/ 72878 w 648" name="T50"/>
              <a:gd fmla="*/ 263003 h 639" name="T51"/>
              <a:gd fmla="*/ 65656 w 648" name="T52"/>
              <a:gd fmla="*/ 256445 h 639" name="T53"/>
              <a:gd fmla="*/ 72878 w 648" name="T54"/>
              <a:gd fmla="*/ 95101 h 639" name="T55"/>
              <a:gd fmla="*/ 80100 w 648" name="T56"/>
              <a:gd fmla="*/ 249230 h 639" name="T57"/>
              <a:gd fmla="*/ 99797 w 648" name="T58"/>
              <a:gd fmla="*/ 217092 h 639" name="T59"/>
              <a:gd fmla="*/ 120150 w 648" name="T60"/>
              <a:gd fmla="*/ 209878 h 639" name="T61"/>
              <a:gd fmla="*/ 127372 w 648" name="T62"/>
              <a:gd fmla="*/ 249230 h 639" name="T63"/>
              <a:gd fmla="*/ 147069 w 648" name="T64"/>
              <a:gd fmla="*/ 167902 h 639" name="T65"/>
              <a:gd fmla="*/ 167422 w 648" name="T66"/>
              <a:gd fmla="*/ 160688 h 639" name="T67"/>
              <a:gd fmla="*/ 174645 w 648" name="T68"/>
              <a:gd fmla="*/ 249230 h 639" name="T69"/>
              <a:gd fmla="*/ 194341 w 648" name="T70"/>
              <a:gd fmla="*/ 191514 h 639" name="T71"/>
              <a:gd fmla="*/ 214695 w 648" name="T72"/>
              <a:gd fmla="*/ 184955 h 639" name="T73"/>
              <a:gd fmla="*/ 221917 w 648" name="T74"/>
              <a:gd fmla="*/ 249230 h 639" name="T75"/>
              <a:gd fmla="*/ 241614 w 648" name="T76"/>
              <a:gd fmla="*/ 151506 h 639" name="T77"/>
              <a:gd fmla="*/ 261967 w 648" name="T78"/>
              <a:gd fmla="*/ 144291 h 639" name="T79"/>
              <a:gd fmla="*/ 268532 w 648" name="T80"/>
              <a:gd fmla="*/ 249230 h 63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639" w="648">
                <a:moveTo>
                  <a:pt x="242" y="199"/>
                </a:moveTo>
                <a:lnTo>
                  <a:pt x="170" y="280"/>
                </a:lnTo>
                <a:lnTo>
                  <a:pt x="153" y="266"/>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4" name="Freeform 9"/>
          <p:cNvSpPr>
            <a:spLocks noEditPoints="1"/>
          </p:cNvSpPr>
          <p:nvPr/>
        </p:nvSpPr>
        <p:spPr bwMode="auto">
          <a:xfrm>
            <a:off x="1538288" y="4175125"/>
            <a:ext cx="377825" cy="400050"/>
          </a:xfrm>
          <a:custGeom>
            <a:gdLst>
              <a:gd fmla="*/ 91019 w 577" name="T0"/>
              <a:gd fmla="*/ 57150 h 609" name="T1"/>
              <a:gd fmla="*/ 17680 w 577" name="T2"/>
              <a:gd fmla="*/ 57150 h 609" name="T3"/>
              <a:gd fmla="*/ 17680 w 577" name="T4"/>
              <a:gd fmla="*/ 31531 h 609" name="T5"/>
              <a:gd fmla="*/ 91019 w 577" name="T6"/>
              <a:gd fmla="*/ 31531 h 609" name="T7"/>
              <a:gd fmla="*/ 91019 w 577" name="T8"/>
              <a:gd fmla="*/ 57150 h 609" name="T9"/>
              <a:gd fmla="*/ 91019 w 577" name="T10"/>
              <a:gd fmla="*/ 117584 h 609" name="T11"/>
              <a:gd fmla="*/ 17680 w 577" name="T12"/>
              <a:gd fmla="*/ 117584 h 609" name="T13"/>
              <a:gd fmla="*/ 17680 w 577" name="T14"/>
              <a:gd fmla="*/ 91966 h 609" name="T15"/>
              <a:gd fmla="*/ 91019 w 577" name="T16"/>
              <a:gd fmla="*/ 91966 h 609" name="T17"/>
              <a:gd fmla="*/ 91019 w 577" name="T18"/>
              <a:gd fmla="*/ 117584 h 609" name="T19"/>
              <a:gd fmla="*/ 91019 w 577" name="T20"/>
              <a:gd fmla="*/ 178019 h 609" name="T21"/>
              <a:gd fmla="*/ 17680 w 577" name="T22"/>
              <a:gd fmla="*/ 178019 h 609" name="T23"/>
              <a:gd fmla="*/ 17680 w 577" name="T24"/>
              <a:gd fmla="*/ 152400 h 609" name="T25"/>
              <a:gd fmla="*/ 91019 w 577" name="T26"/>
              <a:gd fmla="*/ 152400 h 609" name="T27"/>
              <a:gd fmla="*/ 91019 w 577" name="T28"/>
              <a:gd fmla="*/ 178019 h 609" name="T29"/>
              <a:gd fmla="*/ 0 w 577" name="T30"/>
              <a:gd fmla="*/ 400050 h 609" name="T31"/>
              <a:gd fmla="*/ 108698 w 577" name="T32"/>
              <a:gd fmla="*/ 400050 h 609" name="T33"/>
              <a:gd fmla="*/ 108698 w 577" name="T34"/>
              <a:gd fmla="*/ 0 h 609" name="T35"/>
              <a:gd fmla="*/ 0 w 577" name="T36"/>
              <a:gd fmla="*/ 0 h 609" name="T37"/>
              <a:gd fmla="*/ 0 w 577" name="T38"/>
              <a:gd fmla="*/ 400050 h 609" name="T39"/>
              <a:gd fmla="*/ 225254 w 577" name="T40"/>
              <a:gd fmla="*/ 57150 h 609" name="T41"/>
              <a:gd fmla="*/ 151916 w 577" name="T42"/>
              <a:gd fmla="*/ 57150 h 609" name="T43"/>
              <a:gd fmla="*/ 151916 w 577" name="T44"/>
              <a:gd fmla="*/ 31531 h 609" name="T45"/>
              <a:gd fmla="*/ 225254 w 577" name="T46"/>
              <a:gd fmla="*/ 31531 h 609" name="T47"/>
              <a:gd fmla="*/ 225254 w 577" name="T48"/>
              <a:gd fmla="*/ 57150 h 609" name="T49"/>
              <a:gd fmla="*/ 225254 w 577" name="T50"/>
              <a:gd fmla="*/ 117584 h 609" name="T51"/>
              <a:gd fmla="*/ 151916 w 577" name="T52"/>
              <a:gd fmla="*/ 117584 h 609" name="T53"/>
              <a:gd fmla="*/ 151916 w 577" name="T54"/>
              <a:gd fmla="*/ 91966 h 609" name="T55"/>
              <a:gd fmla="*/ 225254 w 577" name="T56"/>
              <a:gd fmla="*/ 91966 h 609" name="T57"/>
              <a:gd fmla="*/ 225254 w 577" name="T58"/>
              <a:gd fmla="*/ 117584 h 609" name="T59"/>
              <a:gd fmla="*/ 225254 w 577" name="T60"/>
              <a:gd fmla="*/ 178019 h 609" name="T61"/>
              <a:gd fmla="*/ 151916 w 577" name="T62"/>
              <a:gd fmla="*/ 178019 h 609" name="T63"/>
              <a:gd fmla="*/ 151916 w 577" name="T64"/>
              <a:gd fmla="*/ 152400 h 609" name="T65"/>
              <a:gd fmla="*/ 225254 w 577" name="T66"/>
              <a:gd fmla="*/ 152400 h 609" name="T67"/>
              <a:gd fmla="*/ 225254 w 577" name="T68"/>
              <a:gd fmla="*/ 178019 h 609" name="T69"/>
              <a:gd fmla="*/ 134236 w 577" name="T70"/>
              <a:gd fmla="*/ 400050 h 609" name="T71"/>
              <a:gd fmla="*/ 242934 w 577" name="T72"/>
              <a:gd fmla="*/ 400050 h 609" name="T73"/>
              <a:gd fmla="*/ 242934 w 577" name="T74"/>
              <a:gd fmla="*/ 0 h 609" name="T75"/>
              <a:gd fmla="*/ 134236 w 577" name="T76"/>
              <a:gd fmla="*/ 0 h 609" name="T77"/>
              <a:gd fmla="*/ 134236 w 577" name="T78"/>
              <a:gd fmla="*/ 400050 h 609" name="T79"/>
              <a:gd fmla="*/ 359490 w 577" name="T80"/>
              <a:gd fmla="*/ 57150 h 609" name="T81"/>
              <a:gd fmla="*/ 286152 w 577" name="T82"/>
              <a:gd fmla="*/ 57150 h 609" name="T83"/>
              <a:gd fmla="*/ 286152 w 577" name="T84"/>
              <a:gd fmla="*/ 31531 h 609" name="T85"/>
              <a:gd fmla="*/ 359490 w 577" name="T86"/>
              <a:gd fmla="*/ 31531 h 609" name="T87"/>
              <a:gd fmla="*/ 359490 w 577" name="T88"/>
              <a:gd fmla="*/ 57150 h 609" name="T89"/>
              <a:gd fmla="*/ 359490 w 577" name="T90"/>
              <a:gd fmla="*/ 117584 h 609" name="T91"/>
              <a:gd fmla="*/ 286152 w 577" name="T92"/>
              <a:gd fmla="*/ 117584 h 609" name="T93"/>
              <a:gd fmla="*/ 286152 w 577" name="T94"/>
              <a:gd fmla="*/ 91966 h 609" name="T95"/>
              <a:gd fmla="*/ 359490 w 577" name="T96"/>
              <a:gd fmla="*/ 91966 h 609" name="T97"/>
              <a:gd fmla="*/ 359490 w 577" name="T98"/>
              <a:gd fmla="*/ 117584 h 609" name="T99"/>
              <a:gd fmla="*/ 359490 w 577" name="T100"/>
              <a:gd fmla="*/ 178019 h 609" name="T101"/>
              <a:gd fmla="*/ 286152 w 577" name="T102"/>
              <a:gd fmla="*/ 178019 h 609" name="T103"/>
              <a:gd fmla="*/ 286152 w 577" name="T104"/>
              <a:gd fmla="*/ 152400 h 609" name="T105"/>
              <a:gd fmla="*/ 359490 w 577" name="T106"/>
              <a:gd fmla="*/ 152400 h 609" name="T107"/>
              <a:gd fmla="*/ 359490 w 577" name="T108"/>
              <a:gd fmla="*/ 178019 h 609" name="T109"/>
              <a:gd fmla="*/ 268472 w 577" name="T110"/>
              <a:gd fmla="*/ 400050 h 609" name="T111"/>
              <a:gd fmla="*/ 377825 w 577" name="T112"/>
              <a:gd fmla="*/ 400050 h 609" name="T113"/>
              <a:gd fmla="*/ 377825 w 577" name="T114"/>
              <a:gd fmla="*/ 0 h 609" name="T115"/>
              <a:gd fmla="*/ 268472 w 577" name="T116"/>
              <a:gd fmla="*/ 0 h 609" name="T117"/>
              <a:gd fmla="*/ 268472 w 577" name="T118"/>
              <a:gd fmla="*/ 400050 h 609"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5" name="Freeform 10"/>
          <p:cNvSpPr>
            <a:spLocks noEditPoints="1"/>
          </p:cNvSpPr>
          <p:nvPr/>
        </p:nvSpPr>
        <p:spPr bwMode="auto">
          <a:xfrm>
            <a:off x="803275" y="4149725"/>
            <a:ext cx="452438" cy="450850"/>
          </a:xfrm>
          <a:custGeom>
            <a:gdLst>
              <a:gd fmla="*/ 80112 w 689" name="T0"/>
              <a:gd fmla="*/ 309304 h 688" name="T1"/>
              <a:gd fmla="*/ 372326 w 689" name="T2"/>
              <a:gd fmla="*/ 140891 h 688" name="T3"/>
              <a:gd fmla="*/ 325046 w 689" name="T4"/>
              <a:gd fmla="*/ 396460 h 688" name="T5"/>
              <a:gd fmla="*/ 127392 w 689" name="T6"/>
              <a:gd fmla="*/ 54390 h 688" name="T7"/>
              <a:gd fmla="*/ 325046 w 689" name="T8"/>
              <a:gd fmla="*/ 396460 h 688" name="T9"/>
              <a:gd fmla="*/ 105722 w 689" name="T10"/>
              <a:gd fmla="*/ 294887 h 688" name="T11"/>
              <a:gd fmla="*/ 346716 w 689" name="T12"/>
              <a:gd fmla="*/ 155963 h 688" name="T13"/>
              <a:gd fmla="*/ 302063 w 689" name="T14"/>
              <a:gd fmla="*/ 355831 h 688" name="T15"/>
              <a:gd fmla="*/ 151032 w 689" name="T16"/>
              <a:gd fmla="*/ 95019 h 688" name="T17"/>
              <a:gd fmla="*/ 302063 w 689" name="T18"/>
              <a:gd fmla="*/ 355831 h 688" name="T19"/>
              <a:gd fmla="*/ 226547 w 689" name="T20"/>
              <a:gd fmla="*/ 246395 h 688" name="T21"/>
              <a:gd fmla="*/ 226547 w 689" name="T22"/>
              <a:gd fmla="*/ 203800 h 688" name="T23"/>
              <a:gd fmla="*/ 235741 w 689" name="T24"/>
              <a:gd fmla="*/ 103538 h 688" name="T25"/>
              <a:gd fmla="*/ 225891 w 689" name="T26"/>
              <a:gd fmla="*/ 112713 h 688" name="T27"/>
              <a:gd fmla="*/ 216697 w 689" name="T28"/>
              <a:gd fmla="*/ 88466 h 688" name="T29"/>
              <a:gd fmla="*/ 226547 w 689" name="T30"/>
              <a:gd fmla="*/ 79292 h 688" name="T31"/>
              <a:gd fmla="*/ 235741 w 689" name="T32"/>
              <a:gd fmla="*/ 103538 h 688" name="T33"/>
              <a:gd fmla="*/ 226547 w 689" name="T34"/>
              <a:gd fmla="*/ 371558 h 688" name="T35"/>
              <a:gd fmla="*/ 216697 w 689" name="T36"/>
              <a:gd fmla="*/ 362384 h 688" name="T37"/>
              <a:gd fmla="*/ 225891 w 689" name="T38"/>
              <a:gd fmla="*/ 338138 h 688" name="T39"/>
              <a:gd fmla="*/ 235741 w 689" name="T40"/>
              <a:gd fmla="*/ 347312 h 688" name="T41"/>
              <a:gd fmla="*/ 104409 w 689" name="T42"/>
              <a:gd fmla="*/ 213630 h 688" name="T43"/>
              <a:gd fmla="*/ 113602 w 689" name="T44"/>
              <a:gd fmla="*/ 224114 h 688" name="T45"/>
              <a:gd fmla="*/ 89306 w 689" name="T46"/>
              <a:gd fmla="*/ 233289 h 688" name="T47"/>
              <a:gd fmla="*/ 80112 w 689" name="T48"/>
              <a:gd fmla="*/ 222804 h 688" name="T49"/>
              <a:gd fmla="*/ 104409 w 689" name="T50"/>
              <a:gd fmla="*/ 213630 h 688" name="T51"/>
              <a:gd fmla="*/ 372326 w 689" name="T52"/>
              <a:gd fmla="*/ 222804 h 688" name="T53"/>
              <a:gd fmla="*/ 363132 w 689" name="T54"/>
              <a:gd fmla="*/ 233289 h 688" name="T55"/>
              <a:gd fmla="*/ 338836 w 689" name="T56"/>
              <a:gd fmla="*/ 224114 h 688" name="T57"/>
              <a:gd fmla="*/ 348029 w 689" name="T58"/>
              <a:gd fmla="*/ 213630 h 688" name="T59"/>
              <a:gd fmla="*/ 238367 w 689" name="T60"/>
              <a:gd fmla="*/ 225425 h 688" name="T61"/>
              <a:gd fmla="*/ 214727 w 689" name="T62"/>
              <a:gd fmla="*/ 225425 h 688" name="T63"/>
              <a:gd fmla="*/ 226547 w 689" name="T64"/>
              <a:gd fmla="*/ 131716 h 688" name="T65"/>
              <a:gd fmla="*/ 238367 w 689" name="T66"/>
              <a:gd fmla="*/ 225425 h 688" name="T67"/>
              <a:gd fmla="*/ 172045 w 689" name="T68"/>
              <a:gd fmla="*/ 281126 h 688" name="T69"/>
              <a:gd fmla="*/ 216041 w 689" name="T70"/>
              <a:gd fmla="*/ 220183 h 688" name="T71"/>
              <a:gd fmla="*/ 233114 w 689" name="T72"/>
              <a:gd fmla="*/ 236565 h 68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88" w="689">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6" name="Freeform 11"/>
          <p:cNvSpPr>
            <a:spLocks noEditPoints="1"/>
          </p:cNvSpPr>
          <p:nvPr/>
        </p:nvSpPr>
        <p:spPr bwMode="auto">
          <a:xfrm>
            <a:off x="2224088" y="3594100"/>
            <a:ext cx="292100" cy="398463"/>
          </a:xfrm>
          <a:custGeom>
            <a:gdLst>
              <a:gd fmla="*/ 58944 w 446" name="T0"/>
              <a:gd fmla="*/ 148113 h 608" name="T1"/>
              <a:gd fmla="*/ 89726 w 446" name="T2"/>
              <a:gd fmla="*/ 220859 h 608" name="T3"/>
              <a:gd fmla="*/ 114613 w 446" name="T4"/>
              <a:gd fmla="*/ 278531 h 608" name="T5"/>
              <a:gd fmla="*/ 170937 w 446" name="T6"/>
              <a:gd fmla="*/ 280497 h 608" name="T7"/>
              <a:gd fmla="*/ 183381 w 446" name="T8"/>
              <a:gd fmla="*/ 257559 h 608" name="T9"/>
              <a:gd fmla="*/ 214818 w 446" name="T10"/>
              <a:gd fmla="*/ 199232 h 608" name="T11"/>
              <a:gd fmla="*/ 146050 w 446" name="T12"/>
              <a:gd fmla="*/ 60949 h 608" name="T13"/>
              <a:gd fmla="*/ 120508 w 446" name="T14"/>
              <a:gd fmla="*/ 298847 h 608" name="T15"/>
              <a:gd fmla="*/ 92346 w 446" name="T16"/>
              <a:gd fmla="*/ 265424 h 608" name="T17"/>
              <a:gd fmla="*/ 61564 w 446" name="T18"/>
              <a:gd fmla="*/ 209062 h 608" name="T19"/>
              <a:gd fmla="*/ 146050 w 446" name="T20"/>
              <a:gd fmla="*/ 42599 h 608" name="T21"/>
              <a:gd fmla="*/ 229881 w 446" name="T22"/>
              <a:gd fmla="*/ 209062 h 608" name="T23"/>
              <a:gd fmla="*/ 199754 w 446" name="T24"/>
              <a:gd fmla="*/ 265424 h 608" name="T25"/>
              <a:gd fmla="*/ 170937 w 446" name="T26"/>
              <a:gd fmla="*/ 298847 h 608" name="T27"/>
              <a:gd fmla="*/ 104134 w 446" name="T28"/>
              <a:gd fmla="*/ 357175 h 608" name="T29"/>
              <a:gd fmla="*/ 174867 w 446" name="T30"/>
              <a:gd fmla="*/ 370938 h 608" name="T31"/>
              <a:gd fmla="*/ 174867 w 446" name="T32"/>
              <a:gd fmla="*/ 343412 h 608" name="T33"/>
              <a:gd fmla="*/ 112648 w 446" name="T34"/>
              <a:gd fmla="*/ 365695 h 608" name="T35"/>
              <a:gd fmla="*/ 180761 w 446" name="T36"/>
              <a:gd fmla="*/ 365695 h 608" name="T37"/>
              <a:gd fmla="*/ 189276 w 446" name="T38"/>
              <a:gd fmla="*/ 357175 h 608" name="T39"/>
              <a:gd fmla="*/ 104134 w 446" name="T40"/>
              <a:gd fmla="*/ 314576 h 608" name="T41"/>
              <a:gd fmla="*/ 189276 w 446" name="T42"/>
              <a:gd fmla="*/ 357175 h 608" name="T43"/>
              <a:gd fmla="*/ 187966 w 446" name="T44"/>
              <a:gd fmla="*/ 166463 h 608" name="T45"/>
              <a:gd fmla="*/ 159804 w 446" name="T46"/>
              <a:gd fmla="*/ 195299 h 608" name="T47"/>
              <a:gd fmla="*/ 132296 w 446" name="T48"/>
              <a:gd fmla="*/ 195299 h 608" name="T49"/>
              <a:gd fmla="*/ 103479 w 446" name="T50"/>
              <a:gd fmla="*/ 166463 h 608" name="T51"/>
              <a:gd fmla="*/ 103479 w 446" name="T52"/>
              <a:gd fmla="*/ 138938 h 608" name="T53"/>
              <a:gd fmla="*/ 132296 w 446" name="T54"/>
              <a:gd fmla="*/ 110102 h 608" name="T55"/>
              <a:gd fmla="*/ 159804 w 446" name="T56"/>
              <a:gd fmla="*/ 110102 h 608" name="T57"/>
              <a:gd fmla="*/ 187966 w 446" name="T58"/>
              <a:gd fmla="*/ 138938 h 608" name="T59"/>
              <a:gd fmla="*/ 280311 w 446" name="T60"/>
              <a:gd fmla="*/ 135006 h 608" name="T61"/>
              <a:gd fmla="*/ 265248 w 446" name="T62"/>
              <a:gd fmla="*/ 148113 h 608" name="T63"/>
              <a:gd fmla="*/ 280311 w 446" name="T64"/>
              <a:gd fmla="*/ 156633 h 608" name="T65"/>
              <a:gd fmla="*/ 280311 w 446" name="T66"/>
              <a:gd fmla="*/ 135006 h 608" name="T67"/>
              <a:gd fmla="*/ 248220 w 446" name="T68"/>
              <a:gd fmla="*/ 58983 h 608" name="T69"/>
              <a:gd fmla="*/ 233156 w 446" name="T70"/>
              <a:gd fmla="*/ 43910 h 608" name="T71"/>
              <a:gd fmla="*/ 237086 w 446" name="T72"/>
              <a:gd fmla="*/ 70124 h 608" name="T73"/>
              <a:gd fmla="*/ 156529 w 446" name="T74"/>
              <a:gd fmla="*/ 28836 h 608" name="T75"/>
              <a:gd fmla="*/ 145395 w 446" name="T76"/>
              <a:gd fmla="*/ 0 h 608" name="T77"/>
              <a:gd fmla="*/ 134916 w 446" name="T78"/>
              <a:gd fmla="*/ 28836 h 608" name="T79"/>
              <a:gd fmla="*/ 53050 w 446" name="T80"/>
              <a:gd fmla="*/ 71435 h 608" name="T81"/>
              <a:gd fmla="*/ 58289 w 446" name="T82"/>
              <a:gd fmla="*/ 45220 h 608" name="T83"/>
              <a:gd fmla="*/ 42571 w 446" name="T84"/>
              <a:gd fmla="*/ 60949 h 608" name="T85"/>
              <a:gd fmla="*/ 25542 w 446" name="T86"/>
              <a:gd fmla="*/ 148113 h 608" name="T87"/>
              <a:gd fmla="*/ 11134 w 446" name="T88"/>
              <a:gd fmla="*/ 135006 h 608" name="T89"/>
              <a:gd fmla="*/ 11134 w 446" name="T90"/>
              <a:gd fmla="*/ 156633 h 608" name="T91"/>
              <a:gd fmla="*/ 25542 w 446" name="T92"/>
              <a:gd fmla="*/ 148113 h 608"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608" w="446">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7" name="Freeform 12"/>
          <p:cNvSpPr>
            <a:spLocks noEditPoints="1"/>
          </p:cNvSpPr>
          <p:nvPr/>
        </p:nvSpPr>
        <p:spPr bwMode="auto">
          <a:xfrm>
            <a:off x="776288" y="3595688"/>
            <a:ext cx="506412" cy="395287"/>
          </a:xfrm>
          <a:custGeom>
            <a:gdLst>
              <a:gd fmla="*/ 296228 w 771" name="T0"/>
              <a:gd fmla="*/ 269872 h 602" name="T1"/>
              <a:gd fmla="*/ 300169 w 771" name="T2"/>
              <a:gd fmla="*/ 260023 h 602" name="T3"/>
              <a:gd fmla="*/ 301483 w 771" name="T4"/>
              <a:gd fmla="*/ 254770 h 602" name="T5"/>
              <a:gd fmla="*/ 304110 w 771" name="T6"/>
              <a:gd fmla="*/ 244264 h 602" name="T7"/>
              <a:gd fmla="*/ 304767 w 771" name="T8"/>
              <a:gd fmla="*/ 239667 h 602" name="T9"/>
              <a:gd fmla="*/ 306080 w 771" name="T10"/>
              <a:gd fmla="*/ 223908 h 602" name="T11"/>
              <a:gd fmla="*/ 153040 w 771" name="T12"/>
              <a:gd fmla="*/ 91271 h 602" name="T13"/>
              <a:gd fmla="*/ 132022 w 771" name="T14"/>
              <a:gd fmla="*/ 92584 h 602" name="T15"/>
              <a:gd fmla="*/ 132022 w 771" name="T16"/>
              <a:gd fmla="*/ 92584 h 602" name="T17"/>
              <a:gd fmla="*/ 0 w 771" name="T18"/>
              <a:gd fmla="*/ 223908 h 602" name="T19"/>
              <a:gd fmla="*/ 40066 w 771" name="T20"/>
              <a:gd fmla="*/ 313209 h 602" name="T21"/>
              <a:gd fmla="*/ 24303 w 771" name="T22"/>
              <a:gd fmla="*/ 395287 h 602" name="T23"/>
              <a:gd fmla="*/ 84730 w 771" name="T24"/>
              <a:gd fmla="*/ 342757 h 602" name="T25"/>
              <a:gd fmla="*/ 153040 w 771" name="T26"/>
              <a:gd fmla="*/ 357203 h 602" name="T27"/>
              <a:gd fmla="*/ 238427 w 771" name="T28"/>
              <a:gd fmla="*/ 334221 h 602" name="T29"/>
              <a:gd fmla="*/ 238427 w 771" name="T30"/>
              <a:gd fmla="*/ 334221 h 602" name="T31"/>
              <a:gd fmla="*/ 251564 w 771" name="T32"/>
              <a:gd fmla="*/ 325685 h 602" name="T33"/>
              <a:gd fmla="*/ 255505 w 771" name="T34"/>
              <a:gd fmla="*/ 322402 h 602" name="T35"/>
              <a:gd fmla="*/ 264044 w 771" name="T36"/>
              <a:gd fmla="*/ 315179 h 602" name="T37"/>
              <a:gd fmla="*/ 267985 w 771" name="T38"/>
              <a:gd fmla="*/ 311239 h 602" name="T39"/>
              <a:gd fmla="*/ 275210 w 771" name="T40"/>
              <a:gd fmla="*/ 303360 h 602" name="T41"/>
              <a:gd fmla="*/ 278494 w 771" name="T42"/>
              <a:gd fmla="*/ 300077 h 602" name="T43"/>
              <a:gd fmla="*/ 294258 w 771" name="T44"/>
              <a:gd fmla="*/ 273812 h 602" name="T45"/>
              <a:gd fmla="*/ 296228 w 771" name="T46"/>
              <a:gd fmla="*/ 269872 h 602" name="T47"/>
              <a:gd fmla="*/ 506412 w 771" name="T48"/>
              <a:gd fmla="*/ 172692 h 602" name="T49"/>
              <a:gd fmla="*/ 506412 w 771" name="T50"/>
              <a:gd fmla="*/ 172692 h 602" name="T51"/>
              <a:gd fmla="*/ 308051 w 771" name="T52"/>
              <a:gd fmla="*/ 0 h 602" name="T53"/>
              <a:gd fmla="*/ 159608 w 771" name="T54"/>
              <a:gd fmla="*/ 58439 h 602" name="T55"/>
              <a:gd fmla="*/ 333667 w 771" name="T56"/>
              <a:gd fmla="*/ 223908 h 602" name="T57"/>
              <a:gd fmla="*/ 278494 w 771" name="T58"/>
              <a:gd fmla="*/ 343414 h 602" name="T59"/>
              <a:gd fmla="*/ 308051 w 771" name="T60"/>
              <a:gd fmla="*/ 345384 h 602" name="T61"/>
              <a:gd fmla="*/ 396065 w 771" name="T62"/>
              <a:gd fmla="*/ 326998 h 602" name="T63"/>
              <a:gd fmla="*/ 474228 w 771" name="T64"/>
              <a:gd fmla="*/ 395287 h 602" name="T65"/>
              <a:gd fmla="*/ 454523 w 771" name="T66"/>
              <a:gd fmla="*/ 288914 h 602" name="T67"/>
              <a:gd fmla="*/ 506412 w 771" name="T68"/>
              <a:gd fmla="*/ 172692 h 60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602" w="771">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8" name="Freeform 13"/>
          <p:cNvSpPr>
            <a:spLocks noEditPoints="1"/>
          </p:cNvSpPr>
          <p:nvPr/>
        </p:nvSpPr>
        <p:spPr bwMode="auto">
          <a:xfrm>
            <a:off x="3506788" y="2392363"/>
            <a:ext cx="503237" cy="395287"/>
          </a:xfrm>
          <a:custGeom>
            <a:gdLst>
              <a:gd fmla="*/ 185265 w 766" name="T0"/>
              <a:gd fmla="*/ 200279 h 600" name="T1"/>
              <a:gd fmla="*/ 256874 w 766" name="T2"/>
              <a:gd fmla="*/ 163385 h 600" name="T3"/>
              <a:gd fmla="*/ 391553 w 766" name="T4"/>
              <a:gd fmla="*/ 140327 h 600" name="T5"/>
              <a:gd fmla="*/ 428343 w 766" name="T6"/>
              <a:gd fmla="*/ 84987 h 600" name="T7"/>
              <a:gd fmla="*/ 374471 w 766" name="T8"/>
              <a:gd fmla="*/ 122539 h 600" name="T9"/>
              <a:gd fmla="*/ 256874 w 766" name="T10"/>
              <a:gd fmla="*/ 128468 h 600" name="T11"/>
              <a:gd fmla="*/ 503237 w 766" name="T12"/>
              <a:gd fmla="*/ 52705 h 600" name="T13"/>
              <a:gd fmla="*/ 305490 w 766" name="T14"/>
              <a:gd fmla="*/ 21082 h 600" name="T15"/>
              <a:gd fmla="*/ 287095 w 766" name="T16"/>
              <a:gd fmla="*/ 0 h 600" name="T17"/>
              <a:gd fmla="*/ 101173 w 766" name="T18"/>
              <a:gd fmla="*/ 21082 h 600" name="T19"/>
              <a:gd fmla="*/ 114969 w 766" name="T20"/>
              <a:gd fmla="*/ 52705 h 600" name="T21"/>
              <a:gd fmla="*/ 141905 w 766" name="T22"/>
              <a:gd fmla="*/ 88940 h 600" name="T23"/>
              <a:gd fmla="*/ 463819 w 766" name="T24"/>
              <a:gd fmla="*/ 52705 h 600" name="T25"/>
              <a:gd fmla="*/ 233223 w 766" name="T26"/>
              <a:gd fmla="*/ 259572 h 600" name="T27"/>
              <a:gd fmla="*/ 463819 w 766" name="T28"/>
              <a:gd fmla="*/ 270113 h 600" name="T29"/>
              <a:gd fmla="*/ 237165 w 766" name="T30"/>
              <a:gd fmla="*/ 281313 h 600" name="T31"/>
              <a:gd fmla="*/ 237822 w 766" name="T32"/>
              <a:gd fmla="*/ 314912 h 600" name="T33"/>
              <a:gd fmla="*/ 287095 w 766" name="T34"/>
              <a:gd fmla="*/ 391993 h 600" name="T35"/>
              <a:gd fmla="*/ 305490 w 766" name="T36"/>
              <a:gd fmla="*/ 314912 h 600" name="T37"/>
              <a:gd fmla="*/ 396151 w 766" name="T38"/>
              <a:gd fmla="*/ 390017 h 600" name="T39"/>
              <a:gd fmla="*/ 388268 w 766" name="T40"/>
              <a:gd fmla="*/ 314912 h 600" name="T41"/>
              <a:gd fmla="*/ 503237 w 766" name="T42"/>
              <a:gd fmla="*/ 281313 h 600" name="T43"/>
              <a:gd fmla="*/ 490755 w 766" name="T44"/>
              <a:gd fmla="*/ 52705 h 600" name="T45"/>
              <a:gd fmla="*/ 105772 w 766" name="T46"/>
              <a:gd fmla="*/ 204232 h 600" name="T47"/>
              <a:gd fmla="*/ 154387 w 766" name="T48"/>
              <a:gd fmla="*/ 155480 h 600" name="T49"/>
              <a:gd fmla="*/ 56499 w 766" name="T50"/>
              <a:gd fmla="*/ 155480 h 600" name="T51"/>
              <a:gd fmla="*/ 136649 w 766" name="T52"/>
              <a:gd fmla="*/ 214114 h 600" name="T53"/>
              <a:gd fmla="*/ 118911 w 766" name="T54"/>
              <a:gd fmla="*/ 214114 h 600" name="T55"/>
              <a:gd fmla="*/ 123510 w 766" name="T56"/>
              <a:gd fmla="*/ 223337 h 600" name="T57"/>
              <a:gd fmla="*/ 128766 w 766" name="T58"/>
              <a:gd fmla="*/ 335994 h 600" name="T59"/>
              <a:gd fmla="*/ 84749 w 766" name="T60"/>
              <a:gd fmla="*/ 335994 h 600" name="T61"/>
              <a:gd fmla="*/ 90005 w 766" name="T62"/>
              <a:gd fmla="*/ 223337 h 600" name="T63"/>
              <a:gd fmla="*/ 95260 w 766" name="T64"/>
              <a:gd fmla="*/ 214114 h 600" name="T65"/>
              <a:gd fmla="*/ 0 w 766" name="T66"/>
              <a:gd fmla="*/ 288560 h 600" name="T67"/>
              <a:gd fmla="*/ 43360 w 766" name="T68"/>
              <a:gd fmla="*/ 395287 h 600" name="T69"/>
              <a:gd fmla="*/ 58470 w 766" name="T70"/>
              <a:gd fmla="*/ 284607 h 600" name="T71"/>
              <a:gd fmla="*/ 151102 w 766" name="T72"/>
              <a:gd fmla="*/ 395287 h 600" name="T73"/>
              <a:gd fmla="*/ 166213 w 766" name="T74"/>
              <a:gd fmla="*/ 284607 h 600" name="T75"/>
              <a:gd fmla="*/ 210887 w 766" name="T76"/>
              <a:gd fmla="*/ 395287 h 600" name="T77"/>
              <a:gd fmla="*/ 136649 w 766" name="T78"/>
              <a:gd fmla="*/ 214114 h 60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600" w="766">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39" name="Freeform 14"/>
          <p:cNvSpPr>
            <a:spLocks noEditPoints="1"/>
          </p:cNvSpPr>
          <p:nvPr/>
        </p:nvSpPr>
        <p:spPr bwMode="auto">
          <a:xfrm>
            <a:off x="2211388" y="2392363"/>
            <a:ext cx="317500" cy="396875"/>
          </a:xfrm>
          <a:custGeom>
            <a:gdLst>
              <a:gd fmla="*/ 53791 w 484" name="T0"/>
              <a:gd fmla="*/ 108715 h 606" name="T1"/>
              <a:gd fmla="*/ 53791 w 484" name="T2"/>
              <a:gd fmla="*/ 121813 h 606" name="T3"/>
              <a:gd fmla="*/ 217133 w 484" name="T4"/>
              <a:gd fmla="*/ 126397 h 606" name="T5"/>
              <a:gd fmla="*/ 217133 w 484" name="T6"/>
              <a:gd fmla="*/ 113299 h 606" name="T7"/>
              <a:gd fmla="*/ 253869 w 484" name="T8"/>
              <a:gd fmla="*/ 364130 h 606" name="T9"/>
              <a:gd fmla="*/ 254525 w 484" name="T10"/>
              <a:gd fmla="*/ 369369 h 606" name="T11"/>
              <a:gd fmla="*/ 274205 w 484" name="T12"/>
              <a:gd fmla="*/ 389016 h 606" name="T13"/>
              <a:gd fmla="*/ 310940 w 484" name="T14"/>
              <a:gd fmla="*/ 380502 h 606" name="T15"/>
              <a:gd fmla="*/ 310940 w 484" name="T16"/>
              <a:gd fmla="*/ 347757 h 606" name="T17"/>
              <a:gd fmla="*/ 291260 w 484" name="T18"/>
              <a:gd fmla="*/ 328110 h 606" name="T19"/>
              <a:gd fmla="*/ 274205 w 484" name="T20"/>
              <a:gd fmla="*/ 339898 h 606" name="T21"/>
              <a:gd fmla="*/ 251901 w 484" name="T22"/>
              <a:gd fmla="*/ 362165 h 606" name="T23"/>
              <a:gd fmla="*/ 143006 w 484" name="T24"/>
              <a:gd fmla="*/ 231838 h 606" name="T25"/>
              <a:gd fmla="*/ 150222 w 484" name="T26"/>
              <a:gd fmla="*/ 220050 h 606" name="T27"/>
              <a:gd fmla="*/ 135790 w 484" name="T28"/>
              <a:gd fmla="*/ 209571 h 606" name="T29"/>
              <a:gd fmla="*/ 135790 w 484" name="T30"/>
              <a:gd fmla="*/ 214155 h 606" name="T31"/>
              <a:gd fmla="*/ 161374 w 484" name="T32"/>
              <a:gd fmla="*/ 276372 h 606" name="T33"/>
              <a:gd fmla="*/ 194830 w 484" name="T34"/>
              <a:gd fmla="*/ 238387 h 606" name="T35"/>
              <a:gd fmla="*/ 194174 w 484" name="T36"/>
              <a:gd fmla="*/ 233803 h 606" name="T37"/>
              <a:gd fmla="*/ 146942 w 484" name="T38"/>
              <a:gd fmla="*/ 237077 h 606" name="T39"/>
              <a:gd fmla="*/ 146942 w 484" name="T40"/>
              <a:gd fmla="*/ 241007 h 606" name="T41"/>
              <a:gd fmla="*/ 161374 w 484" name="T42"/>
              <a:gd fmla="*/ 276372 h 606" name="T43"/>
              <a:gd fmla="*/ 281420 w 484" name="T44"/>
              <a:gd fmla="*/ 322870 h 606" name="T45"/>
              <a:gd fmla="*/ 281420 w 484" name="T46"/>
              <a:gd fmla="*/ 318941 h 606" name="T47"/>
              <a:gd fmla="*/ 258461 w 484" name="T48"/>
              <a:gd fmla="*/ 295364 h 606" name="T49"/>
              <a:gd fmla="*/ 167934 w 484" name="T50"/>
              <a:gd fmla="*/ 278336 h 606" name="T51"/>
              <a:gd fmla="*/ 167934 w 484" name="T52"/>
              <a:gd fmla="*/ 282921 h 606" name="T53"/>
              <a:gd fmla="*/ 232221 w 484" name="T54"/>
              <a:gd fmla="*/ 347102 h 606" name="T55"/>
              <a:gd fmla="*/ 259117 w 484" name="T56"/>
              <a:gd fmla="*/ 345792 h 606" name="T57"/>
              <a:gd fmla="*/ 13120 w 484" name="T58"/>
              <a:gd fmla="*/ 98236 h 606" name="T59"/>
              <a:gd fmla="*/ 58383 w 484" name="T60"/>
              <a:gd fmla="*/ 99546 h 606" name="T61"/>
              <a:gd fmla="*/ 92495 w 484" name="T62"/>
              <a:gd fmla="*/ 65491 h 606" name="T63"/>
              <a:gd fmla="*/ 92495 w 484" name="T64"/>
              <a:gd fmla="*/ 60907 h 606" name="T65"/>
              <a:gd fmla="*/ 251245 w 484" name="T66"/>
              <a:gd fmla="*/ 18337 h 606" name="T67"/>
              <a:gd fmla="*/ 258461 w 484" name="T68"/>
              <a:gd fmla="*/ 276372 h 606" name="T69"/>
              <a:gd fmla="*/ 271581 w 484" name="T70"/>
              <a:gd fmla="*/ 294054 h 606" name="T71"/>
              <a:gd fmla="*/ 271581 w 484" name="T72"/>
              <a:gd fmla="*/ 25541 h 606" name="T73"/>
              <a:gd fmla="*/ 251245 w 484" name="T74"/>
              <a:gd fmla="*/ 0 h 606" name="T75"/>
              <a:gd fmla="*/ 79375 w 484" name="T76"/>
              <a:gd fmla="*/ 1310 h 606" name="T77"/>
              <a:gd fmla="*/ 0 w 484" name="T78"/>
              <a:gd fmla="*/ 80554 h 606" name="T79"/>
              <a:gd fmla="*/ 0 w 484" name="T80"/>
              <a:gd fmla="*/ 322215 h 606" name="T81"/>
              <a:gd fmla="*/ 20336 w 484" name="T82"/>
              <a:gd fmla="*/ 347102 h 606" name="T83"/>
              <a:gd fmla="*/ 209261 w 484" name="T84"/>
              <a:gd fmla="*/ 343172 h 606" name="T85"/>
              <a:gd fmla="*/ 200077 w 484" name="T86"/>
              <a:gd fmla="*/ 329419 h 606" name="T87"/>
              <a:gd fmla="*/ 13120 w 484" name="T88"/>
              <a:gd fmla="*/ 322215 h 606" name="T89"/>
              <a:gd fmla="*/ 13120 w 484" name="T90"/>
              <a:gd fmla="*/ 98236 h 606" name="T91"/>
              <a:gd fmla="*/ 102335 w 484" name="T92"/>
              <a:gd fmla="*/ 210881 h 606" name="T93"/>
              <a:gd fmla="*/ 102335 w 484" name="T94"/>
              <a:gd fmla="*/ 197128 h 606" name="T95"/>
              <a:gd fmla="*/ 53791 w 484" name="T96"/>
              <a:gd fmla="*/ 192543 h 606" name="T97"/>
              <a:gd fmla="*/ 53791 w 484" name="T98"/>
              <a:gd fmla="*/ 206296 h 606" name="T99"/>
              <a:gd fmla="*/ 53791 w 484" name="T100"/>
              <a:gd fmla="*/ 178135 h 606" name="T101"/>
              <a:gd fmla="*/ 217133 w 484" name="T102"/>
              <a:gd fmla="*/ 182720 h 606" name="T103"/>
              <a:gd fmla="*/ 217133 w 484" name="T104"/>
              <a:gd fmla="*/ 168967 h 606" name="T105"/>
              <a:gd fmla="*/ 53791 w 484" name="T106"/>
              <a:gd fmla="*/ 165037 h 606" name="T107"/>
              <a:gd fmla="*/ 53791 w 484" name="T108"/>
              <a:gd fmla="*/ 178135 h 606" name="T109"/>
              <a:gd fmla="*/ 53791 w 484" name="T110"/>
              <a:gd fmla="*/ 154559 h 606" name="T111"/>
              <a:gd fmla="*/ 217133 w 484" name="T112"/>
              <a:gd fmla="*/ 149974 h 606" name="T113"/>
              <a:gd fmla="*/ 217133 w 484" name="T114"/>
              <a:gd fmla="*/ 136876 h 606" name="T115"/>
              <a:gd fmla="*/ 53791 w 484" name="T116"/>
              <a:gd fmla="*/ 141460 h 60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606" w="483">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0" name="Freeform 15"/>
          <p:cNvSpPr>
            <a:spLocks noEditPoints="1"/>
          </p:cNvSpPr>
          <p:nvPr/>
        </p:nvSpPr>
        <p:spPr bwMode="auto">
          <a:xfrm>
            <a:off x="3573463" y="4176713"/>
            <a:ext cx="373062" cy="396875"/>
          </a:xfrm>
          <a:custGeom>
            <a:gdLst>
              <a:gd fmla="*/ 112313 w 568" name="T0"/>
              <a:gd fmla="*/ 60252 h 606" name="T1"/>
              <a:gd fmla="*/ 244329 w 568" name="T2"/>
              <a:gd fmla="*/ 43879 h 606" name="T3"/>
              <a:gd fmla="*/ 197040 w 568" name="T4"/>
              <a:gd fmla="*/ 26851 h 606" name="T5"/>
              <a:gd fmla="*/ 142525 w 568" name="T6"/>
              <a:gd fmla="*/ 26851 h 606" name="T7"/>
              <a:gd fmla="*/ 95236 w 568" name="T8"/>
              <a:gd fmla="*/ 43879 h 606" name="T9"/>
              <a:gd fmla="*/ 307382 w 568" name="T10"/>
              <a:gd fmla="*/ 343827 h 606" name="T11"/>
              <a:gd fmla="*/ 311980 w 568" name="T12"/>
              <a:gd fmla="*/ 332039 h 606" name="T13"/>
              <a:gd fmla="*/ 290962 w 568" name="T14"/>
              <a:gd fmla="*/ 257379 h 606" name="T15"/>
              <a:gd fmla="*/ 277169 w 568" name="T16"/>
              <a:gd fmla="*/ 257379 h 606" name="T17"/>
              <a:gd fmla="*/ 277169 w 568" name="T18"/>
              <a:gd fmla="*/ 315011 h 606" name="T19"/>
              <a:gd fmla="*/ 277169 w 568" name="T20"/>
              <a:gd fmla="*/ 316321 h 606" name="T21"/>
              <a:gd fmla="*/ 277826 w 568" name="T22"/>
              <a:gd fmla="*/ 316976 h 606" name="T23"/>
              <a:gd fmla="*/ 279140 w 568" name="T24"/>
              <a:gd fmla="*/ 318286 h 606" name="T25"/>
              <a:gd fmla="*/ 355328 w 568" name="T26"/>
              <a:gd fmla="*/ 261964 h 606" name="T27"/>
              <a:gd fmla="*/ 283737 w 568" name="T28"/>
              <a:gd fmla="*/ 223979 h 606" name="T29"/>
              <a:gd fmla="*/ 267317 w 568" name="T30"/>
              <a:gd fmla="*/ 395565 h 606" name="T31"/>
              <a:gd fmla="*/ 369121 w 568" name="T32"/>
              <a:gd fmla="*/ 326800 h 606" name="T33"/>
              <a:gd fmla="*/ 355985 w 568" name="T34"/>
              <a:gd fmla="*/ 324180 h 606" name="T35"/>
              <a:gd fmla="*/ 283737 w 568" name="T36"/>
              <a:gd fmla="*/ 383777 h 606" name="T37"/>
              <a:gd fmla="*/ 212146 w 568" name="T38"/>
              <a:gd fmla="*/ 296674 h 606" name="T39"/>
              <a:gd fmla="*/ 297530 w 568" name="T40"/>
              <a:gd fmla="*/ 239042 h 606" name="T41"/>
              <a:gd fmla="*/ 355985 w 568" name="T42"/>
              <a:gd fmla="*/ 324180 h 606" name="T43"/>
              <a:gd fmla="*/ 124792 w 568" name="T44"/>
              <a:gd fmla="*/ 323525 h 606" name="T45"/>
              <a:gd fmla="*/ 213460 w 568" name="T46"/>
              <a:gd fmla="*/ 235767 h 606" name="T47"/>
              <a:gd fmla="*/ 231850 w 568" name="T48"/>
              <a:gd fmla="*/ 222014 h 606" name="T49"/>
              <a:gd fmla="*/ 322488 w 568" name="T50"/>
              <a:gd fmla="*/ 134256 h 606" name="T51"/>
              <a:gd fmla="*/ 325772 w 568" name="T52"/>
              <a:gd fmla="*/ 216775 h 606" name="T53"/>
              <a:gd fmla="*/ 340222 w 568" name="T54"/>
              <a:gd fmla="*/ 222014 h 606" name="T55"/>
              <a:gd fmla="*/ 340222 w 568" name="T56"/>
              <a:gd fmla="*/ 91032 h 606" name="T57"/>
              <a:gd fmla="*/ 17734 w 568" name="T58"/>
              <a:gd fmla="*/ 73350 h 606" name="T59"/>
              <a:gd fmla="*/ 0 w 568" name="T60"/>
              <a:gd fmla="*/ 138186 h 606" name="T61"/>
              <a:gd fmla="*/ 0 w 568" name="T62"/>
              <a:gd fmla="*/ 235767 h 606" name="T63"/>
              <a:gd fmla="*/ 0 w 568" name="T64"/>
              <a:gd fmla="*/ 330074 h 606" name="T65"/>
              <a:gd fmla="*/ 187845 w 568" name="T66"/>
              <a:gd fmla="*/ 347757 h 606" name="T67"/>
              <a:gd fmla="*/ 13793 w 568" name="T68"/>
              <a:gd fmla="*/ 138186 h 606" name="T69"/>
              <a:gd fmla="*/ 17734 w 568" name="T70"/>
              <a:gd fmla="*/ 134256 h 606" name="T71"/>
              <a:gd fmla="*/ 110999 w 568" name="T72"/>
              <a:gd fmla="*/ 222014 h 606" name="T73"/>
              <a:gd fmla="*/ 13793 w 568" name="T74"/>
              <a:gd fmla="*/ 138186 h 606" name="T75"/>
              <a:gd fmla="*/ 110999 w 568" name="T76"/>
              <a:gd fmla="*/ 235767 h 606" name="T77"/>
              <a:gd fmla="*/ 17734 w 568" name="T78"/>
              <a:gd fmla="*/ 323525 h 606" name="T79"/>
              <a:gd fmla="*/ 13793 w 568" name="T80"/>
              <a:gd fmla="*/ 235767 h 606" name="T81"/>
              <a:gd fmla="*/ 124792 w 568" name="T82"/>
              <a:gd fmla="*/ 222014 h 606" name="T83"/>
              <a:gd fmla="*/ 124792 w 568" name="T84"/>
              <a:gd fmla="*/ 134256 h 606" name="T85"/>
              <a:gd fmla="*/ 218057 w 568" name="T86"/>
              <a:gd fmla="*/ 222014 h 606" name="T87"/>
              <a:gd fmla="*/ 224625 w 568" name="T88"/>
              <a:gd fmla="*/ 91032 h 606" name="T89"/>
              <a:gd fmla="*/ 237105 w 568" name="T90"/>
              <a:gd fmla="*/ 102821 h 606" name="T91"/>
              <a:gd fmla="*/ 212803 w 568" name="T92"/>
              <a:gd fmla="*/ 102821 h 606" name="T93"/>
              <a:gd fmla="*/ 118224 w 568" name="T94"/>
              <a:gd fmla="*/ 91032 h 606" name="T95"/>
              <a:gd fmla="*/ 130046 w 568" name="T96"/>
              <a:gd fmla="*/ 102821 h 606" name="T97"/>
              <a:gd fmla="*/ 105745 w 568" name="T98"/>
              <a:gd fmla="*/ 102821 h 60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606" w="568">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1" name="Freeform 16"/>
          <p:cNvSpPr>
            <a:spLocks noEditPoints="1"/>
          </p:cNvSpPr>
          <p:nvPr/>
        </p:nvSpPr>
        <p:spPr bwMode="auto">
          <a:xfrm>
            <a:off x="817563" y="2390775"/>
            <a:ext cx="422275" cy="396875"/>
          </a:xfrm>
          <a:custGeom>
            <a:gdLst>
              <a:gd fmla="*/ 13791 w 643" name="T0"/>
              <a:gd fmla="*/ 314604 h 603" name="T1"/>
              <a:gd fmla="*/ 301437 w 643" name="T2"/>
              <a:gd fmla="*/ 236282 h 603" name="T3"/>
              <a:gd fmla="*/ 275825 w 643" name="T4"/>
              <a:gd fmla="*/ 325135 h 603" name="T5"/>
              <a:gd fmla="*/ 267288 w 643" name="T6"/>
              <a:gd fmla="*/ 248129 h 603" name="T7"/>
              <a:gd fmla="*/ 267944 w 643" name="T8"/>
              <a:gd fmla="*/ 179022 h 603" name="T9"/>
              <a:gd fmla="*/ 260720 w 643" name="T10"/>
              <a:gd fmla="*/ 181654 h 603" name="T11"/>
              <a:gd fmla="*/ 265974 w 643" name="T12"/>
              <a:gd fmla="*/ 192185 h 603" name="T13"/>
              <a:gd fmla="*/ 272541 w 643" name="T14"/>
              <a:gd fmla="*/ 189552 h 603" name="T15"/>
              <a:gd fmla="*/ 233795 w 643" name="T16"/>
              <a:gd fmla="*/ 198767 h 603" name="T17"/>
              <a:gd fmla="*/ 236421 w 643" name="T18"/>
              <a:gd fmla="*/ 211930 h 603" name="T19"/>
              <a:gd fmla="*/ 241675 w 643" name="T20"/>
              <a:gd fmla="*/ 207323 h 603" name="T21"/>
              <a:gd fmla="*/ 212779 w 643" name="T22"/>
              <a:gd fmla="*/ 224435 h 603" name="T23"/>
              <a:gd fmla="*/ 209496 w 643" name="T24"/>
              <a:gd fmla="*/ 231017 h 603" name="T25"/>
              <a:gd fmla="*/ 220003 w 643" name="T26"/>
              <a:gd fmla="*/ 236282 h 603" name="T27"/>
              <a:gd fmla="*/ 223287 w 643" name="T28"/>
              <a:gd fmla="*/ 229700 h 603" name="T29"/>
              <a:gd fmla="*/ 200302 w 643" name="T30"/>
              <a:gd fmla="*/ 262609 h 603" name="T31"/>
              <a:gd fmla="*/ 211466 w 643" name="T32"/>
              <a:gd fmla="*/ 270507 h 603" name="T33"/>
              <a:gd fmla="*/ 212123 w 643" name="T34"/>
              <a:gd fmla="*/ 263267 h 603" name="T35"/>
              <a:gd fmla="*/ 202272 w 643" name="T36"/>
              <a:gd fmla="*/ 296175 h 603" name="T37"/>
              <a:gd fmla="*/ 204242 w 643" name="T38"/>
              <a:gd fmla="*/ 303415 h 603" name="T39"/>
              <a:gd fmla="*/ 214749 w 643" name="T40"/>
              <a:gd fmla="*/ 299466 h 603" name="T41"/>
              <a:gd fmla="*/ 212779 w 643" name="T42"/>
              <a:gd fmla="*/ 292226 h 603" name="T43"/>
              <a:gd fmla="*/ 218033 w 643" name="T44"/>
              <a:gd fmla="*/ 333033 h 603" name="T45"/>
              <a:gd fmla="*/ 231824 w 643" name="T46"/>
              <a:gd fmla="*/ 331058 h 603" name="T47"/>
              <a:gd fmla="*/ 227227 w 643" name="T48"/>
              <a:gd fmla="*/ 325793 h 603" name="T49"/>
              <a:gd fmla="*/ 241019 w 643" name="T50"/>
              <a:gd fmla="*/ 356069 h 603" name="T51"/>
              <a:gd fmla="*/ 247586 w 643" name="T52"/>
              <a:gd fmla="*/ 360018 h 603" name="T53"/>
              <a:gd fmla="*/ 253496 w 643" name="T54"/>
              <a:gd fmla="*/ 350145 h 603" name="T55"/>
              <a:gd fmla="*/ 247586 w 643" name="T56"/>
              <a:gd fmla="*/ 346196 h 603" name="T57"/>
              <a:gd fmla="*/ 277795 w 643" name="T58"/>
              <a:gd fmla="*/ 372523 h 603" name="T59"/>
              <a:gd fmla="*/ 285019 w 643" name="T60"/>
              <a:gd fmla="*/ 373839 h 603" name="T61"/>
              <a:gd fmla="*/ 280422 w 643" name="T62"/>
              <a:gd fmla="*/ 361334 h 603" name="T63"/>
              <a:gd fmla="*/ 309975 w 643" name="T64"/>
              <a:gd fmla="*/ 374497 h 603" name="T65"/>
              <a:gd fmla="*/ 317856 w 643" name="T66"/>
              <a:gd fmla="*/ 373839 h 603" name="T67"/>
              <a:gd fmla="*/ 317199 w 643" name="T68"/>
              <a:gd fmla="*/ 361992 h 603" name="T69"/>
              <a:gd fmla="*/ 309975 w 643" name="T70"/>
              <a:gd fmla="*/ 363308 h 603" name="T71"/>
              <a:gd fmla="*/ 348065 w 643" name="T72"/>
              <a:gd fmla="*/ 363308 h 603" name="T73"/>
              <a:gd fmla="*/ 354632 w 643" name="T74"/>
              <a:gd fmla="*/ 358701 h 603" name="T75"/>
              <a:gd fmla="*/ 344125 w 643" name="T76"/>
              <a:gd fmla="*/ 352120 h 603" name="T77"/>
              <a:gd fmla="*/ 374334 w 643" name="T78"/>
              <a:gd fmla="*/ 342905 h 603" name="T79"/>
              <a:gd fmla="*/ 378931 w 643" name="T80"/>
              <a:gd fmla="*/ 336982 h 603" name="T81"/>
              <a:gd fmla="*/ 371050 w 643" name="T82"/>
              <a:gd fmla="*/ 328426 h 603" name="T83"/>
              <a:gd fmla="*/ 367110 w 643" name="T84"/>
              <a:gd fmla="*/ 333691 h 603" name="T85"/>
              <a:gd fmla="*/ 394692 w 643" name="T86"/>
              <a:gd fmla="*/ 308681 h 603" name="T87"/>
              <a:gd fmla="*/ 397319 w 643" name="T88"/>
              <a:gd fmla="*/ 300783 h 603" name="T89"/>
              <a:gd fmla="*/ 384842 w 643" name="T90"/>
              <a:gd fmla="*/ 302099 h 603" name="T91"/>
              <a:gd fmla="*/ 400603 w 643" name="T92"/>
              <a:gd fmla="*/ 275772 h 603" name="T93"/>
              <a:gd fmla="*/ 400603 w 643" name="T94"/>
              <a:gd fmla="*/ 268532 h 603" name="T95"/>
              <a:gd fmla="*/ 388782 w 643" name="T96"/>
              <a:gd fmla="*/ 267216 h 603" name="T97"/>
              <a:gd fmla="*/ 389439 w 643" name="T98"/>
              <a:gd fmla="*/ 274456 h 603" name="T99"/>
              <a:gd fmla="*/ 393379 w 643" name="T100"/>
              <a:gd fmla="*/ 235624 h 603" name="T101"/>
              <a:gd fmla="*/ 390095 w 643" name="T102"/>
              <a:gd fmla="*/ 228384 h 603" name="T103"/>
              <a:gd fmla="*/ 381558 w 643" name="T104"/>
              <a:gd fmla="*/ 238915 h 603" name="T105"/>
              <a:gd fmla="*/ 376304 w 643" name="T106"/>
              <a:gd fmla="*/ 207981 h 603" name="T107"/>
              <a:gd fmla="*/ 371050 w 643" name="T108"/>
              <a:gd fmla="*/ 202716 h 603" name="T109"/>
              <a:gd fmla="*/ 361199 w 643" name="T110"/>
              <a:gd fmla="*/ 209297 h 603" name="T111"/>
              <a:gd fmla="*/ 365797 w 643" name="T112"/>
              <a:gd fmla="*/ 214563 h 603" name="T113"/>
              <a:gd fmla="*/ 344125 w 643" name="T114"/>
              <a:gd fmla="*/ 183629 h 603" name="T115"/>
              <a:gd fmla="*/ 336901 w 643" name="T116"/>
              <a:gd fmla="*/ 180338 h 603" name="T117"/>
              <a:gd fmla="*/ 336901 w 643" name="T118"/>
              <a:gd fmla="*/ 192843 h 603" name="T119"/>
              <a:gd fmla="*/ 300124 w 643" name="T120"/>
              <a:gd fmla="*/ 152037 h 603" name="T121"/>
              <a:gd fmla="*/ 235108 w 643" name="T122"/>
              <a:gd fmla="*/ 5924 h 603" name="T123"/>
              <a:gd fmla="*/ 19702 w 643" name="T124"/>
              <a:gd fmla="*/ 100700 h 60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03" w="64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401" y="294"/>
                </a:lnTo>
                <a:lnTo>
                  <a:pt x="401" y="293"/>
                </a:lnTo>
                <a:lnTo>
                  <a:pt x="402" y="293"/>
                </a:lnTo>
                <a:lnTo>
                  <a:pt x="403" y="293"/>
                </a:lnTo>
                <a:lnTo>
                  <a:pt x="404" y="292"/>
                </a:lnTo>
                <a:lnTo>
                  <a:pt x="405" y="292"/>
                </a:lnTo>
                <a:lnTo>
                  <a:pt x="406"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5" y="303"/>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19"/>
                </a:lnTo>
                <a:lnTo>
                  <a:pt x="364" y="319"/>
                </a:lnTo>
                <a:lnTo>
                  <a:pt x="364" y="318"/>
                </a:lnTo>
                <a:lnTo>
                  <a:pt x="365" y="318"/>
                </a:lnTo>
                <a:lnTo>
                  <a:pt x="365" y="317"/>
                </a:lnTo>
                <a:lnTo>
                  <a:pt x="366" y="317"/>
                </a:lnTo>
                <a:lnTo>
                  <a:pt x="367" y="316"/>
                </a:lnTo>
                <a:lnTo>
                  <a:pt x="368" y="315"/>
                </a:lnTo>
                <a:lnTo>
                  <a:pt x="368" y="314"/>
                </a:lnTo>
                <a:lnTo>
                  <a:pt x="369" y="314"/>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33" y="363"/>
                </a:lnTo>
                <a:lnTo>
                  <a:pt x="333" y="362"/>
                </a:lnTo>
                <a:lnTo>
                  <a:pt x="334" y="361"/>
                </a:lnTo>
                <a:lnTo>
                  <a:pt x="334" y="360"/>
                </a:lnTo>
                <a:lnTo>
                  <a:pt x="335" y="359"/>
                </a:lnTo>
                <a:lnTo>
                  <a:pt x="335" y="358"/>
                </a:lnTo>
                <a:lnTo>
                  <a:pt x="335" y="357"/>
                </a:lnTo>
                <a:lnTo>
                  <a:pt x="336" y="357"/>
                </a:lnTo>
                <a:lnTo>
                  <a:pt x="336" y="356"/>
                </a:lnTo>
                <a:lnTo>
                  <a:pt x="336" y="355"/>
                </a:lnTo>
                <a:lnTo>
                  <a:pt x="337" y="354"/>
                </a:lnTo>
                <a:lnTo>
                  <a:pt x="338" y="353"/>
                </a:lnTo>
                <a:lnTo>
                  <a:pt x="338" y="352"/>
                </a:lnTo>
                <a:lnTo>
                  <a:pt x="339" y="351"/>
                </a:lnTo>
                <a:lnTo>
                  <a:pt x="339" y="350"/>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22" y="411"/>
                </a:lnTo>
                <a:lnTo>
                  <a:pt x="322" y="410"/>
                </a:lnTo>
                <a:lnTo>
                  <a:pt x="322" y="409"/>
                </a:lnTo>
                <a:lnTo>
                  <a:pt x="322" y="408"/>
                </a:lnTo>
                <a:lnTo>
                  <a:pt x="322" y="407"/>
                </a:lnTo>
                <a:lnTo>
                  <a:pt x="322" y="406"/>
                </a:lnTo>
                <a:lnTo>
                  <a:pt x="322" y="405"/>
                </a:lnTo>
                <a:lnTo>
                  <a:pt x="322" y="404"/>
                </a:lnTo>
                <a:lnTo>
                  <a:pt x="322" y="403"/>
                </a:lnTo>
                <a:lnTo>
                  <a:pt x="322" y="402"/>
                </a:lnTo>
                <a:lnTo>
                  <a:pt x="323" y="401"/>
                </a:lnTo>
                <a:lnTo>
                  <a:pt x="323" y="400"/>
                </a:lnTo>
                <a:lnTo>
                  <a:pt x="323" y="399"/>
                </a:lnTo>
                <a:lnTo>
                  <a:pt x="323" y="398"/>
                </a:lnTo>
                <a:lnTo>
                  <a:pt x="323" y="397"/>
                </a:lnTo>
                <a:lnTo>
                  <a:pt x="323" y="396"/>
                </a:lnTo>
                <a:lnTo>
                  <a:pt x="323" y="395"/>
                </a:lnTo>
                <a:lnTo>
                  <a:pt x="306" y="392"/>
                </a:lnTo>
                <a:close/>
                <a:moveTo>
                  <a:pt x="307" y="447"/>
                </a:moveTo>
                <a:lnTo>
                  <a:pt x="307" y="447"/>
                </a:lnTo>
                <a:lnTo>
                  <a:pt x="307" y="448"/>
                </a:lnTo>
                <a:lnTo>
                  <a:pt x="307" y="449"/>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5"/>
                </a:lnTo>
                <a:lnTo>
                  <a:pt x="327" y="454"/>
                </a:lnTo>
                <a:lnTo>
                  <a:pt x="327" y="453"/>
                </a:lnTo>
                <a:lnTo>
                  <a:pt x="326" y="452"/>
                </a:lnTo>
                <a:lnTo>
                  <a:pt x="326" y="451"/>
                </a:lnTo>
                <a:lnTo>
                  <a:pt x="326" y="450"/>
                </a:lnTo>
                <a:lnTo>
                  <a:pt x="325" y="449"/>
                </a:lnTo>
                <a:lnTo>
                  <a:pt x="325" y="448"/>
                </a:lnTo>
                <a:lnTo>
                  <a:pt x="325" y="447"/>
                </a:lnTo>
                <a:lnTo>
                  <a:pt x="325" y="446"/>
                </a:lnTo>
                <a:lnTo>
                  <a:pt x="325" y="445"/>
                </a:lnTo>
                <a:lnTo>
                  <a:pt x="324" y="444"/>
                </a:lnTo>
                <a:lnTo>
                  <a:pt x="307" y="447"/>
                </a:lnTo>
                <a:close/>
                <a:moveTo>
                  <a:pt x="328" y="499"/>
                </a:move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1" y="501"/>
                </a:lnTo>
                <a:lnTo>
                  <a:pt x="350" y="500"/>
                </a:lnTo>
                <a:lnTo>
                  <a:pt x="350" y="499"/>
                </a:lnTo>
                <a:lnTo>
                  <a:pt x="349" y="499"/>
                </a:lnTo>
                <a:lnTo>
                  <a:pt x="349" y="498"/>
                </a:lnTo>
                <a:lnTo>
                  <a:pt x="348" y="497"/>
                </a:lnTo>
                <a:lnTo>
                  <a:pt x="347" y="496"/>
                </a:lnTo>
                <a:lnTo>
                  <a:pt x="347" y="495"/>
                </a:lnTo>
                <a:lnTo>
                  <a:pt x="346" y="495"/>
                </a:lnTo>
                <a:lnTo>
                  <a:pt x="346" y="494"/>
                </a:lnTo>
                <a:lnTo>
                  <a:pt x="345" y="493"/>
                </a:lnTo>
                <a:lnTo>
                  <a:pt x="344" y="492"/>
                </a:lnTo>
                <a:lnTo>
                  <a:pt x="344" y="491"/>
                </a:lnTo>
                <a:lnTo>
                  <a:pt x="343" y="491"/>
                </a:lnTo>
                <a:lnTo>
                  <a:pt x="343" y="490"/>
                </a:lnTo>
                <a:lnTo>
                  <a:pt x="328" y="499"/>
                </a:lnTo>
                <a:close/>
                <a:moveTo>
                  <a:pt x="366" y="540"/>
                </a:moveTo>
                <a:lnTo>
                  <a:pt x="366" y="540"/>
                </a:lnTo>
                <a:lnTo>
                  <a:pt x="367" y="541"/>
                </a:lnTo>
                <a:lnTo>
                  <a:pt x="368" y="541"/>
                </a:lnTo>
                <a:lnTo>
                  <a:pt x="369" y="542"/>
                </a:lnTo>
                <a:lnTo>
                  <a:pt x="370" y="543"/>
                </a:lnTo>
                <a:lnTo>
                  <a:pt x="371" y="543"/>
                </a:lnTo>
                <a:lnTo>
                  <a:pt x="372" y="544"/>
                </a:lnTo>
                <a:lnTo>
                  <a:pt x="373" y="545"/>
                </a:lnTo>
                <a:lnTo>
                  <a:pt x="374" y="545"/>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0" y="528"/>
                </a:lnTo>
                <a:lnTo>
                  <a:pt x="379" y="528"/>
                </a:lnTo>
                <a:lnTo>
                  <a:pt x="379" y="527"/>
                </a:lnTo>
                <a:lnTo>
                  <a:pt x="378" y="527"/>
                </a:lnTo>
                <a:lnTo>
                  <a:pt x="377" y="526"/>
                </a:lnTo>
                <a:lnTo>
                  <a:pt x="376" y="526"/>
                </a:lnTo>
                <a:lnTo>
                  <a:pt x="366" y="540"/>
                </a:lnTo>
                <a:close/>
                <a:moveTo>
                  <a:pt x="416" y="564"/>
                </a:move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7" y="551"/>
                </a:lnTo>
                <a:lnTo>
                  <a:pt x="436" y="551"/>
                </a:lnTo>
                <a:lnTo>
                  <a:pt x="435" y="551"/>
                </a:lnTo>
                <a:lnTo>
                  <a:pt x="434" y="550"/>
                </a:lnTo>
                <a:lnTo>
                  <a:pt x="433" y="550"/>
                </a:lnTo>
                <a:lnTo>
                  <a:pt x="432" y="550"/>
                </a:lnTo>
                <a:lnTo>
                  <a:pt x="431" y="550"/>
                </a:lnTo>
                <a:lnTo>
                  <a:pt x="430" y="550"/>
                </a:lnTo>
                <a:lnTo>
                  <a:pt x="429" y="549"/>
                </a:lnTo>
                <a:lnTo>
                  <a:pt x="428" y="549"/>
                </a:lnTo>
                <a:lnTo>
                  <a:pt x="427" y="549"/>
                </a:lnTo>
                <a:lnTo>
                  <a:pt x="426" y="549"/>
                </a:lnTo>
                <a:lnTo>
                  <a:pt x="425" y="549"/>
                </a:lnTo>
                <a:lnTo>
                  <a:pt x="424" y="548"/>
                </a:lnTo>
                <a:lnTo>
                  <a:pt x="423"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86" y="549"/>
                </a:lnTo>
                <a:lnTo>
                  <a:pt x="485" y="549"/>
                </a:lnTo>
                <a:lnTo>
                  <a:pt x="484" y="550"/>
                </a:lnTo>
                <a:lnTo>
                  <a:pt x="483" y="550"/>
                </a:lnTo>
                <a:lnTo>
                  <a:pt x="482" y="550"/>
                </a:lnTo>
                <a:lnTo>
                  <a:pt x="481" y="550"/>
                </a:lnTo>
                <a:lnTo>
                  <a:pt x="480" y="550"/>
                </a:lnTo>
                <a:lnTo>
                  <a:pt x="479" y="551"/>
                </a:lnTo>
                <a:lnTo>
                  <a:pt x="478" y="551"/>
                </a:lnTo>
                <a:lnTo>
                  <a:pt x="477" y="551"/>
                </a:lnTo>
                <a:lnTo>
                  <a:pt x="476" y="551"/>
                </a:lnTo>
                <a:lnTo>
                  <a:pt x="475" y="551"/>
                </a:lnTo>
                <a:lnTo>
                  <a:pt x="474" y="551"/>
                </a:lnTo>
                <a:lnTo>
                  <a:pt x="473" y="552"/>
                </a:lnTo>
                <a:lnTo>
                  <a:pt x="472" y="552"/>
                </a:lnTo>
                <a:lnTo>
                  <a:pt x="471" y="552"/>
                </a:lnTo>
                <a:lnTo>
                  <a:pt x="470" y="552"/>
                </a:lnTo>
                <a:lnTo>
                  <a:pt x="471" y="569"/>
                </a:lnTo>
                <a:close/>
                <a:moveTo>
                  <a:pt x="525" y="554"/>
                </a:moveTo>
                <a:lnTo>
                  <a:pt x="525" y="554"/>
                </a:lnTo>
                <a:lnTo>
                  <a:pt x="526" y="554"/>
                </a:lnTo>
                <a:lnTo>
                  <a:pt x="527" y="553"/>
                </a:lnTo>
                <a:lnTo>
                  <a:pt x="528" y="553"/>
                </a:lnTo>
                <a:lnTo>
                  <a:pt x="528" y="552"/>
                </a:lnTo>
                <a:lnTo>
                  <a:pt x="529" y="552"/>
                </a:lnTo>
                <a:lnTo>
                  <a:pt x="530" y="552"/>
                </a:lnTo>
                <a:lnTo>
                  <a:pt x="531" y="551"/>
                </a:lnTo>
                <a:lnTo>
                  <a:pt x="532" y="551"/>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6" y="534"/>
                </a:lnTo>
                <a:lnTo>
                  <a:pt x="525" y="534"/>
                </a:lnTo>
                <a:lnTo>
                  <a:pt x="524" y="535"/>
                </a:lnTo>
                <a:lnTo>
                  <a:pt x="523" y="535"/>
                </a:lnTo>
                <a:lnTo>
                  <a:pt x="522" y="536"/>
                </a:lnTo>
                <a:lnTo>
                  <a:pt x="521" y="536"/>
                </a:lnTo>
                <a:lnTo>
                  <a:pt x="520" y="537"/>
                </a:lnTo>
                <a:lnTo>
                  <a:pt x="519" y="538"/>
                </a:lnTo>
                <a:lnTo>
                  <a:pt x="518" y="538"/>
                </a:lnTo>
                <a:lnTo>
                  <a:pt x="517" y="538"/>
                </a:lnTo>
                <a:lnTo>
                  <a:pt x="525" y="554"/>
                </a:lnTo>
                <a:close/>
                <a:moveTo>
                  <a:pt x="570" y="521"/>
                </a:moveTo>
                <a:lnTo>
                  <a:pt x="570" y="521"/>
                </a:lnTo>
                <a:lnTo>
                  <a:pt x="570" y="520"/>
                </a:lnTo>
                <a:lnTo>
                  <a:pt x="571" y="519"/>
                </a:lnTo>
                <a:lnTo>
                  <a:pt x="572" y="518"/>
                </a:lnTo>
                <a:lnTo>
                  <a:pt x="573" y="517"/>
                </a:lnTo>
                <a:lnTo>
                  <a:pt x="574" y="516"/>
                </a:lnTo>
                <a:lnTo>
                  <a:pt x="575" y="515"/>
                </a:lnTo>
                <a:lnTo>
                  <a:pt x="575" y="514"/>
                </a:lnTo>
                <a:lnTo>
                  <a:pt x="576" y="514"/>
                </a:lnTo>
                <a:lnTo>
                  <a:pt x="576" y="513"/>
                </a:lnTo>
                <a:lnTo>
                  <a:pt x="577" y="512"/>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4" y="500"/>
                </a:lnTo>
                <a:lnTo>
                  <a:pt x="564" y="501"/>
                </a:lnTo>
                <a:lnTo>
                  <a:pt x="563" y="501"/>
                </a:lnTo>
                <a:lnTo>
                  <a:pt x="563" y="502"/>
                </a:lnTo>
                <a:lnTo>
                  <a:pt x="562" y="502"/>
                </a:lnTo>
                <a:lnTo>
                  <a:pt x="562" y="503"/>
                </a:lnTo>
                <a:lnTo>
                  <a:pt x="561" y="504"/>
                </a:lnTo>
                <a:lnTo>
                  <a:pt x="560" y="505"/>
                </a:lnTo>
                <a:lnTo>
                  <a:pt x="560" y="506"/>
                </a:lnTo>
                <a:lnTo>
                  <a:pt x="559" y="506"/>
                </a:lnTo>
                <a:lnTo>
                  <a:pt x="559" y="507"/>
                </a:lnTo>
                <a:lnTo>
                  <a:pt x="558" y="507"/>
                </a:lnTo>
                <a:lnTo>
                  <a:pt x="557" y="508"/>
                </a:lnTo>
                <a:lnTo>
                  <a:pt x="557" y="509"/>
                </a:lnTo>
                <a:lnTo>
                  <a:pt x="570" y="521"/>
                </a:lnTo>
                <a:close/>
                <a:moveTo>
                  <a:pt x="599" y="474"/>
                </a:moveTo>
                <a:lnTo>
                  <a:pt x="599" y="474"/>
                </a:lnTo>
                <a:lnTo>
                  <a:pt x="600" y="473"/>
                </a:lnTo>
                <a:lnTo>
                  <a:pt x="600" y="472"/>
                </a:lnTo>
                <a:lnTo>
                  <a:pt x="600" y="471"/>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0"/>
                </a:lnTo>
                <a:lnTo>
                  <a:pt x="604" y="459"/>
                </a:lnTo>
                <a:lnTo>
                  <a:pt x="605" y="458"/>
                </a:lnTo>
                <a:lnTo>
                  <a:pt x="605" y="457"/>
                </a:lnTo>
                <a:lnTo>
                  <a:pt x="605" y="456"/>
                </a:lnTo>
                <a:lnTo>
                  <a:pt x="588" y="452"/>
                </a:lnTo>
                <a:lnTo>
                  <a:pt x="588" y="453"/>
                </a:lnTo>
                <a:lnTo>
                  <a:pt x="588" y="454"/>
                </a:lnTo>
                <a:lnTo>
                  <a:pt x="587" y="455"/>
                </a:lnTo>
                <a:lnTo>
                  <a:pt x="587" y="456"/>
                </a:lnTo>
                <a:lnTo>
                  <a:pt x="587" y="457"/>
                </a:lnTo>
                <a:lnTo>
                  <a:pt x="586" y="458"/>
                </a:lnTo>
                <a:lnTo>
                  <a:pt x="586" y="459"/>
                </a:lnTo>
                <a:lnTo>
                  <a:pt x="586" y="460"/>
                </a:lnTo>
                <a:lnTo>
                  <a:pt x="585" y="461"/>
                </a:lnTo>
                <a:lnTo>
                  <a:pt x="585" y="462"/>
                </a:lnTo>
                <a:lnTo>
                  <a:pt x="585" y="463"/>
                </a:lnTo>
                <a:lnTo>
                  <a:pt x="584" y="463"/>
                </a:lnTo>
                <a:lnTo>
                  <a:pt x="584" y="464"/>
                </a:lnTo>
                <a:lnTo>
                  <a:pt x="584" y="465"/>
                </a:lnTo>
                <a:lnTo>
                  <a:pt x="584" y="466"/>
                </a:lnTo>
                <a:lnTo>
                  <a:pt x="583" y="467"/>
                </a:lnTo>
                <a:lnTo>
                  <a:pt x="599" y="474"/>
                </a:lnTo>
                <a:close/>
                <a:moveTo>
                  <a:pt x="610" y="419"/>
                </a:move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7"/>
                </a:lnTo>
                <a:lnTo>
                  <a:pt x="592" y="408"/>
                </a:lnTo>
                <a:lnTo>
                  <a:pt x="592" y="409"/>
                </a:lnTo>
                <a:lnTo>
                  <a:pt x="592" y="410"/>
                </a:lnTo>
                <a:lnTo>
                  <a:pt x="593" y="411"/>
                </a:lnTo>
                <a:lnTo>
                  <a:pt x="593" y="412"/>
                </a:lnTo>
                <a:lnTo>
                  <a:pt x="593" y="413"/>
                </a:lnTo>
                <a:lnTo>
                  <a:pt x="593" y="414"/>
                </a:lnTo>
                <a:lnTo>
                  <a:pt x="593" y="415"/>
                </a:lnTo>
                <a:lnTo>
                  <a:pt x="593" y="416"/>
                </a:lnTo>
                <a:lnTo>
                  <a:pt x="593" y="417"/>
                </a:lnTo>
                <a:lnTo>
                  <a:pt x="593" y="418"/>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7" y="355"/>
                </a:lnTo>
                <a:lnTo>
                  <a:pt x="597" y="354"/>
                </a:lnTo>
                <a:lnTo>
                  <a:pt x="596" y="353"/>
                </a:lnTo>
                <a:lnTo>
                  <a:pt x="596" y="352"/>
                </a:lnTo>
                <a:lnTo>
                  <a:pt x="596" y="351"/>
                </a:lnTo>
                <a:lnTo>
                  <a:pt x="595" y="350"/>
                </a:lnTo>
                <a:lnTo>
                  <a:pt x="594" y="349"/>
                </a:lnTo>
                <a:lnTo>
                  <a:pt x="594" y="348"/>
                </a:lnTo>
                <a:lnTo>
                  <a:pt x="594" y="347"/>
                </a:lnTo>
                <a:lnTo>
                  <a:pt x="593" y="347"/>
                </a:lnTo>
                <a:lnTo>
                  <a:pt x="578" y="355"/>
                </a:lnTo>
                <a:lnTo>
                  <a:pt x="578" y="356"/>
                </a:lnTo>
                <a:lnTo>
                  <a:pt x="579" y="357"/>
                </a:lnTo>
                <a:lnTo>
                  <a:pt x="579" y="358"/>
                </a:lnTo>
                <a:lnTo>
                  <a:pt x="580" y="359"/>
                </a:lnTo>
                <a:lnTo>
                  <a:pt x="580" y="360"/>
                </a:lnTo>
                <a:lnTo>
                  <a:pt x="581" y="361"/>
                </a:lnTo>
                <a:lnTo>
                  <a:pt x="581" y="362"/>
                </a:lnTo>
                <a:lnTo>
                  <a:pt x="581" y="363"/>
                </a:lnTo>
                <a:lnTo>
                  <a:pt x="582" y="363"/>
                </a:lnTo>
                <a:lnTo>
                  <a:pt x="582" y="364"/>
                </a:lnTo>
                <a:lnTo>
                  <a:pt x="582" y="365"/>
                </a:lnTo>
                <a:lnTo>
                  <a:pt x="583" y="366"/>
                </a:lnTo>
                <a:lnTo>
                  <a:pt x="583" y="367"/>
                </a:lnTo>
                <a:lnTo>
                  <a:pt x="584" y="368"/>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2" y="320"/>
                </a:lnTo>
                <a:lnTo>
                  <a:pt x="553" y="321"/>
                </a:lnTo>
                <a:lnTo>
                  <a:pt x="554" y="322"/>
                </a:lnTo>
                <a:lnTo>
                  <a:pt x="555" y="323"/>
                </a:lnTo>
                <a:lnTo>
                  <a:pt x="556" y="324"/>
                </a:lnTo>
                <a:lnTo>
                  <a:pt x="556" y="325"/>
                </a:lnTo>
                <a:lnTo>
                  <a:pt x="557" y="325"/>
                </a:lnTo>
                <a:lnTo>
                  <a:pt x="557" y="326"/>
                </a:lnTo>
                <a:lnTo>
                  <a:pt x="558" y="326"/>
                </a:lnTo>
                <a:lnTo>
                  <a:pt x="559" y="327"/>
                </a:lnTo>
                <a:lnTo>
                  <a:pt x="559" y="328"/>
                </a:lnTo>
                <a:lnTo>
                  <a:pt x="573" y="316"/>
                </a:lnTo>
                <a:close/>
                <a:moveTo>
                  <a:pt x="529" y="282"/>
                </a:moveTo>
                <a:lnTo>
                  <a:pt x="529" y="282"/>
                </a:lnTo>
                <a:lnTo>
                  <a:pt x="528" y="281"/>
                </a:lnTo>
                <a:lnTo>
                  <a:pt x="527" y="281"/>
                </a:lnTo>
                <a:lnTo>
                  <a:pt x="526" y="280"/>
                </a:lnTo>
                <a:lnTo>
                  <a:pt x="525" y="280"/>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06" y="290"/>
                </a:lnTo>
                <a:lnTo>
                  <a:pt x="507" y="291"/>
                </a:lnTo>
                <a:lnTo>
                  <a:pt x="508" y="291"/>
                </a:lnTo>
                <a:lnTo>
                  <a:pt x="509" y="292"/>
                </a:lnTo>
                <a:lnTo>
                  <a:pt x="510" y="292"/>
                </a:lnTo>
                <a:lnTo>
                  <a:pt x="511" y="292"/>
                </a:lnTo>
                <a:lnTo>
                  <a:pt x="511" y="293"/>
                </a:lnTo>
                <a:lnTo>
                  <a:pt x="512" y="293"/>
                </a:lnTo>
                <a:lnTo>
                  <a:pt x="513" y="293"/>
                </a:lnTo>
                <a:lnTo>
                  <a:pt x="514" y="294"/>
                </a:lnTo>
                <a:lnTo>
                  <a:pt x="515" y="294"/>
                </a:lnTo>
                <a:lnTo>
                  <a:pt x="516" y="295"/>
                </a:lnTo>
                <a:lnTo>
                  <a:pt x="517" y="295"/>
                </a:lnTo>
                <a:lnTo>
                  <a:pt x="518" y="296"/>
                </a:lnTo>
                <a:lnTo>
                  <a:pt x="519" y="296"/>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2" name="Freeform 17"/>
          <p:cNvSpPr>
            <a:spLocks noEditPoints="1"/>
          </p:cNvSpPr>
          <p:nvPr/>
        </p:nvSpPr>
        <p:spPr bwMode="auto">
          <a:xfrm>
            <a:off x="3541713" y="1773238"/>
            <a:ext cx="388937" cy="415925"/>
          </a:xfrm>
          <a:custGeom>
            <a:gdLst>
              <a:gd fmla="*/ 146917 w 593" name="T0"/>
              <a:gd fmla="*/ 258885 h 633" name="T1"/>
              <a:gd fmla="*/ 139702 w 593" name="T2"/>
              <a:gd fmla="*/ 235231 h 633" name="T3"/>
              <a:gd fmla="*/ 169873 w 593" name="T4"/>
              <a:gd fmla="*/ 113673 h 633" name="T5"/>
              <a:gd fmla="*/ 201355 w 593" name="T6"/>
              <a:gd fmla="*/ 212233 h 633" name="T7"/>
              <a:gd fmla="*/ 240708 w 593" name="T8"/>
              <a:gd fmla="*/ 97903 h 633" name="T9"/>
              <a:gd fmla="*/ 153476 w 593" name="T10"/>
              <a:gd fmla="*/ 194493 h 633" name="T11"/>
              <a:gd fmla="*/ 146261 w 593" name="T12"/>
              <a:gd fmla="*/ 206977 h 633" name="T13"/>
              <a:gd fmla="*/ 199388 w 593" name="T14"/>
              <a:gd fmla="*/ 238516 h 633" name="T15"/>
              <a:gd fmla="*/ 256449 w 593" name="T16"/>
              <a:gd fmla="*/ 83448 h 633" name="T17"/>
              <a:gd fmla="*/ 259073 w 593" name="T18"/>
              <a:gd fmla="*/ 53223 h 633" name="T19"/>
              <a:gd fmla="*/ 256449 w 593" name="T20"/>
              <a:gd fmla="*/ 83448 h 633" name="T21"/>
              <a:gd fmla="*/ 303673 w 593" name="T22"/>
              <a:gd fmla="*/ 97903 h 633" name="T23"/>
              <a:gd fmla="*/ 273502 w 593" name="T24"/>
              <a:gd fmla="*/ 101189 h 633" name="T25"/>
              <a:gd fmla="*/ 221688 w 593" name="T26"/>
              <a:gd fmla="*/ 70306 h 633" name="T27"/>
              <a:gd fmla="*/ 209226 w 593" name="T28"/>
              <a:gd fmla="*/ 42710 h 633" name="T29"/>
              <a:gd fmla="*/ 221688 w 593" name="T30"/>
              <a:gd fmla="*/ 70306 h 633" name="T31"/>
              <a:gd fmla="*/ 171185 w 593" name="T32"/>
              <a:gd fmla="*/ 51908 h 633" name="T33"/>
              <a:gd fmla="*/ 174464 w 593" name="T34"/>
              <a:gd fmla="*/ 82134 h 633" name="T35"/>
              <a:gd fmla="*/ 285308 w 593" name="T36"/>
              <a:gd fmla="*/ 148498 h 633" name="T37"/>
              <a:gd fmla="*/ 312855 w 593" name="T38"/>
              <a:gd fmla="*/ 136013 h 633" name="T39"/>
              <a:gd fmla="*/ 285308 w 593" name="T40"/>
              <a:gd fmla="*/ 148498 h 633" name="T41"/>
              <a:gd fmla="*/ 142982 w 593" name="T42"/>
              <a:gd fmla="*/ 212891 h 633" name="T43"/>
              <a:gd fmla="*/ 135111 w 593" name="T44"/>
              <a:gd fmla="*/ 226032 h 633" name="T45"/>
              <a:gd fmla="*/ 188894 w 593" name="T46"/>
              <a:gd fmla="*/ 256914 h 633" name="T47"/>
              <a:gd fmla="*/ 141670 w 593" name="T48"/>
              <a:gd fmla="*/ 415925 h 633" name="T49"/>
              <a:gd fmla="*/ 151508 w 593" name="T50"/>
              <a:gd fmla="*/ 24312 h 633" name="T51"/>
              <a:gd fmla="*/ 369916 w 593" name="T52"/>
              <a:gd fmla="*/ 118273 h 633" name="T53"/>
              <a:gd fmla="*/ 373196 w 593" name="T54"/>
              <a:gd fmla="*/ 181351 h 633" name="T55"/>
              <a:gd fmla="*/ 384346 w 593" name="T56"/>
              <a:gd fmla="*/ 260200 h 633" name="T57"/>
              <a:gd fmla="*/ 370572 w 593" name="T58"/>
              <a:gd fmla="*/ 327221 h 633" name="T59"/>
              <a:gd fmla="*/ 289899 w 593" name="T60"/>
              <a:gd fmla="*/ 345619 h 633" name="T61"/>
              <a:gd fmla="*/ 141670 w 593" name="T62"/>
              <a:gd fmla="*/ 415925 h 63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33" w="59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3" name="Freeform 18"/>
          <p:cNvSpPr>
            <a:spLocks noEditPoints="1"/>
          </p:cNvSpPr>
          <p:nvPr/>
        </p:nvSpPr>
        <p:spPr bwMode="auto">
          <a:xfrm>
            <a:off x="2182813" y="1790700"/>
            <a:ext cx="373062" cy="395288"/>
          </a:xfrm>
          <a:custGeom>
            <a:gdLst>
              <a:gd fmla="*/ 185874 w 568" name="T0"/>
              <a:gd fmla="*/ 377530 h 601" name="T1"/>
              <a:gd fmla="*/ 186531 w 568" name="T2"/>
              <a:gd fmla="*/ 219020 h 601" name="T3"/>
              <a:gd fmla="*/ 297530 w 568" name="T4"/>
              <a:gd fmla="*/ 197973 h 601" name="T5"/>
              <a:gd fmla="*/ 227909 w 568" name="T6"/>
              <a:gd fmla="*/ 225597 h 601" name="T7"/>
              <a:gd fmla="*/ 62396 w 568" name="T8"/>
              <a:gd fmla="*/ 140751 h 601" name="T9"/>
              <a:gd fmla="*/ 83414 w 568" name="T10"/>
              <a:gd fmla="*/ 143382 h 601" name="T11"/>
              <a:gd fmla="*/ 110342 w 568" name="T12"/>
              <a:gd fmla="*/ 146013 h 601" name="T13"/>
              <a:gd fmla="*/ 109685 w 568" name="T14"/>
              <a:gd fmla="*/ 128255 h 601" name="T15"/>
              <a:gd fmla="*/ 186531 w 568" name="T16"/>
              <a:gd fmla="*/ 199288 h 601" name="T17"/>
              <a:gd fmla="*/ 271258 w 568" name="T18"/>
              <a:gd fmla="*/ 137463 h 601" name="T19"/>
              <a:gd fmla="*/ 290305 w 568" name="T20"/>
              <a:gd fmla="*/ 134174 h 601" name="T21"/>
              <a:gd fmla="*/ 300814 w 568" name="T22"/>
              <a:gd fmla="*/ 138121 h 601" name="T23"/>
              <a:gd fmla="*/ 273229 w 568" name="T24"/>
              <a:gd fmla="*/ 168376 h 601" name="T25"/>
              <a:gd fmla="*/ 321175 w 568" name="T26"/>
              <a:gd fmla="*/ 224282 h 601" name="T27"/>
              <a:gd fmla="*/ 306725 w 568" name="T28"/>
              <a:gd fmla="*/ 172980 h 601" name="T29"/>
              <a:gd fmla="*/ 306725 w 568" name="T30"/>
              <a:gd fmla="*/ 328859 h 601" name="T31"/>
              <a:gd fmla="*/ 324459 w 568" name="T32"/>
              <a:gd fmla="*/ 324912 h 601" name="T33"/>
              <a:gd fmla="*/ 203608 w 568" name="T34"/>
              <a:gd fmla="*/ 391342 h 601" name="T35"/>
              <a:gd fmla="*/ 187188 w 568" name="T36"/>
              <a:gd fmla="*/ 395288 h 601" name="T37"/>
              <a:gd fmla="*/ 49260 w 568" name="T38"/>
              <a:gd fmla="*/ 324912 h 601" name="T39"/>
              <a:gd fmla="*/ 66994 w 568" name="T40"/>
              <a:gd fmla="*/ 328859 h 601" name="T41"/>
              <a:gd fmla="*/ 66994 w 568" name="T42"/>
              <a:gd fmla="*/ 172980 h 601" name="T43"/>
              <a:gd fmla="*/ 52544 w 568" name="T44"/>
              <a:gd fmla="*/ 224282 h 601" name="T45"/>
              <a:gd fmla="*/ 93266 w 568" name="T46"/>
              <a:gd fmla="*/ 165745 h 601" name="T47"/>
              <a:gd fmla="*/ 40722 w 568" name="T48"/>
              <a:gd fmla="*/ 263087 h 601" name="T49"/>
              <a:gd fmla="*/ 48603 w 568" name="T50"/>
              <a:gd fmla="*/ 278872 h 601" name="T51"/>
              <a:gd fmla="*/ 55828 w 568" name="T52"/>
              <a:gd fmla="*/ 293342 h 601" name="T53"/>
              <a:gd fmla="*/ 29556 w 568" name="T54"/>
              <a:gd fmla="*/ 312416 h 601" name="T55"/>
              <a:gd fmla="*/ 18390 w 568" name="T56"/>
              <a:gd fmla="*/ 247959 h 601" name="T57"/>
              <a:gd fmla="*/ 35467 w 568" name="T58"/>
              <a:gd fmla="*/ 219020 h 601" name="T59"/>
              <a:gd fmla="*/ 310666 w 568" name="T60"/>
              <a:gd fmla="*/ 250590 h 601" name="T61"/>
              <a:gd fmla="*/ 304098 w 568" name="T62"/>
              <a:gd fmla="*/ 267033 h 601" name="T63"/>
              <a:gd fmla="*/ 298844 w 568" name="T64"/>
              <a:gd fmla="*/ 283476 h 601" name="T65"/>
              <a:gd fmla="*/ 295560 w 568" name="T66"/>
              <a:gd fmla="*/ 295973 h 601" name="T67"/>
              <a:gd fmla="*/ 316577 w 568" name="T68"/>
              <a:gd fmla="*/ 238751 h 601" name="T69"/>
              <a:gd fmla="*/ 336938 w 568" name="T70"/>
              <a:gd fmla="*/ 236778 h 601" name="T71"/>
              <a:gd fmla="*/ 185217 w 568" name="T72"/>
              <a:gd fmla="*/ 0 h 601" name="T73"/>
              <a:gd fmla="*/ 274542 w 568" name="T74"/>
              <a:gd fmla="*/ 70376 h 601" name="T75"/>
              <a:gd fmla="*/ 258779 w 568" name="T76"/>
              <a:gd fmla="*/ 117731 h 601" name="T77"/>
              <a:gd fmla="*/ 239732 w 568" name="T78"/>
              <a:gd fmla="*/ 53275 h 601" name="T79"/>
              <a:gd fmla="*/ 127419 w 568" name="T80"/>
              <a:gd fmla="*/ 120362 h 601" name="T81"/>
              <a:gd fmla="*/ 99833 w 568" name="T82"/>
              <a:gd fmla="*/ 101288 h 601" name="T83"/>
              <a:gd fmla="*/ 130046 w 568" name="T84"/>
              <a:gd fmla="*/ 26966 h 60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601" w="568">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4" name="Freeform 19"/>
          <p:cNvSpPr>
            <a:spLocks noEditPoints="1"/>
          </p:cNvSpPr>
          <p:nvPr/>
        </p:nvSpPr>
        <p:spPr bwMode="auto">
          <a:xfrm>
            <a:off x="1517650" y="1789113"/>
            <a:ext cx="419100" cy="396875"/>
          </a:xfrm>
          <a:custGeom>
            <a:gdLst>
              <a:gd fmla="*/ 342900 w 638" name="T0"/>
              <a:gd fmla="*/ 38832 h 603" name="T1"/>
              <a:gd fmla="*/ 341586 w 638" name="T2"/>
              <a:gd fmla="*/ 122419 h 603" name="T3"/>
              <a:gd fmla="*/ 197726 w 638" name="T4"/>
              <a:gd fmla="*/ 122419 h 603" name="T5"/>
              <a:gd fmla="*/ 196412 w 638" name="T6"/>
              <a:gd fmla="*/ 84904 h 603" name="T7"/>
              <a:gd fmla="*/ 196412 w 638" name="T8"/>
              <a:gd fmla="*/ 78322 h 603" name="T9"/>
              <a:gd fmla="*/ 197726 w 638" name="T10"/>
              <a:gd fmla="*/ 35541 h 603" name="T11"/>
              <a:gd fmla="*/ 200353 w 638" name="T12"/>
              <a:gd fmla="*/ 17771 h 603" name="T13"/>
              <a:gd fmla="*/ 179333 w 638" name="T14"/>
              <a:gd fmla="*/ 38832 h 603" name="T15"/>
              <a:gd fmla="*/ 172764 w 638" name="T16"/>
              <a:gd fmla="*/ 74373 h 603" name="T17"/>
              <a:gd fmla="*/ 72916 w 638" name="T18"/>
              <a:gd fmla="*/ 61868 h 603" name="T19"/>
              <a:gd fmla="*/ 73572 w 638" name="T20"/>
              <a:gd fmla="*/ 136241 h 603" name="T21"/>
              <a:gd fmla="*/ 76857 w 638" name="T22"/>
              <a:gd fmla="*/ 136241 h 603" name="T23"/>
              <a:gd fmla="*/ 97221 w 638" name="T24"/>
              <a:gd fmla="*/ 223119 h 603" name="T25"/>
              <a:gd fmla="*/ 101819 w 638" name="T26"/>
              <a:gd fmla="*/ 223119 h 603" name="T27"/>
              <a:gd fmla="*/ 121526 w 638" name="T28"/>
              <a:gd fmla="*/ 146771 h 603" name="T29"/>
              <a:gd fmla="*/ 121526 w 638" name="T30"/>
              <a:gd fmla="*/ 83587 h 603" name="T31"/>
              <a:gd fmla="*/ 172764 w 638" name="T32"/>
              <a:gd fmla="*/ 89511 h 603" name="T33"/>
              <a:gd fmla="*/ 185245 w 638" name="T34"/>
              <a:gd fmla="*/ 134266 h 603" name="T35"/>
              <a:gd fmla="*/ 200353 w 638" name="T36"/>
              <a:gd fmla="*/ 140848 h 603" name="T37"/>
              <a:gd fmla="*/ 354067 w 638" name="T38"/>
              <a:gd fmla="*/ 134266 h 603" name="T39"/>
              <a:gd fmla="*/ 354067 w 638" name="T40"/>
              <a:gd fmla="*/ 23694 h 603" name="T41"/>
              <a:gd fmla="*/ 341586 w 638" name="T42"/>
              <a:gd fmla="*/ 145455 h 603" name="T43"/>
              <a:gd fmla="*/ 343557 w 638" name="T44"/>
              <a:gd fmla="*/ 224435 h 603" name="T45"/>
              <a:gd fmla="*/ 241081 w 638" name="T46"/>
              <a:gd fmla="*/ 163884 h 603" name="T47"/>
              <a:gd fmla="*/ 219403 w 638" name="T48"/>
              <a:gd fmla="*/ 163884 h 603" name="T49"/>
              <a:gd fmla="*/ 341586 w 638" name="T50"/>
              <a:gd fmla="*/ 145455 h 603" name="T51"/>
              <a:gd fmla="*/ 103790 w 638" name="T52"/>
              <a:gd fmla="*/ 288277 h 603" name="T53"/>
              <a:gd fmla="*/ 74229 w 638" name="T54"/>
              <a:gd fmla="*/ 245496 h 603" name="T55"/>
              <a:gd fmla="*/ 237140 w 638" name="T56"/>
              <a:gd fmla="*/ 288277 h 603" name="T57"/>
              <a:gd fmla="*/ 207579 w 638" name="T58"/>
              <a:gd fmla="*/ 245496 h 603" name="T59"/>
              <a:gd fmla="*/ 372460 w 638" name="T60"/>
              <a:gd fmla="*/ 288277 h 603" name="T61"/>
              <a:gd fmla="*/ 342900 w 638" name="T62"/>
              <a:gd fmla="*/ 245496 h 603" name="T63"/>
              <a:gd fmla="*/ 131379 w 638" name="T64"/>
              <a:gd fmla="*/ 320528 h 603" name="T65"/>
              <a:gd fmla="*/ 145174 w 638" name="T66"/>
              <a:gd fmla="*/ 346854 h 603" name="T67"/>
              <a:gd fmla="*/ 174078 w 638" name="T68"/>
              <a:gd fmla="*/ 294859 h 603" name="T69"/>
              <a:gd fmla="*/ 264729 w 638" name="T70"/>
              <a:gd fmla="*/ 346854 h 603" name="T71"/>
              <a:gd fmla="*/ 284436 w 638" name="T72"/>
              <a:gd fmla="*/ 346854 h 603" name="T73"/>
              <a:gd fmla="*/ 374431 w 638" name="T74"/>
              <a:gd fmla="*/ 294859 h 603" name="T75"/>
              <a:gd fmla="*/ 403334 w 638" name="T76"/>
              <a:gd fmla="*/ 346854 h 603" name="T77"/>
              <a:gd fmla="*/ 419100 w 638" name="T78"/>
              <a:gd fmla="*/ 361334 h 603" name="T79"/>
              <a:gd fmla="*/ 399393 w 638" name="T80"/>
              <a:gd fmla="*/ 361334 h 603" name="T81"/>
              <a:gd fmla="*/ 284436 w 638" name="T82"/>
              <a:gd fmla="*/ 361334 h 603" name="T83"/>
              <a:gd fmla="*/ 264729 w 638" name="T84"/>
              <a:gd fmla="*/ 361334 h 603" name="T85"/>
              <a:gd fmla="*/ 149116 w 638" name="T86"/>
              <a:gd fmla="*/ 361334 h 603" name="T87"/>
              <a:gd fmla="*/ 131379 w 638" name="T88"/>
              <a:gd fmla="*/ 361334 h 603" name="T89"/>
              <a:gd fmla="*/ 15766 w 638" name="T90"/>
              <a:gd fmla="*/ 361334 h 603" name="T91"/>
              <a:gd fmla="*/ 15766 w 638" name="T92"/>
              <a:gd fmla="*/ 346854 h 603" name="T93"/>
              <a:gd fmla="*/ 99848 w 638" name="T94"/>
              <a:gd fmla="*/ 0 h 603" name="T95"/>
              <a:gd fmla="*/ 70945 w 638" name="T96"/>
              <a:gd fmla="*/ 28959 h 603"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03" w="638">
                <a:moveTo>
                  <a:pt x="516" y="53"/>
                </a:moveTo>
                <a:cubicBezTo>
                  <a:pt x="517" y="53"/>
                  <a:pt x="519" y="53"/>
                  <a:pt x="520" y="54"/>
                </a:cubicBezTo>
                <a:cubicBezTo>
                  <a:pt x="522" y="56"/>
                  <a:pt x="522" y="57"/>
                  <a:pt x="522" y="59"/>
                </a:cubicBezTo>
                <a:lnTo>
                  <a:pt x="522" y="181"/>
                </a:lnTo>
                <a:cubicBezTo>
                  <a:pt x="522" y="183"/>
                  <a:pt x="522" y="185"/>
                  <a:pt x="520" y="186"/>
                </a:cubicBez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cubicBezTo>
                  <a:pt x="288" y="210"/>
                  <a:pt x="296" y="214"/>
                  <a:pt x="305" y="214"/>
                </a:cubicBezTo>
                <a:lnTo>
                  <a:pt x="516" y="214"/>
                </a:lnTo>
                <a:cubicBezTo>
                  <a:pt x="525" y="214"/>
                  <a:pt x="533" y="210"/>
                  <a:pt x="539" y="204"/>
                </a:cubicBez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5" name="Freeform 20"/>
          <p:cNvSpPr>
            <a:spLocks noEditPoints="1"/>
          </p:cNvSpPr>
          <p:nvPr/>
        </p:nvSpPr>
        <p:spPr bwMode="auto">
          <a:xfrm>
            <a:off x="785813" y="1792288"/>
            <a:ext cx="488950" cy="390525"/>
          </a:xfrm>
          <a:custGeom>
            <a:gdLst>
              <a:gd fmla="*/ 377378 w 745" name="T0"/>
              <a:gd fmla="*/ 374746 h 594" name="T1"/>
              <a:gd fmla="*/ 0 w 745" name="T2"/>
              <a:gd fmla="*/ 374746 h 594" name="T3"/>
              <a:gd fmla="*/ 195580 w 745" name="T4"/>
              <a:gd fmla="*/ 144639 h 594" name="T5"/>
              <a:gd fmla="*/ 189017 w 745" name="T6"/>
              <a:gd fmla="*/ 137407 h 594" name="T7"/>
              <a:gd fmla="*/ 357032 w 745" name="T8"/>
              <a:gd fmla="*/ 161075 h 594" name="T9"/>
              <a:gd fmla="*/ 21002 w 745" name="T10"/>
              <a:gd fmla="*/ 132147 h 594" name="T11"/>
              <a:gd fmla="*/ 134543 w 745" name="T12"/>
              <a:gd fmla="*/ 282703 h 594" name="T13"/>
              <a:gd fmla="*/ 64318 w 745" name="T14"/>
              <a:gd fmla="*/ 237997 h 594" name="T15"/>
              <a:gd fmla="*/ 64318 w 745" name="T16"/>
              <a:gd fmla="*/ 253118 h 594" name="T17"/>
              <a:gd fmla="*/ 204768 w 745" name="T18"/>
              <a:gd fmla="*/ 208411 h 594" name="T19"/>
              <a:gd fmla="*/ 64318 w 745" name="T20"/>
              <a:gd fmla="*/ 208411 h 594" name="T21"/>
              <a:gd fmla="*/ 204768 w 745" name="T22"/>
              <a:gd fmla="*/ 194605 h 594" name="T23"/>
              <a:gd fmla="*/ 362282 w 745" name="T24"/>
              <a:gd fmla="*/ 163705 h 594" name="T25"/>
              <a:gd fmla="*/ 362282 w 745" name="T26"/>
              <a:gd fmla="*/ 163705 h 594" name="T27"/>
              <a:gd fmla="*/ 362282 w 745" name="T28"/>
              <a:gd fmla="*/ 24326 h 594" name="T29"/>
              <a:gd fmla="*/ 221832 w 745" name="T30"/>
              <a:gd fmla="*/ 88098 h 594" name="T31"/>
              <a:gd fmla="*/ 382628 w 745" name="T32"/>
              <a:gd fmla="*/ 97303 h 594" name="T33"/>
              <a:gd fmla="*/ 244803 w 745" name="T34"/>
              <a:gd fmla="*/ 67717 h 594" name="T35"/>
              <a:gd fmla="*/ 387878 w 745" name="T36"/>
              <a:gd fmla="*/ 169622 h 594" name="T37"/>
              <a:gd fmla="*/ 443008 w 745" name="T38"/>
              <a:gd fmla="*/ 101247 h 594" name="T39"/>
              <a:gd fmla="*/ 458103 w 745" name="T40"/>
              <a:gd fmla="*/ 117683 h 594" name="T41"/>
              <a:gd fmla="*/ 449571 w 745" name="T42"/>
              <a:gd fmla="*/ 99932 h 594" name="T43"/>
              <a:gd fmla="*/ 446946 w 745" name="T44"/>
              <a:gd fmla="*/ 190660 h 594" name="T45"/>
              <a:gd fmla="*/ 446290 w 745" name="T46"/>
              <a:gd fmla="*/ 209726 h 594" name="T47"/>
              <a:gd fmla="*/ 461385 w 745" name="T48"/>
              <a:gd fmla="*/ 209726 h 594" name="T49"/>
              <a:gd fmla="*/ 460729 w 745" name="T50"/>
              <a:gd fmla="*/ 190660 h 594" name="T51"/>
              <a:gd fmla="*/ 458103 w 745" name="T52"/>
              <a:gd fmla="*/ 150556 h 594" name="T53"/>
              <a:gd fmla="*/ 225770 w 745" name="T54"/>
              <a:gd fmla="*/ 210384 h 594" name="T55"/>
              <a:gd fmla="*/ 246772 w 745" name="T56"/>
              <a:gd fmla="*/ 293880 h 594" name="T57"/>
              <a:gd fmla="*/ 255304 w 745" name="T58"/>
              <a:gd fmla="*/ 286648 h 594" name="T59"/>
              <a:gd fmla="*/ 258586 w 745" name="T60"/>
              <a:gd fmla="*/ 276129 h 594" name="T61"/>
              <a:gd fmla="*/ 268430 w 745" name="T62"/>
              <a:gd fmla="*/ 282703 h 594" name="T63"/>
              <a:gd fmla="*/ 275650 w 745" name="T64"/>
              <a:gd fmla="*/ 299140 h 594" name="T65"/>
              <a:gd fmla="*/ 284838 w 745" name="T66"/>
              <a:gd fmla="*/ 305714 h 594" name="T67"/>
              <a:gd fmla="*/ 298620 w 745" name="T68"/>
              <a:gd fmla="*/ 303742 h 594" name="T69"/>
              <a:gd fmla="*/ 295995 w 745" name="T70"/>
              <a:gd fmla="*/ 295852 h 594" name="T71"/>
              <a:gd fmla="*/ 288776 w 745" name="T72"/>
              <a:gd fmla="*/ 279416 h 594" name="T73"/>
              <a:gd fmla="*/ 278931 w 745" name="T74"/>
              <a:gd fmla="*/ 272842 h 594" name="T75"/>
              <a:gd fmla="*/ 303871 w 745" name="T76"/>
              <a:gd fmla="*/ 259693 h 594" name="T77"/>
              <a:gd fmla="*/ 294026 w 745" name="T78"/>
              <a:gd fmla="*/ 256405 h 594" name="T79"/>
              <a:gd fmla="*/ 287463 w 745" name="T80"/>
              <a:gd fmla="*/ 247858 h 594" name="T81"/>
              <a:gd fmla="*/ 276962 w 745" name="T82"/>
              <a:gd fmla="*/ 245229 h 594" name="T83"/>
              <a:gd fmla="*/ 269743 w 745" name="T84"/>
              <a:gd fmla="*/ 236024 h 594" name="T85"/>
              <a:gd fmla="*/ 259242 w 745" name="T86"/>
              <a:gd fmla="*/ 233395 h 594" name="T87"/>
              <a:gd fmla="*/ 252679 w 745" name="T88"/>
              <a:gd fmla="*/ 224848 h 594" name="T89"/>
              <a:gd fmla="*/ 242178 w 745" name="T90"/>
              <a:gd fmla="*/ 221560 h 594" name="T91"/>
              <a:gd fmla="*/ 235615 w 745" name="T92"/>
              <a:gd fmla="*/ 213014 h 594" name="T93"/>
              <a:gd fmla="*/ 45285 w 745" name="T94"/>
              <a:gd fmla="*/ 157130 h 594" name="T95"/>
              <a:gd fmla="*/ 45285 w 745" name="T96"/>
              <a:gd fmla="*/ 326752 h 59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594" w="745">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6" name="Freeform 21"/>
          <p:cNvSpPr>
            <a:spLocks noEditPoints="1"/>
          </p:cNvSpPr>
          <p:nvPr/>
        </p:nvSpPr>
        <p:spPr bwMode="auto">
          <a:xfrm>
            <a:off x="2922588" y="1150938"/>
            <a:ext cx="263525" cy="400050"/>
          </a:xfrm>
          <a:custGeom>
            <a:gdLst>
              <a:gd fmla="*/ 47316 w 401" name="T0"/>
              <a:gd fmla="*/ 38693 h 610" name="T1"/>
              <a:gd fmla="*/ 60460 w 401" name="T2"/>
              <a:gd fmla="*/ 17707 h 610" name="T3"/>
              <a:gd fmla="*/ 85432 w 401" name="T4"/>
              <a:gd fmla="*/ 15084 h 610" name="T5"/>
              <a:gd fmla="*/ 72289 w 401" name="T6"/>
              <a:gd fmla="*/ 36070 h 610" name="T7"/>
              <a:gd fmla="*/ 47316 w 401" name="T8"/>
              <a:gd fmla="*/ 38693 h 610" name="T9"/>
              <a:gd fmla="*/ 98575 w 401" name="T10"/>
              <a:gd fmla="*/ 297086 h 610" name="T11"/>
              <a:gd fmla="*/ 127491 w 401" name="T12"/>
              <a:gd fmla="*/ 300365 h 610" name="T13"/>
              <a:gd fmla="*/ 191236 w 401" name="T14"/>
              <a:gd fmla="*/ 282658 h 610" name="T15"/>
              <a:gd fmla="*/ 195179 w 401" name="T16"/>
              <a:gd fmla="*/ 267574 h 610" name="T17"/>
              <a:gd fmla="*/ 180722 w 401" name="T18"/>
              <a:gd fmla="*/ 264295 h 610" name="T19"/>
              <a:gd fmla="*/ 103833 w 401" name="T20"/>
              <a:gd fmla="*/ 276756 h 610" name="T21"/>
              <a:gd fmla="*/ 40745 w 401" name="T22"/>
              <a:gd fmla="*/ 231504 h 610" name="T23"/>
              <a:gd fmla="*/ 28258 w 401" name="T24"/>
              <a:gd fmla="*/ 154773 h 610" name="T25"/>
              <a:gd fmla="*/ 67688 w 401" name="T26"/>
              <a:gd fmla="*/ 95750 h 610" name="T27"/>
              <a:gd fmla="*/ 136034 w 401" name="T28"/>
              <a:gd fmla="*/ 207239 h 610" name="T29"/>
              <a:gd fmla="*/ 136691 w 401" name="T30"/>
              <a:gd fmla="*/ 208551 h 610" name="T31"/>
              <a:gd fmla="*/ 136691 w 401" name="T32"/>
              <a:gd fmla="*/ 208551 h 610" name="T33"/>
              <a:gd fmla="*/ 175464 w 401" name="T34"/>
              <a:gd fmla="*/ 203960 h 610" name="T35"/>
              <a:gd fmla="*/ 196494 w 401" name="T36"/>
              <a:gd fmla="*/ 171825 h 610" name="T37"/>
              <a:gd fmla="*/ 197151 w 401" name="T38"/>
              <a:gd fmla="*/ 171169 h 610" name="T39"/>
              <a:gd fmla="*/ 96604 w 401" name="T40"/>
              <a:gd fmla="*/ 9181 h 610" name="T41"/>
              <a:gd fmla="*/ 96604 w 401" name="T42"/>
              <a:gd fmla="*/ 9181 h 610" name="T43"/>
              <a:gd fmla="*/ 96604 w 401" name="T44"/>
              <a:gd fmla="*/ 8526 h 610" name="T45"/>
              <a:gd fmla="*/ 57174 w 401" name="T46"/>
              <a:gd fmla="*/ 11805 h 610" name="T47"/>
              <a:gd fmla="*/ 36144 w 401" name="T48"/>
              <a:gd fmla="*/ 45252 h 610" name="T49"/>
              <a:gd fmla="*/ 36801 w 401" name="T50"/>
              <a:gd fmla="*/ 45907 h 610" name="T51"/>
              <a:gd fmla="*/ 36801 w 401" name="T52"/>
              <a:gd fmla="*/ 45907 h 610" name="T53"/>
              <a:gd fmla="*/ 56517 w 401" name="T54"/>
              <a:gd fmla="*/ 78043 h 610" name="T55"/>
              <a:gd fmla="*/ 7886 w 401" name="T56"/>
              <a:gd fmla="*/ 149527 h 610" name="T57"/>
              <a:gd fmla="*/ 23001 w 401" name="T58"/>
              <a:gd fmla="*/ 241997 h 610" name="T59"/>
              <a:gd fmla="*/ 98575 w 401" name="T60"/>
              <a:gd fmla="*/ 297086 h 610" name="T61"/>
              <a:gd fmla="*/ 253667 w 401" name="T62"/>
              <a:gd fmla="*/ 233472 h 610" name="T63"/>
              <a:gd fmla="*/ 107119 w 401" name="T64"/>
              <a:gd fmla="*/ 233472 h 610" name="T65"/>
              <a:gd fmla="*/ 97261 w 401" name="T66"/>
              <a:gd fmla="*/ 243309 h 610" name="T67"/>
              <a:gd fmla="*/ 107119 w 401" name="T68"/>
              <a:gd fmla="*/ 253802 h 610" name="T69"/>
              <a:gd fmla="*/ 253667 w 401" name="T70"/>
              <a:gd fmla="*/ 253802 h 610" name="T71"/>
              <a:gd fmla="*/ 263525 w 401" name="T72"/>
              <a:gd fmla="*/ 243309 h 610" name="T73"/>
              <a:gd fmla="*/ 253667 w 401" name="T74"/>
              <a:gd fmla="*/ 233472 h 610" name="T75"/>
              <a:gd fmla="*/ 132748 w 401" name="T76"/>
              <a:gd fmla="*/ 331845 h 610" name="T77"/>
              <a:gd fmla="*/ 120262 w 401" name="T78"/>
              <a:gd fmla="*/ 344961 h 610" name="T79"/>
              <a:gd fmla="*/ 107119 w 401" name="T80"/>
              <a:gd fmla="*/ 331845 h 610" name="T81"/>
              <a:gd fmla="*/ 120262 w 401" name="T82"/>
              <a:gd fmla="*/ 319384 h 610" name="T83"/>
              <a:gd fmla="*/ 132748 w 401" name="T84"/>
              <a:gd fmla="*/ 331845 h 610" name="T85"/>
              <a:gd fmla="*/ 93318 w 401" name="T86"/>
              <a:gd fmla="*/ 331845 h 610" name="T87"/>
              <a:gd fmla="*/ 120262 w 401" name="T88"/>
              <a:gd fmla="*/ 358733 h 610" name="T89"/>
              <a:gd fmla="*/ 146549 w 401" name="T90"/>
              <a:gd fmla="*/ 331845 h 610" name="T91"/>
              <a:gd fmla="*/ 120262 w 401" name="T92"/>
              <a:gd fmla="*/ 305612 h 610" name="T93"/>
              <a:gd fmla="*/ 93318 w 401" name="T94"/>
              <a:gd fmla="*/ 331845 h 610" name="T95"/>
              <a:gd fmla="*/ 155749 w 401" name="T96"/>
              <a:gd fmla="*/ 344305 h 610" name="T97"/>
              <a:gd fmla="*/ 120262 w 401" name="T98"/>
              <a:gd fmla="*/ 369882 h 610" name="T99"/>
              <a:gd fmla="*/ 84118 w 401" name="T100"/>
              <a:gd fmla="*/ 344305 h 610" name="T101"/>
              <a:gd fmla="*/ 36144 w 401" name="T102"/>
              <a:gd fmla="*/ 389557 h 610" name="T103"/>
              <a:gd fmla="*/ 35487 w 401" name="T104"/>
              <a:gd fmla="*/ 396771 h 610" name="T105"/>
              <a:gd fmla="*/ 42059 w 401" name="T106"/>
              <a:gd fmla="*/ 400050 h 610" name="T107"/>
              <a:gd fmla="*/ 198465 w 401" name="T108"/>
              <a:gd fmla="*/ 400050 h 610" name="T109"/>
              <a:gd fmla="*/ 198465 w 401" name="T110"/>
              <a:gd fmla="*/ 400050 h 610" name="T111"/>
              <a:gd fmla="*/ 205037 w 401" name="T112"/>
              <a:gd fmla="*/ 392836 h 610" name="T113"/>
              <a:gd fmla="*/ 203723 w 401" name="T114"/>
              <a:gd fmla="*/ 388901 h 610" name="T115"/>
              <a:gd fmla="*/ 155749 w 401" name="T116"/>
              <a:gd fmla="*/ 344305 h 61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610" w="401">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cubicBezTo>
                  <a:pt x="217" y="328"/>
                  <a:pt x="243" y="325"/>
                  <a:pt x="267" y="311"/>
                </a:cubicBezTo>
                <a:cubicBezTo>
                  <a:pt x="291" y="296"/>
                  <a:pt x="305" y="274"/>
                  <a:pt x="299" y="262"/>
                </a:cubicBezTo>
                <a:lnTo>
                  <a:pt x="300" y="261"/>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cubicBezTo>
                  <a:pt x="308" y="610"/>
                  <a:pt x="312" y="605"/>
                  <a:pt x="312" y="599"/>
                </a:cubicBezTo>
                <a:cubicBezTo>
                  <a:pt x="312" y="597"/>
                  <a:pt x="312" y="595"/>
                  <a:pt x="310" y="593"/>
                </a:cubicBezTo>
                <a:cubicBezTo>
                  <a:pt x="306" y="587"/>
                  <a:pt x="278" y="547"/>
                  <a:pt x="237" y="52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7" name="Freeform 22"/>
          <p:cNvSpPr>
            <a:spLocks noEditPoints="1"/>
          </p:cNvSpPr>
          <p:nvPr/>
        </p:nvSpPr>
        <p:spPr bwMode="auto">
          <a:xfrm>
            <a:off x="830263" y="4818063"/>
            <a:ext cx="401637" cy="398462"/>
          </a:xfrm>
          <a:custGeom>
            <a:gdLst>
              <a:gd fmla="*/ 362917 w 612" name="T0"/>
              <a:gd fmla="*/ 343138 h 605" name="T1"/>
              <a:gd fmla="*/ 321572 w 612" name="T2"/>
              <a:gd fmla="*/ 343138 h 605" name="T3"/>
              <a:gd fmla="*/ 387199 w 612" name="T4"/>
              <a:gd fmla="*/ 38858 h 605" name="T5"/>
              <a:gd fmla="*/ 333385 w 612" name="T6"/>
              <a:gd fmla="*/ 0 h 605" name="T7"/>
              <a:gd fmla="*/ 189006 w 612" name="T8"/>
              <a:gd fmla="*/ 129089 h 605" name="T9"/>
              <a:gd fmla="*/ 168005 w 612" name="T10"/>
              <a:gd fmla="*/ 158726 h 605" name="T11"/>
              <a:gd fmla="*/ 150286 w 612" name="T12"/>
              <a:gd fmla="*/ 167288 h 605" name="T13"/>
              <a:gd fmla="*/ 152255 w 612" name="T14"/>
              <a:gd fmla="*/ 222612 h 605" name="T15"/>
              <a:gd fmla="*/ 36095 w 612" name="T16"/>
              <a:gd fmla="*/ 324039 h 605" name="T17"/>
              <a:gd fmla="*/ 22969 w 612" name="T18"/>
              <a:gd fmla="*/ 398462 h 605" name="T19"/>
              <a:gd fmla="*/ 83346 w 612" name="T20"/>
              <a:gd fmla="*/ 337869 h 605" name="T21"/>
              <a:gd fmla="*/ 177849 w 612" name="T22"/>
              <a:gd fmla="*/ 248298 h 605" name="T23"/>
              <a:gd fmla="*/ 231007 w 612" name="T24"/>
              <a:gd fmla="*/ 248298 h 605" name="T25"/>
              <a:gd fmla="*/ 246101 w 612" name="T26"/>
              <a:gd fmla="*/ 214708 h 605" name="T27"/>
              <a:gd fmla="*/ 269071 w 612" name="T28"/>
              <a:gd fmla="*/ 210098 h 605" name="T29"/>
              <a:gd fmla="*/ 387199 w 612" name="T30"/>
              <a:gd fmla="*/ 38858 h 605" name="T31"/>
              <a:gd fmla="*/ 156848 w 612" name="T32"/>
              <a:gd fmla="*/ 129747 h 605" name="T33"/>
              <a:gd fmla="*/ 161442 w 612" name="T34"/>
              <a:gd fmla="*/ 125137 h 605" name="T35"/>
              <a:gd fmla="*/ 174568 w 612" name="T36"/>
              <a:gd fmla="*/ 112623 h 605" name="T37"/>
              <a:gd fmla="*/ 85971 w 612" name="T38"/>
              <a:gd fmla="*/ 659 h 605" name="T39"/>
              <a:gd fmla="*/ 112222 w 612" name="T40"/>
              <a:gd fmla="*/ 63886 h 605" name="T41"/>
              <a:gd fmla="*/ 8532 w 612" name="T42"/>
              <a:gd fmla="*/ 77717 h 605" name="T43"/>
              <a:gd fmla="*/ 92534 w 612" name="T44"/>
              <a:gd fmla="*/ 179143 h 605" name="T45"/>
              <a:gd fmla="*/ 121410 w 612" name="T46"/>
              <a:gd fmla="*/ 173216 h 605" name="T47"/>
              <a:gd fmla="*/ 145036 w 612" name="T48"/>
              <a:gd fmla="*/ 141602 h 605" name="T49"/>
              <a:gd fmla="*/ 268414 w 612" name="T50"/>
              <a:gd fmla="*/ 242370 h 605" name="T51"/>
              <a:gd fmla="*/ 246757 w 612" name="T52"/>
              <a:gd fmla="*/ 264105 h 605" name="T53"/>
              <a:gd fmla="*/ 295978 w 612" name="T54"/>
              <a:gd fmla="*/ 348407 h 605" name="T55"/>
              <a:gd fmla="*/ 347167 w 612" name="T56"/>
              <a:gd fmla="*/ 398462 h 605" name="T57"/>
              <a:gd fmla="*/ 391793 w 612" name="T58"/>
              <a:gd fmla="*/ 330625 h 605" name="T59"/>
              <a:gd fmla="*/ 280227 w 612" name="T60"/>
              <a:gd fmla="*/ 230515 h 605" name="T61"/>
              <a:gd fmla="*/ 263164 w 612" name="T62"/>
              <a:gd fmla="*/ 231832 h 60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5" w="612">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8" name="Freeform 23"/>
          <p:cNvSpPr/>
          <p:nvPr/>
        </p:nvSpPr>
        <p:spPr bwMode="auto">
          <a:xfrm>
            <a:off x="1612900" y="4916488"/>
            <a:ext cx="228600" cy="263525"/>
          </a:xfrm>
          <a:custGeom>
            <a:gdLst>
              <a:gd fmla="*/ 228600 w 346" name="T0"/>
              <a:gd fmla="*/ 85432 h 401" name="T1"/>
              <a:gd fmla="*/ 228600 w 346" name="T2"/>
              <a:gd fmla="*/ 19058 h 401" name="T3"/>
              <a:gd fmla="*/ 198208 w 346" name="T4"/>
              <a:gd fmla="*/ 19058 h 401" name="T5"/>
              <a:gd fmla="*/ 198208 w 346" name="T6"/>
              <a:gd fmla="*/ 85432 h 401" name="T7"/>
              <a:gd fmla="*/ 116282 w 346" name="T8"/>
              <a:gd fmla="*/ 166921 h 401" name="T9"/>
              <a:gd fmla="*/ 114961 w 346" name="T10"/>
              <a:gd fmla="*/ 166921 h 401" name="T11"/>
              <a:gd fmla="*/ 114300 w 346" name="T12"/>
              <a:gd fmla="*/ 166921 h 401" name="T13"/>
              <a:gd fmla="*/ 114300 w 346" name="T14"/>
              <a:gd fmla="*/ 166921 h 401" name="T15"/>
              <a:gd fmla="*/ 112318 w 346" name="T16"/>
              <a:gd fmla="*/ 166921 h 401" name="T17"/>
              <a:gd fmla="*/ 30392 w 346" name="T18"/>
              <a:gd fmla="*/ 85432 h 401" name="T19"/>
              <a:gd fmla="*/ 30392 w 346" name="T20"/>
              <a:gd fmla="*/ 19058 h 401" name="T21"/>
              <a:gd fmla="*/ 0 w 346" name="T22"/>
              <a:gd fmla="*/ 19058 h 401" name="T23"/>
              <a:gd fmla="*/ 0 w 346" name="T24"/>
              <a:gd fmla="*/ 85432 h 401" name="T25"/>
              <a:gd fmla="*/ 96461 w 346" name="T26"/>
              <a:gd fmla="*/ 196494 h 401" name="T27"/>
              <a:gd fmla="*/ 96461 w 346" name="T28"/>
              <a:gd fmla="*/ 244467 h 401" name="T29"/>
              <a:gd fmla="*/ 27749 w 346" name="T30"/>
              <a:gd fmla="*/ 263525 h 401" name="T31"/>
              <a:gd fmla="*/ 200851 w 346" name="T32"/>
              <a:gd fmla="*/ 263525 h 401" name="T33"/>
              <a:gd fmla="*/ 132139 w 346" name="T34"/>
              <a:gd fmla="*/ 243810 h 401" name="T35"/>
              <a:gd fmla="*/ 132139 w 346" name="T36"/>
              <a:gd fmla="*/ 196494 h 401" name="T37"/>
              <a:gd fmla="*/ 228600 w 346" name="T38"/>
              <a:gd fmla="*/ 85432 h 401"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401" w="346">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49" name="Freeform 24"/>
          <p:cNvSpPr/>
          <p:nvPr/>
        </p:nvSpPr>
        <p:spPr bwMode="auto">
          <a:xfrm>
            <a:off x="1671638" y="4814888"/>
            <a:ext cx="111125" cy="239712"/>
          </a:xfrm>
          <a:custGeom>
            <a:gdLst>
              <a:gd fmla="*/ 54901 w 168" name="T0"/>
              <a:gd fmla="*/ 239712 h 365" name="T1"/>
              <a:gd fmla="*/ 55563 w 168" name="T2"/>
              <a:gd fmla="*/ 239712 h 365" name="T3"/>
              <a:gd fmla="*/ 56885 w 168" name="T4"/>
              <a:gd fmla="*/ 239712 h 365" name="T5"/>
              <a:gd fmla="*/ 111125 w 168" name="T6"/>
              <a:gd fmla="*/ 185202 h 365" name="T7"/>
              <a:gd fmla="*/ 111125 w 168" name="T8"/>
              <a:gd fmla="*/ 54510 h 365" name="T9"/>
              <a:gd fmla="*/ 56885 w 168" name="T10"/>
              <a:gd fmla="*/ 0 h 365" name="T11"/>
              <a:gd fmla="*/ 55563 w 168" name="T12"/>
              <a:gd fmla="*/ 0 h 365" name="T13"/>
              <a:gd fmla="*/ 54901 w 168" name="T14"/>
              <a:gd fmla="*/ 0 h 365" name="T15"/>
              <a:gd fmla="*/ 0 w 168" name="T16"/>
              <a:gd fmla="*/ 54510 h 365" name="T17"/>
              <a:gd fmla="*/ 0 w 168" name="T18"/>
              <a:gd fmla="*/ 185202 h 365" name="T19"/>
              <a:gd fmla="*/ 54901 w 168" name="T20"/>
              <a:gd fmla="*/ 239712 h 36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65" w="168">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0" name="Freeform 25"/>
          <p:cNvSpPr>
            <a:spLocks noEditPoints="1"/>
          </p:cNvSpPr>
          <p:nvPr/>
        </p:nvSpPr>
        <p:spPr bwMode="auto">
          <a:xfrm>
            <a:off x="2224088" y="1154113"/>
            <a:ext cx="290512" cy="396875"/>
          </a:xfrm>
          <a:custGeom>
            <a:gdLst>
              <a:gd fmla="*/ 38035 w 443" name="T0"/>
              <a:gd fmla="*/ 64287 h 605" name="T1"/>
              <a:gd fmla="*/ 32133 w 443" name="T2"/>
              <a:gd fmla="*/ 396875 h 605" name="T3"/>
              <a:gd fmla="*/ 290512 w 443" name="T4"/>
              <a:gd fmla="*/ 97743 h 605" name="T5"/>
              <a:gd fmla="*/ 268871 w 443" name="T6"/>
              <a:gd fmla="*/ 104303 h 605" name="T7"/>
              <a:gd fmla="*/ 33445 w 443" name="T8"/>
              <a:gd fmla="*/ 373915 h 605" name="T9"/>
              <a:gd fmla="*/ 125910 w 443" name="T10"/>
              <a:gd fmla="*/ 41983 h 605" name="T11"/>
              <a:gd fmla="*/ 165257 w 443" name="T12"/>
              <a:gd fmla="*/ 41983 h 605" name="T13"/>
              <a:gd fmla="*/ 144928 w 443" name="T14"/>
              <a:gd fmla="*/ 62975 h 605" name="T15"/>
              <a:gd fmla="*/ 101646 w 443" name="T16"/>
              <a:gd fmla="*/ 43295 h 605" name="T17"/>
              <a:gd fmla="*/ 53118 w 443" name="T18"/>
              <a:gd fmla="*/ 100367 h 605" name="T19"/>
              <a:gd fmla="*/ 237394 w 443" name="T20"/>
              <a:gd fmla="*/ 100367 h 605" name="T21"/>
              <a:gd fmla="*/ 188866 w 443" name="T22"/>
              <a:gd fmla="*/ 43295 h 605" name="T23"/>
              <a:gd fmla="*/ 101646 w 443" name="T24"/>
              <a:gd fmla="*/ 43295 h 605" name="T25"/>
              <a:gd fmla="*/ 102302 w 443" name="T26"/>
              <a:gd fmla="*/ 301100 h 605" name="T27"/>
              <a:gd fmla="*/ 70169 w 443" name="T28"/>
              <a:gd fmla="*/ 310284 h 605" name="T29"/>
              <a:gd fmla="*/ 63611 w 443" name="T30"/>
              <a:gd fmla="*/ 317500 h 605" name="T31"/>
              <a:gd fmla="*/ 102302 w 443" name="T32"/>
              <a:gd fmla="*/ 320780 h 605" name="T33"/>
              <a:gd fmla="*/ 61644 w 443" name="T34"/>
              <a:gd fmla="*/ 340460 h 605" name="T35"/>
              <a:gd fmla="*/ 112795 w 443" name="T36"/>
              <a:gd fmla="*/ 315532 h 605" name="T37"/>
              <a:gd fmla="*/ 112795 w 443" name="T38"/>
              <a:gd fmla="*/ 299132 h 605" name="T39"/>
              <a:gd fmla="*/ 51151 w 443" name="T40"/>
              <a:gd fmla="*/ 302412 h 605" name="T41"/>
              <a:gd fmla="*/ 99679 w 443" name="T42"/>
              <a:gd fmla="*/ 353580 h 605" name="T43"/>
              <a:gd fmla="*/ 99679 w 443" name="T44"/>
              <a:gd fmla="*/ 155470 h 605" name="T45"/>
              <a:gd fmla="*/ 70169 w 443" name="T46"/>
              <a:gd fmla="*/ 164654 h 605" name="T47"/>
              <a:gd fmla="*/ 80661 w 443" name="T48"/>
              <a:gd fmla="*/ 190894 h 605" name="T49"/>
              <a:gd fmla="*/ 61644 w 443" name="T50"/>
              <a:gd fmla="*/ 198110 h 605" name="T51"/>
              <a:gd fmla="*/ 99679 w 443" name="T52"/>
              <a:gd fmla="*/ 145630 h 605" name="T53"/>
              <a:gd fmla="*/ 51151 w 443" name="T54"/>
              <a:gd fmla="*/ 196798 h 605" name="T55"/>
              <a:gd fmla="*/ 112139 w 443" name="T56"/>
              <a:gd fmla="*/ 167278 h 605" name="T57"/>
              <a:gd fmla="*/ 111483 w 443" name="T58"/>
              <a:gd fmla="*/ 153502 h 605" name="T59"/>
              <a:gd fmla="*/ 102302 w 443" name="T60"/>
              <a:gd fmla="*/ 234189 h 605" name="T61"/>
              <a:gd fmla="*/ 63611 w 443" name="T62"/>
              <a:gd fmla="*/ 244029 h 605" name="T63"/>
              <a:gd fmla="*/ 102302 w 443" name="T64"/>
              <a:gd fmla="*/ 270269 h 605" name="T65"/>
              <a:gd fmla="*/ 112139 w 443" name="T66"/>
              <a:gd fmla="*/ 226317 h 605" name="T67"/>
              <a:gd fmla="*/ 51151 w 443" name="T68"/>
              <a:gd fmla="*/ 228941 h 605" name="T69"/>
              <a:gd fmla="*/ 102302 w 443" name="T70"/>
              <a:gd fmla="*/ 280108 h 605" name="T71"/>
              <a:gd fmla="*/ 134436 w 443" name="T72"/>
              <a:gd fmla="*/ 216477 h 605" name="T73"/>
              <a:gd fmla="*/ 152142 w 443" name="T74"/>
              <a:gd fmla="*/ 336524 h 605" name="T75"/>
              <a:gd fmla="*/ 233459 w 443" name="T76"/>
              <a:gd fmla="*/ 311596 h 605" name="T77"/>
              <a:gd fmla="*/ 148863 w 443" name="T78"/>
              <a:gd fmla="*/ 333244 h 605" name="T79"/>
              <a:gd fmla="*/ 233459 w 443" name="T80"/>
              <a:gd fmla="*/ 236157 h 605" name="T81"/>
              <a:gd fmla="*/ 148863 w 443" name="T82"/>
              <a:gd fmla="*/ 190894 h 605" name="T83"/>
              <a:gd fmla="*/ 148863 w 443" name="T84"/>
              <a:gd fmla="*/ 163998 h 605"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605" w="442">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1" name="Freeform 26"/>
          <p:cNvSpPr>
            <a:spLocks noEditPoints="1"/>
          </p:cNvSpPr>
          <p:nvPr/>
        </p:nvSpPr>
        <p:spPr bwMode="auto">
          <a:xfrm>
            <a:off x="1504950" y="1146175"/>
            <a:ext cx="444500" cy="412750"/>
          </a:xfrm>
          <a:custGeom>
            <a:gdLst>
              <a:gd fmla="*/ 244541 w 678" name="T0"/>
              <a:gd fmla="*/ 360992 h 630" name="T1"/>
              <a:gd fmla="*/ 183569 w 678" name="T2"/>
              <a:gd fmla="*/ 388509 h 630" name="T3"/>
              <a:gd fmla="*/ 124565 w 678" name="T4"/>
              <a:gd fmla="*/ 13758 h 630" name="T5"/>
              <a:gd fmla="*/ 137677 w 678" name="T6"/>
              <a:gd fmla="*/ 22275 h 630" name="T7"/>
              <a:gd fmla="*/ 224217 w 678" name="T8"/>
              <a:gd fmla="*/ 655 h 630" name="T9"/>
              <a:gd fmla="*/ 110797 w 678" name="T10"/>
              <a:gd fmla="*/ 16379 h 630" name="T11"/>
              <a:gd fmla="*/ 135710 w 678" name="T12"/>
              <a:gd fmla="*/ 40620 h 630" name="T13"/>
              <a:gd fmla="*/ 130465 w 678" name="T14"/>
              <a:gd fmla="*/ 222754 h 630" name="T15"/>
              <a:gd fmla="*/ 105552 w 678" name="T16"/>
              <a:gd fmla="*/ 199168 h 630" name="T17"/>
              <a:gd fmla="*/ 110797 w 678" name="T18"/>
              <a:gd fmla="*/ 16379 h 630" name="T19"/>
              <a:gd fmla="*/ 202582 w 678" name="T20"/>
              <a:gd fmla="*/ 78619 h 630" name="T21"/>
              <a:gd fmla="*/ 306167 w 678" name="T22"/>
              <a:gd fmla="*/ 66826 h 630" name="T23"/>
              <a:gd fmla="*/ 190781 w 678" name="T24"/>
              <a:gd fmla="*/ 71412 h 630" name="T25"/>
              <a:gd fmla="*/ 196681 w 678" name="T26"/>
              <a:gd fmla="*/ 87136 h 630" name="T27"/>
              <a:gd fmla="*/ 201926 w 678" name="T28"/>
              <a:gd fmla="*/ 276477 h 630" name="T29"/>
              <a:gd fmla="*/ 177013 w 678" name="T30"/>
              <a:gd fmla="*/ 268615 h 630" name="T31"/>
              <a:gd fmla="*/ 172424 w 678" name="T32"/>
              <a:gd fmla="*/ 79929 h 630" name="T33"/>
              <a:gd fmla="*/ 211105 w 678" name="T34"/>
              <a:gd fmla="*/ 94998 h 630" name="T35"/>
              <a:gd fmla="*/ 335014 w 678" name="T36"/>
              <a:gd fmla="*/ 94998 h 630" name="T37"/>
              <a:gd fmla="*/ 318624 w 678" name="T38"/>
              <a:gd fmla="*/ 265994 h 630" name="T39"/>
              <a:gd fmla="*/ 211105 w 678" name="T40"/>
              <a:gd fmla="*/ 94998 h 630" name="T41"/>
              <a:gd fmla="*/ 315346 w 678" name="T42"/>
              <a:gd fmla="*/ 108756 h 630" name="T43"/>
              <a:gd fmla="*/ 232084 w 678" name="T44"/>
              <a:gd fmla="*/ 157238 h 630" name="T45"/>
              <a:gd fmla="*/ 144889 w 678" name="T46"/>
              <a:gd fmla="*/ 36689 h 630" name="T47"/>
              <a:gd fmla="*/ 268798 w 678" name="T48"/>
              <a:gd fmla="*/ 36689 h 630" name="T49"/>
              <a:gd fmla="*/ 167179 w 678" name="T50"/>
              <a:gd fmla="*/ 54378 h 630" name="T51"/>
              <a:gd fmla="*/ 157345 w 678" name="T52"/>
              <a:gd fmla="*/ 219478 h 630" name="T53"/>
              <a:gd fmla="*/ 144889 w 678" name="T54"/>
              <a:gd fmla="*/ 36689 h 630" name="T55"/>
              <a:gd fmla="*/ 87851 w 678" name="T56"/>
              <a:gd fmla="*/ 123170 h 630" name="T57"/>
              <a:gd fmla="*/ 68183 w 678" name="T58"/>
              <a:gd fmla="*/ 88446 h 630" name="T59"/>
              <a:gd fmla="*/ 35403 w 678" name="T60"/>
              <a:gd fmla="*/ 305959 h 630" name="T61"/>
              <a:gd fmla="*/ 59004 w 678" name="T62"/>
              <a:gd fmla="*/ 337407 h 630" name="T63"/>
              <a:gd fmla="*/ 0 w 678" name="T64"/>
              <a:gd fmla="*/ 412750 h 630" name="T65"/>
              <a:gd fmla="*/ 444500 w 678" name="T66"/>
              <a:gd fmla="*/ 383923 h 630" name="T67"/>
              <a:gd fmla="*/ 407131 w 678" name="T68"/>
              <a:gd fmla="*/ 305959 h 630" name="T69"/>
              <a:gd fmla="*/ 374350 w 678" name="T70"/>
              <a:gd fmla="*/ 88446 h 630" name="T71"/>
              <a:gd fmla="*/ 354682 w 678" name="T72"/>
              <a:gd fmla="*/ 123170 h 630" name="T73"/>
              <a:gd fmla="*/ 375662 w 678" name="T74"/>
              <a:gd fmla="*/ 310545 h 630" name="T75"/>
              <a:gd fmla="*/ 66216 w 678" name="T76"/>
              <a:gd fmla="*/ 123170 h 63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30" w="678">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2" name="Freeform 27"/>
          <p:cNvSpPr>
            <a:spLocks noEditPoints="1"/>
          </p:cNvSpPr>
          <p:nvPr/>
        </p:nvSpPr>
        <p:spPr bwMode="auto">
          <a:xfrm>
            <a:off x="3533775" y="1155700"/>
            <a:ext cx="447675" cy="395288"/>
          </a:xfrm>
          <a:custGeom>
            <a:gdLst>
              <a:gd fmla="*/ 186149 w 683" name="T0"/>
              <a:gd fmla="*/ 250590 h 601" name="T1"/>
              <a:gd fmla="*/ 389995 w 683" name="T2"/>
              <a:gd fmla="*/ 257825 h 601" name="T3"/>
              <a:gd fmla="*/ 386062 w 683" name="T4"/>
              <a:gd fmla="*/ 236120 h 601" name="T5"/>
              <a:gd fmla="*/ 186804 w 683" name="T6"/>
              <a:gd fmla="*/ 244013 h 601" name="T7"/>
              <a:gd fmla="*/ 386062 w 683" name="T8"/>
              <a:gd fmla="*/ 236120 h 601" name="T9"/>
              <a:gd fmla="*/ 184838 w 683" name="T10"/>
              <a:gd fmla="*/ 222308 h 601" name="T11"/>
              <a:gd fmla="*/ 387373 w 683" name="T12"/>
              <a:gd fmla="*/ 229543 h 601" name="T13"/>
              <a:gd fmla="*/ 176317 w 683" name="T14"/>
              <a:gd fmla="*/ 213100 h 601" name="T15"/>
              <a:gd fmla="*/ 397861 w 683" name="T16"/>
              <a:gd fmla="*/ 268349 h 601" name="T17"/>
              <a:gd fmla="*/ 171073 w 683" name="T18"/>
              <a:gd fmla="*/ 284134 h 601" name="T19"/>
              <a:gd fmla="*/ 158620 w 683" name="T20"/>
              <a:gd fmla="*/ 207839 h 601" name="T21"/>
              <a:gd fmla="*/ 397861 w 683" name="T22"/>
              <a:gd fmla="*/ 197315 h 601" name="T23"/>
              <a:gd fmla="*/ 176317 w 683" name="T24"/>
              <a:gd fmla="*/ 213100 h 601" name="T25"/>
              <a:gd fmla="*/ 226132 w 683" name="T26"/>
              <a:gd fmla="*/ 25651 h 601" name="T27"/>
              <a:gd fmla="*/ 219577 w 683" name="T28"/>
              <a:gd fmla="*/ 1973 h 601" name="T29"/>
              <a:gd fmla="*/ 229409 w 683" name="T30"/>
              <a:gd fmla="*/ 658 h 601" name="T31"/>
              <a:gd fmla="*/ 269392 w 683" name="T32"/>
              <a:gd fmla="*/ 25651 h 601" name="T33"/>
              <a:gd fmla="*/ 240552 w 683" name="T34"/>
              <a:gd fmla="*/ 36832 h 601" name="T35"/>
              <a:gd fmla="*/ 239896 w 683" name="T36"/>
              <a:gd fmla="*/ 69060 h 601" name="T37"/>
              <a:gd fmla="*/ 231375 w 683" name="T38"/>
              <a:gd fmla="*/ 143382 h 601" name="T39"/>
              <a:gd fmla="*/ 249072 w 683" name="T40"/>
              <a:gd fmla="*/ 70376 h 601" name="T41"/>
              <a:gd fmla="*/ 318551 w 683" name="T42"/>
              <a:gd fmla="*/ 57221 h 601" name="T43"/>
              <a:gd fmla="*/ 289055 w 683" name="T44"/>
              <a:gd fmla="*/ 187449 h 601" name="T45"/>
              <a:gd fmla="*/ 266114 w 683" name="T46"/>
              <a:gd fmla="*/ 187449 h 601" name="T47"/>
              <a:gd fmla="*/ 236619 w 683" name="T48"/>
              <a:gd fmla="*/ 57221 h 601" name="T49"/>
              <a:gd fmla="*/ 281845 w 683" name="T50"/>
              <a:gd fmla="*/ 19732 h 601" name="T51"/>
              <a:gd fmla="*/ 281190 w 683" name="T52"/>
              <a:gd fmla="*/ 57879 h 601" name="T53"/>
              <a:gd fmla="*/ 155343 w 683" name="T54"/>
              <a:gd fmla="*/ 355167 h 601" name="T55"/>
              <a:gd fmla="*/ 417524 w 683" name="T56"/>
              <a:gd fmla="*/ 363718 h 601" name="T57"/>
              <a:gd fmla="*/ 155343 w 683" name="T58"/>
              <a:gd fmla="*/ 355167 h 601" name="T59"/>
              <a:gd fmla="*/ 415558 w 683" name="T60"/>
              <a:gd fmla="*/ 338724 h 601" name="T61"/>
              <a:gd fmla="*/ 156653 w 683" name="T62"/>
              <a:gd fmla="*/ 347275 h 601" name="T63"/>
              <a:gd fmla="*/ 151410 w 683" name="T64"/>
              <a:gd fmla="*/ 322939 h 601" name="T65"/>
              <a:gd fmla="*/ 416213 w 683" name="T66"/>
              <a:gd fmla="*/ 331489 h 601" name="T67"/>
              <a:gd fmla="*/ 151410 w 683" name="T68"/>
              <a:gd fmla="*/ 322939 h 601" name="T69"/>
              <a:gd fmla="*/ 427356 w 683" name="T70"/>
              <a:gd fmla="*/ 374899 h 601" name="T71"/>
              <a:gd fmla="*/ 143544 w 683" name="T72"/>
              <a:gd fmla="*/ 393315 h 601" name="T73"/>
              <a:gd fmla="*/ 447675 w 683" name="T74"/>
              <a:gd fmla="*/ 381476 h 601" name="T75"/>
              <a:gd fmla="*/ 433910 w 683" name="T76"/>
              <a:gd fmla="*/ 294000 h 601" name="T77"/>
              <a:gd fmla="*/ 143544 w 683" name="T78"/>
              <a:gd fmla="*/ 312416 h 601" name="T79"/>
              <a:gd fmla="*/ 146166 w 683" name="T80"/>
              <a:gd fmla="*/ 124309 h 601" name="T81"/>
              <a:gd fmla="*/ 67512 w 683" name="T82"/>
              <a:gd fmla="*/ 361087 h 601" name="T83"/>
              <a:gd fmla="*/ 146166 w 683" name="T84"/>
              <a:gd fmla="*/ 124309 h 601" name="T85"/>
              <a:gd fmla="*/ 47193 w 683" name="T86"/>
              <a:gd fmla="*/ 351221 h 601" name="T87"/>
              <a:gd fmla="*/ 139612 w 683" name="T88"/>
              <a:gd fmla="*/ 122993 h 601" name="T89"/>
              <a:gd fmla="*/ 119948 w 683" name="T90"/>
              <a:gd fmla="*/ 110496 h 601" name="T91"/>
              <a:gd fmla="*/ 40638 w 683" name="T92"/>
              <a:gd fmla="*/ 349248 h 601" name="T93"/>
              <a:gd fmla="*/ 119948 w 683" name="T94"/>
              <a:gd fmla="*/ 110496 h 601" name="T95"/>
              <a:gd fmla="*/ 74722 w 683" name="T96"/>
              <a:gd fmla="*/ 373583 h 601" name="T97"/>
              <a:gd fmla="*/ 183527 w 683" name="T98"/>
              <a:gd fmla="*/ 126282 h 601" name="T99"/>
              <a:gd fmla="*/ 73411 w 683" name="T100"/>
              <a:gd fmla="*/ 392657 h 601" name="T101"/>
              <a:gd fmla="*/ 2622 w 683" name="T102"/>
              <a:gd fmla="*/ 352536 h 601" name="T103"/>
              <a:gd fmla="*/ 113394 w 683" name="T104"/>
              <a:gd fmla="*/ 99973 h 60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601" w="683">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3" name="Freeform 28"/>
          <p:cNvSpPr>
            <a:spLocks noEditPoints="1"/>
          </p:cNvSpPr>
          <p:nvPr/>
        </p:nvSpPr>
        <p:spPr bwMode="auto">
          <a:xfrm>
            <a:off x="2166938" y="4189413"/>
            <a:ext cx="387350" cy="388937"/>
          </a:xfrm>
          <a:custGeom>
            <a:gdLst>
              <a:gd fmla="*/ 382762 w 591" name="T0"/>
              <a:gd fmla="*/ 142808 h 591" name="T1"/>
              <a:gd fmla="*/ 333606 w 591" name="T2"/>
              <a:gd fmla="*/ 53964 h 591" name="T3"/>
              <a:gd fmla="*/ 242503 w 591" name="T4"/>
              <a:gd fmla="*/ 3949 h 591" name="T5"/>
              <a:gd fmla="*/ 242503 w 591" name="T6"/>
              <a:gd fmla="*/ 142808 h 591" name="T7"/>
              <a:gd fmla="*/ 382762 w 591" name="T8"/>
              <a:gd fmla="*/ 142808 h 591" name="T9"/>
              <a:gd fmla="*/ 195969 w 591" name="T10"/>
              <a:gd fmla="*/ 165841 h 591" name="T11"/>
              <a:gd fmla="*/ 195969 w 591" name="T12"/>
              <a:gd fmla="*/ 0 h 591" name="T13"/>
              <a:gd fmla="*/ 72751 w 591" name="T14"/>
              <a:gd fmla="*/ 53964 h 591" name="T15"/>
              <a:gd fmla="*/ 72751 w 591" name="T16"/>
              <a:gd fmla="*/ 316546 h 591" name="T17"/>
              <a:gd fmla="*/ 333606 w 591" name="T18"/>
              <a:gd fmla="*/ 316546 h 591" name="T19"/>
              <a:gd fmla="*/ 387350 w 591" name="T20"/>
              <a:gd fmla="*/ 188875 h 591" name="T21"/>
              <a:gd fmla="*/ 218908 w 591" name="T22"/>
              <a:gd fmla="*/ 188875 h 591" name="T23"/>
              <a:gd fmla="*/ 195969 w 591" name="T24"/>
              <a:gd fmla="*/ 165841 h 59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91" w="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4" name="Freeform 29"/>
          <p:cNvSpPr/>
          <p:nvPr/>
        </p:nvSpPr>
        <p:spPr bwMode="auto">
          <a:xfrm>
            <a:off x="1038225" y="2967038"/>
            <a:ext cx="188913" cy="188912"/>
          </a:xfrm>
          <a:custGeom>
            <a:gdLst>
              <a:gd fmla="*/ 63188 w 290" name="T0"/>
              <a:gd fmla="*/ 188256 h 288" name="T1"/>
              <a:gd fmla="*/ 65794 w 290" name="T2"/>
              <a:gd fmla="*/ 188912 h 288" name="T3"/>
              <a:gd fmla="*/ 67748 w 290" name="T4"/>
              <a:gd fmla="*/ 188256 h 288" name="T5"/>
              <a:gd fmla="*/ 110742 w 290" name="T6"/>
              <a:gd fmla="*/ 144964 h 288" name="T7"/>
              <a:gd fmla="*/ 138753 w 290" name="T8"/>
              <a:gd fmla="*/ 173825 h 288" name="T9"/>
              <a:gd fmla="*/ 141359 w 290" name="T10"/>
              <a:gd fmla="*/ 174481 h 288" name="T11"/>
              <a:gd fmla="*/ 142010 w 290" name="T12"/>
              <a:gd fmla="*/ 174481 h 288" name="T13"/>
              <a:gd fmla="*/ 143965 w 290" name="T14"/>
              <a:gd fmla="*/ 172513 h 288" name="T15"/>
              <a:gd fmla="*/ 188913 w 290" name="T16"/>
              <a:gd fmla="*/ 3936 h 288" name="T17"/>
              <a:gd fmla="*/ 188913 w 290" name="T18"/>
              <a:gd fmla="*/ 2624 h 288" name="T19"/>
              <a:gd fmla="*/ 186307 w 290" name="T20"/>
              <a:gd fmla="*/ 0 h 288" name="T21"/>
              <a:gd fmla="*/ 185656 w 290" name="T22"/>
              <a:gd fmla="*/ 0 h 288" name="T23"/>
              <a:gd fmla="*/ 185004 w 290" name="T24"/>
              <a:gd fmla="*/ 0 h 288" name="T25"/>
              <a:gd fmla="*/ 17588 w 290" name="T26"/>
              <a:gd fmla="*/ 45260 h 288" name="T27"/>
              <a:gd fmla="*/ 14983 w 290" name="T28"/>
              <a:gd fmla="*/ 47228 h 288" name="T29"/>
              <a:gd fmla="*/ 16286 w 290" name="T30"/>
              <a:gd fmla="*/ 50508 h 288" name="T31"/>
              <a:gd fmla="*/ 43645 w 290" name="T32"/>
              <a:gd fmla="*/ 78057 h 288" name="T33"/>
              <a:gd fmla="*/ 1303 w 290" name="T34"/>
              <a:gd fmla="*/ 121350 h 288" name="T35"/>
              <a:gd fmla="*/ 1303 w 290" name="T36"/>
              <a:gd fmla="*/ 125285 h 288" name="T37"/>
              <a:gd fmla="*/ 63188 w 290" name="T38"/>
              <a:gd fmla="*/ 188256 h 28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88" w="290">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5" name="Freeform 30"/>
          <p:cNvSpPr/>
          <p:nvPr/>
        </p:nvSpPr>
        <p:spPr bwMode="auto">
          <a:xfrm>
            <a:off x="830263" y="2967038"/>
            <a:ext cx="190500" cy="188912"/>
          </a:xfrm>
          <a:custGeom>
            <a:gdLst>
              <a:gd fmla="*/ 45326 w 290" name="T0"/>
              <a:gd fmla="*/ 172513 h 288" name="T1"/>
              <a:gd fmla="*/ 47297 w 290" name="T2"/>
              <a:gd fmla="*/ 174481 h 288" name="T3"/>
              <a:gd fmla="*/ 48610 w 290" name="T4"/>
              <a:gd fmla="*/ 174481 h 288" name="T5"/>
              <a:gd fmla="*/ 50581 w 290" name="T6"/>
              <a:gd fmla="*/ 173825 h 288" name="T7"/>
              <a:gd fmla="*/ 79484 w 290" name="T8"/>
              <a:gd fmla="*/ 144964 h 288" name="T9"/>
              <a:gd fmla="*/ 122183 w 290" name="T10"/>
              <a:gd fmla="*/ 188256 h 288" name="T11"/>
              <a:gd fmla="*/ 124153 w 290" name="T12"/>
              <a:gd fmla="*/ 188912 h 288" name="T13"/>
              <a:gd fmla="*/ 126781 w 290" name="T14"/>
              <a:gd fmla="*/ 188256 h 288" name="T15"/>
              <a:gd fmla="*/ 189186 w 290" name="T16"/>
              <a:gd fmla="*/ 125285 h 288" name="T17"/>
              <a:gd fmla="*/ 189186 w 290" name="T18"/>
              <a:gd fmla="*/ 121350 h 288" name="T19"/>
              <a:gd fmla="*/ 146488 w 290" name="T20"/>
              <a:gd fmla="*/ 78057 h 288" name="T21"/>
              <a:gd fmla="*/ 174078 w 290" name="T22"/>
              <a:gd fmla="*/ 50508 h 288" name="T23"/>
              <a:gd fmla="*/ 175391 w 290" name="T24"/>
              <a:gd fmla="*/ 47228 h 288" name="T25"/>
              <a:gd fmla="*/ 172764 w 290" name="T26"/>
              <a:gd fmla="*/ 45260 h 288" name="T27"/>
              <a:gd fmla="*/ 3941 w 290" name="T28"/>
              <a:gd fmla="*/ 0 h 288" name="T29"/>
              <a:gd fmla="*/ 2628 w 290" name="T30"/>
              <a:gd fmla="*/ 0 h 288" name="T31"/>
              <a:gd fmla="*/ 657 w 290" name="T32"/>
              <a:gd fmla="*/ 656 h 288" name="T33"/>
              <a:gd fmla="*/ 0 w 290" name="T34"/>
              <a:gd fmla="*/ 3280 h 288" name="T35"/>
              <a:gd fmla="*/ 45326 w 290" name="T36"/>
              <a:gd fmla="*/ 172513 h 28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88" w="290">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6" name="Freeform 31"/>
          <p:cNvSpPr/>
          <p:nvPr/>
        </p:nvSpPr>
        <p:spPr bwMode="auto">
          <a:xfrm>
            <a:off x="1038225" y="3173413"/>
            <a:ext cx="190500" cy="190500"/>
          </a:xfrm>
          <a:custGeom>
            <a:gdLst>
              <a:gd fmla="*/ 144675 w 291" name="T0"/>
              <a:gd fmla="*/ 16479 h 289" name="T1"/>
              <a:gd fmla="*/ 142711 w 291" name="T2"/>
              <a:gd fmla="*/ 14502 h 289" name="T3"/>
              <a:gd fmla="*/ 142057 w 291" name="T4"/>
              <a:gd fmla="*/ 14502 h 289" name="T5"/>
              <a:gd fmla="*/ 139438 w 291" name="T6"/>
              <a:gd fmla="*/ 15161 h 289" name="T7"/>
              <a:gd fmla="*/ 111289 w 291" name="T8"/>
              <a:gd fmla="*/ 44164 h 289" name="T9"/>
              <a:gd fmla="*/ 68082 w 291" name="T10"/>
              <a:gd fmla="*/ 1318 h 289" name="T11"/>
              <a:gd fmla="*/ 66119 w 291" name="T12"/>
              <a:gd fmla="*/ 0 h 289" name="T13"/>
              <a:gd fmla="*/ 63500 w 291" name="T14"/>
              <a:gd fmla="*/ 1318 h 289" name="T15"/>
              <a:gd fmla="*/ 1309 w 291" name="T16"/>
              <a:gd fmla="*/ 63939 h 289" name="T17"/>
              <a:gd fmla="*/ 1309 w 291" name="T18"/>
              <a:gd fmla="*/ 68554 h 289" name="T19"/>
              <a:gd fmla="*/ 43861 w 291" name="T20"/>
              <a:gd fmla="*/ 111400 h 289" name="T21"/>
              <a:gd fmla="*/ 16366 w 291" name="T22"/>
              <a:gd fmla="*/ 139744 h 289" name="T23"/>
              <a:gd fmla="*/ 15057 w 291" name="T24"/>
              <a:gd fmla="*/ 142381 h 289" name="T25"/>
              <a:gd fmla="*/ 17675 w 291" name="T26"/>
              <a:gd fmla="*/ 145017 h 289" name="T27"/>
              <a:gd fmla="*/ 185918 w 291" name="T28"/>
              <a:gd fmla="*/ 190500 h 289" name="T29"/>
              <a:gd fmla="*/ 187227 w 291" name="T30"/>
              <a:gd fmla="*/ 190500 h 289" name="T31"/>
              <a:gd fmla="*/ 189191 w 291" name="T32"/>
              <a:gd fmla="*/ 189841 h 289" name="T33"/>
              <a:gd fmla="*/ 189845 w 291" name="T34"/>
              <a:gd fmla="*/ 186545 h 289" name="T35"/>
              <a:gd fmla="*/ 144675 w 291" name="T36"/>
              <a:gd fmla="*/ 16479 h 28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89" w="291">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7" name="Freeform 32"/>
          <p:cNvSpPr/>
          <p:nvPr/>
        </p:nvSpPr>
        <p:spPr bwMode="auto">
          <a:xfrm>
            <a:off x="830263" y="3173413"/>
            <a:ext cx="190500" cy="190500"/>
          </a:xfrm>
          <a:custGeom>
            <a:gdLst>
              <a:gd fmla="*/ 126781 w 290" name="T0"/>
              <a:gd fmla="*/ 1318 h 289" name="T1"/>
              <a:gd fmla="*/ 124153 w 290" name="T2"/>
              <a:gd fmla="*/ 0 h 289" name="T3"/>
              <a:gd fmla="*/ 122183 w 290" name="T4"/>
              <a:gd fmla="*/ 1318 h 289" name="T5"/>
              <a:gd fmla="*/ 79484 w 290" name="T6"/>
              <a:gd fmla="*/ 44164 h 289" name="T7"/>
              <a:gd fmla="*/ 50581 w 290" name="T8"/>
              <a:gd fmla="*/ 15161 h 289" name="T9"/>
              <a:gd fmla="*/ 48610 w 290" name="T10"/>
              <a:gd fmla="*/ 14502 h 289" name="T11"/>
              <a:gd fmla="*/ 47297 w 290" name="T12"/>
              <a:gd fmla="*/ 14502 h 289" name="T13"/>
              <a:gd fmla="*/ 45326 w 290" name="T14"/>
              <a:gd fmla="*/ 16479 h 289" name="T15"/>
              <a:gd fmla="*/ 0 w 290" name="T16"/>
              <a:gd fmla="*/ 186545 h 289" name="T17"/>
              <a:gd fmla="*/ 657 w 290" name="T18"/>
              <a:gd fmla="*/ 189841 h 289" name="T19"/>
              <a:gd fmla="*/ 3284 w 290" name="T20"/>
              <a:gd fmla="*/ 190500 h 289" name="T21"/>
              <a:gd fmla="*/ 3941 w 290" name="T22"/>
              <a:gd fmla="*/ 190500 h 289" name="T23"/>
              <a:gd fmla="*/ 172764 w 290" name="T24"/>
              <a:gd fmla="*/ 145017 h 289" name="T25"/>
              <a:gd fmla="*/ 175391 w 290" name="T26"/>
              <a:gd fmla="*/ 142381 h 289" name="T27"/>
              <a:gd fmla="*/ 174078 w 290" name="T28"/>
              <a:gd fmla="*/ 139744 h 289" name="T29"/>
              <a:gd fmla="*/ 146488 w 290" name="T30"/>
              <a:gd fmla="*/ 111400 h 289" name="T31"/>
              <a:gd fmla="*/ 189186 w 290" name="T32"/>
              <a:gd fmla="*/ 68554 h 289" name="T33"/>
              <a:gd fmla="*/ 189186 w 290" name="T34"/>
              <a:gd fmla="*/ 63939 h 289" name="T35"/>
              <a:gd fmla="*/ 126781 w 290" name="T36"/>
              <a:gd fmla="*/ 1318 h 28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89" w="290">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8" name="Freeform 33"/>
          <p:cNvSpPr/>
          <p:nvPr/>
        </p:nvSpPr>
        <p:spPr bwMode="auto">
          <a:xfrm>
            <a:off x="1522413" y="3594100"/>
            <a:ext cx="409575" cy="196850"/>
          </a:xfrm>
          <a:custGeom>
            <a:gdLst>
              <a:gd fmla="*/ 346765 w 626" name="T0"/>
              <a:gd fmla="*/ 0 h 300" name="T1"/>
              <a:gd fmla="*/ 63464 w 626" name="T2"/>
              <a:gd fmla="*/ 0 h 300" name="T3"/>
              <a:gd fmla="*/ 0 w 626" name="T4"/>
              <a:gd fmla="*/ 47900 h 300" name="T5"/>
              <a:gd fmla="*/ 204788 w 626" name="T6"/>
              <a:gd fmla="*/ 196850 h 300" name="T7"/>
              <a:gd fmla="*/ 409575 w 626" name="T8"/>
              <a:gd fmla="*/ 47900 h 300" name="T9"/>
              <a:gd fmla="*/ 346765 w 626" name="T10"/>
              <a:gd fmla="*/ 0 h 3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00" w="626">
                <a:moveTo>
                  <a:pt x="530" y="0"/>
                </a:moveTo>
                <a:lnTo>
                  <a:pt x="97" y="0"/>
                </a:lnTo>
                <a:cubicBezTo>
                  <a:pt x="54" y="0"/>
                  <a:pt x="17" y="30"/>
                  <a:pt x="0" y="73"/>
                </a:cubicBezTo>
                <a:lnTo>
                  <a:pt x="313" y="300"/>
                </a:lnTo>
                <a:lnTo>
                  <a:pt x="626" y="73"/>
                </a:lnTo>
                <a:cubicBezTo>
                  <a:pt x="609" y="30"/>
                  <a:pt x="572" y="0"/>
                  <a:pt x="530"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59" name="Freeform 34"/>
          <p:cNvSpPr/>
          <p:nvPr/>
        </p:nvSpPr>
        <p:spPr bwMode="auto">
          <a:xfrm>
            <a:off x="1516063" y="3703638"/>
            <a:ext cx="422275" cy="288925"/>
          </a:xfrm>
          <a:custGeom>
            <a:gdLst>
              <a:gd fmla="*/ 211137 w 644" name="T0"/>
              <a:gd fmla="*/ 151029 h 440" name="T1"/>
              <a:gd fmla="*/ 203925 w 644" name="T2"/>
              <a:gd fmla="*/ 148402 h 440" name="T3"/>
              <a:gd fmla="*/ 0 w 644" name="T4"/>
              <a:gd fmla="*/ 0 h 440" name="T5"/>
              <a:gd fmla="*/ 0 w 644" name="T6"/>
              <a:gd fmla="*/ 208157 h 440" name="T7"/>
              <a:gd fmla="*/ 69505 w 644" name="T8"/>
              <a:gd fmla="*/ 288925 h 440" name="T9"/>
              <a:gd fmla="*/ 353426 w 644" name="T10"/>
              <a:gd fmla="*/ 288925 h 440" name="T11"/>
              <a:gd fmla="*/ 422275 w 644" name="T12"/>
              <a:gd fmla="*/ 208157 h 440" name="T13"/>
              <a:gd fmla="*/ 422275 w 644" name="T14"/>
              <a:gd fmla="*/ 0 h 440" name="T15"/>
              <a:gd fmla="*/ 218350 w 644" name="T16"/>
              <a:gd fmla="*/ 148402 h 440" name="T17"/>
              <a:gd fmla="*/ 211137 w 644" name="T18"/>
              <a:gd fmla="*/ 151029 h 4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40" w="644">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60" name="Freeform 35"/>
          <p:cNvSpPr>
            <a:spLocks noEditPoints="1"/>
          </p:cNvSpPr>
          <p:nvPr/>
        </p:nvSpPr>
        <p:spPr bwMode="auto">
          <a:xfrm>
            <a:off x="2897188" y="3597275"/>
            <a:ext cx="319087" cy="392113"/>
          </a:xfrm>
          <a:custGeom>
            <a:gdLst>
              <a:gd fmla="*/ 0 w 486" name="T0"/>
              <a:gd fmla="*/ 171795 h 598" name="T1"/>
              <a:gd fmla="*/ 0 w 486" name="T2"/>
              <a:gd fmla="*/ 327854 h 598" name="T3"/>
              <a:gd fmla="*/ 64343 w 486" name="T4"/>
              <a:gd fmla="*/ 392113 h 598" name="T5"/>
              <a:gd fmla="*/ 254744 w 486" name="T6"/>
              <a:gd fmla="*/ 392113 h 598" name="T7"/>
              <a:gd fmla="*/ 319087 w 486" name="T8"/>
              <a:gd fmla="*/ 327854 h 598" name="T9"/>
              <a:gd fmla="*/ 319087 w 486" name="T10"/>
              <a:gd fmla="*/ 171795 h 598" name="T11"/>
              <a:gd fmla="*/ 292168 w 486" name="T12"/>
              <a:gd fmla="*/ 171795 h 598" name="T13"/>
              <a:gd fmla="*/ 292168 w 486" name="T14"/>
              <a:gd fmla="*/ 130486 h 598" name="T15"/>
              <a:gd fmla="*/ 161513 w 486" name="T16"/>
              <a:gd fmla="*/ 0 h 598" name="T17"/>
              <a:gd fmla="*/ 31515 w 486" name="T18"/>
              <a:gd fmla="*/ 130486 h 598" name="T19"/>
              <a:gd fmla="*/ 31515 w 486" name="T20"/>
              <a:gd fmla="*/ 171795 h 598" name="T21"/>
              <a:gd fmla="*/ 0 w 486" name="T22"/>
              <a:gd fmla="*/ 171795 h 598" name="T23"/>
              <a:gd fmla="*/ 242926 w 486" name="T24"/>
              <a:gd fmla="*/ 171795 h 598" name="T25"/>
              <a:gd fmla="*/ 80100 w 486" name="T26"/>
              <a:gd fmla="*/ 171795 h 598" name="T27"/>
              <a:gd fmla="*/ 80757 w 486" name="T28"/>
              <a:gd fmla="*/ 130486 h 598" name="T29"/>
              <a:gd fmla="*/ 161513 w 486" name="T30"/>
              <a:gd fmla="*/ 49178 h 598" name="T31"/>
              <a:gd fmla="*/ 242926 w 486" name="T32"/>
              <a:gd fmla="*/ 130486 h 598" name="T33"/>
              <a:gd fmla="*/ 242926 w 486" name="T34"/>
              <a:gd fmla="*/ 171795 h 598" name="T35"/>
              <a:gd fmla="*/ 181210 w 486" name="T36"/>
              <a:gd fmla="*/ 287200 h 598" name="T37"/>
              <a:gd fmla="*/ 181210 w 486" name="T38"/>
              <a:gd fmla="*/ 287200 h 598" name="T39"/>
              <a:gd fmla="*/ 181210 w 486" name="T40"/>
              <a:gd fmla="*/ 321952 h 598" name="T41"/>
              <a:gd fmla="*/ 159544 w 486" name="T42"/>
              <a:gd fmla="*/ 342935 h 598" name="T43"/>
              <a:gd fmla="*/ 137877 w 486" name="T44"/>
              <a:gd fmla="*/ 321952 h 598" name="T45"/>
              <a:gd fmla="*/ 137877 w 486" name="T46"/>
              <a:gd fmla="*/ 287200 h 598" name="T47"/>
              <a:gd fmla="*/ 122776 w 486" name="T48"/>
              <a:gd fmla="*/ 257037 h 598" name="T49"/>
              <a:gd fmla="*/ 159544 w 486" name="T50"/>
              <a:gd fmla="*/ 220318 h 598" name="T51"/>
              <a:gd fmla="*/ 196311 w 486" name="T52"/>
              <a:gd fmla="*/ 257037 h 598" name="T53"/>
              <a:gd fmla="*/ 181210 w 486" name="T54"/>
              <a:gd fmla="*/ 287200 h 59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598" w="486">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61" name="Freeform 36"/>
          <p:cNvSpPr>
            <a:spLocks noEditPoints="1"/>
          </p:cNvSpPr>
          <p:nvPr/>
        </p:nvSpPr>
        <p:spPr bwMode="auto">
          <a:xfrm>
            <a:off x="765175" y="1098550"/>
            <a:ext cx="527050" cy="444500"/>
          </a:xfrm>
          <a:custGeom>
            <a:gdLst>
              <a:gd fmla="*/ 369526 w 803" name="T0"/>
              <a:gd fmla="*/ 276010 h 678" name="T1"/>
              <a:gd fmla="*/ 292076 w 803" name="T2"/>
              <a:gd fmla="*/ 276010 h 678" name="T3"/>
              <a:gd fmla="*/ 292076 w 803" name="T4"/>
              <a:gd fmla="*/ 354027 h 678" name="T5"/>
              <a:gd fmla="*/ 234974 w 803" name="T6"/>
              <a:gd fmla="*/ 354027 h 678" name="T7"/>
              <a:gd fmla="*/ 234974 w 803" name="T8"/>
              <a:gd fmla="*/ 276010 h 678" name="T9"/>
              <a:gd fmla="*/ 157524 w 803" name="T10"/>
              <a:gd fmla="*/ 276010 h 678" name="T11"/>
              <a:gd fmla="*/ 157524 w 803" name="T12"/>
              <a:gd fmla="*/ 218972 h 678" name="T13"/>
              <a:gd fmla="*/ 234974 w 803" name="T14"/>
              <a:gd fmla="*/ 218972 h 678" name="T15"/>
              <a:gd fmla="*/ 234974 w 803" name="T16"/>
              <a:gd fmla="*/ 140955 h 678" name="T17"/>
              <a:gd fmla="*/ 292076 w 803" name="T18"/>
              <a:gd fmla="*/ 140955 h 678" name="T19"/>
              <a:gd fmla="*/ 292076 w 803" name="T20"/>
              <a:gd fmla="*/ 218972 h 678" name="T21"/>
              <a:gd fmla="*/ 369526 w 803" name="T22"/>
              <a:gd fmla="*/ 218972 h 678" name="T23"/>
              <a:gd fmla="*/ 369526 w 803" name="T24"/>
              <a:gd fmla="*/ 276010 h 678" name="T25"/>
              <a:gd fmla="*/ 483731 w 803" name="T26"/>
              <a:gd fmla="*/ 142922 h 678" name="T27"/>
              <a:gd fmla="*/ 263197 w 803" name="T28"/>
              <a:gd fmla="*/ 105552 h 678" name="T29"/>
              <a:gd fmla="*/ 43319 w 803" name="T30"/>
              <a:gd fmla="*/ 142922 h 678" name="T31"/>
              <a:gd fmla="*/ 263853 w 803" name="T32"/>
              <a:gd fmla="*/ 444500 h 678" name="T33"/>
              <a:gd fmla="*/ 483731 w 803" name="T34"/>
              <a:gd fmla="*/ 142922 h 67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678" w="803">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62" name="Freeform 37"/>
          <p:cNvSpPr>
            <a:spLocks noEditPoints="1"/>
          </p:cNvSpPr>
          <p:nvPr/>
        </p:nvSpPr>
        <p:spPr bwMode="auto">
          <a:xfrm>
            <a:off x="2870200" y="2387600"/>
            <a:ext cx="371475" cy="403225"/>
          </a:xfrm>
          <a:custGeom>
            <a:gdLst>
              <a:gd fmla="*/ 24940 w 566" name="T0"/>
              <a:gd fmla="*/ 24996 h 613" name="T1"/>
              <a:gd fmla="*/ 99104 w 566" name="T2"/>
              <a:gd fmla="*/ 24338 h 613" name="T3"/>
              <a:gd fmla="*/ 177862 w 566" name="T4"/>
              <a:gd fmla="*/ 3289 h 613" name="T5"/>
              <a:gd fmla="*/ 185738 w 566" name="T6"/>
              <a:gd fmla="*/ 0 h 613" name="T7"/>
              <a:gd fmla="*/ 192957 w 566" name="T8"/>
              <a:gd fmla="*/ 3289 h 613" name="T9"/>
              <a:gd fmla="*/ 272371 w 566" name="T10"/>
              <a:gd fmla="*/ 24338 h 613" name="T11"/>
              <a:gd fmla="*/ 346535 w 566" name="T12"/>
              <a:gd fmla="*/ 24996 h 613" name="T13"/>
              <a:gd fmla="*/ 371475 w 566" name="T14"/>
              <a:gd fmla="*/ 21707 h 613" name="T15"/>
              <a:gd fmla="*/ 371475 w 566" name="T16"/>
              <a:gd fmla="*/ 50650 h 613" name="T17"/>
              <a:gd fmla="*/ 318970 w 566" name="T18"/>
              <a:gd fmla="*/ 305214 h 613" name="T19"/>
              <a:gd fmla="*/ 190988 w 566" name="T20"/>
              <a:gd fmla="*/ 401909 h 613" name="T21"/>
              <a:gd fmla="*/ 185738 w 566" name="T22"/>
              <a:gd fmla="*/ 403225 h 613" name="T23"/>
              <a:gd fmla="*/ 180487 w 566" name="T24"/>
              <a:gd fmla="*/ 401909 h 613" name="T25"/>
              <a:gd fmla="*/ 52505 w 566" name="T26"/>
              <a:gd fmla="*/ 305214 h 613" name="T27"/>
              <a:gd fmla="*/ 0 w 566" name="T28"/>
              <a:gd fmla="*/ 50650 h 613" name="T29"/>
              <a:gd fmla="*/ 0 w 566" name="T30"/>
              <a:gd fmla="*/ 21707 h 613" name="T31"/>
              <a:gd fmla="*/ 24940 w 566" name="T32"/>
              <a:gd fmla="*/ 24996 h 613" name="T33"/>
              <a:gd fmla="*/ 185738 w 566" name="T34"/>
              <a:gd fmla="*/ 205230 h 613" name="T35"/>
              <a:gd fmla="*/ 185738 w 566" name="T36"/>
              <a:gd fmla="*/ 205230 h 613" name="T37"/>
              <a:gd fmla="*/ 309781 w 566" name="T38"/>
              <a:gd fmla="*/ 205230 h 613" name="T39"/>
              <a:gd fmla="*/ 325533 w 566" name="T40"/>
              <a:gd fmla="*/ 76961 h 613" name="T41"/>
              <a:gd fmla="*/ 267121 w 566" name="T42"/>
              <a:gd fmla="*/ 74330 h 613" name="T43"/>
              <a:gd fmla="*/ 185738 w 566" name="T44"/>
              <a:gd fmla="*/ 53281 h 613" name="T45"/>
              <a:gd fmla="*/ 185738 w 566" name="T46"/>
              <a:gd fmla="*/ 205230 h 613" name="T47"/>
              <a:gd fmla="*/ 185738 w 566" name="T48"/>
              <a:gd fmla="*/ 351917 h 613" name="T49"/>
              <a:gd fmla="*/ 185738 w 566" name="T50"/>
              <a:gd fmla="*/ 351917 h 613" name="T51"/>
              <a:gd fmla="*/ 185738 w 566" name="T52"/>
              <a:gd fmla="*/ 205230 h 613" name="T53"/>
              <a:gd fmla="*/ 61694 w 566" name="T54"/>
              <a:gd fmla="*/ 205230 h 613" name="T55"/>
              <a:gd fmla="*/ 89915 w 566" name="T56"/>
              <a:gd fmla="*/ 278245 h 613" name="T57"/>
              <a:gd fmla="*/ 185738 w 566" name="T58"/>
              <a:gd fmla="*/ 351917 h 613"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613" w="566">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63" name="Freeform 38"/>
          <p:cNvSpPr>
            <a:spLocks noEditPoints="1"/>
          </p:cNvSpPr>
          <p:nvPr/>
        </p:nvSpPr>
        <p:spPr bwMode="auto">
          <a:xfrm>
            <a:off x="1565275" y="2373313"/>
            <a:ext cx="322263" cy="414337"/>
          </a:xfrm>
          <a:custGeom>
            <a:gdLst>
              <a:gd fmla="*/ 1313 w 491" name="T0"/>
              <a:gd fmla="*/ 323065 h 631" name="T1"/>
              <a:gd fmla="*/ 79417 w 491" name="T2"/>
              <a:gd fmla="*/ 414337 h 631" name="T3"/>
              <a:gd fmla="*/ 80073 w 491" name="T4"/>
              <a:gd fmla="*/ 414337 h 631" name="T5"/>
              <a:gd fmla="*/ 85981 w 491" name="T6"/>
              <a:gd fmla="*/ 414337 h 631" name="T7"/>
              <a:gd fmla="*/ 160147 w 491" name="T8"/>
              <a:gd fmla="*/ 390698 h 631" name="T9"/>
              <a:gd fmla="*/ 162116 w 491" name="T10"/>
              <a:gd fmla="*/ 365089 h 631" name="T11"/>
              <a:gd fmla="*/ 120767 w 491" name="T12"/>
              <a:gd fmla="*/ 327004 h 631" name="T13"/>
              <a:gd fmla="*/ 132581 w 491" name="T14"/>
              <a:gd fmla="*/ 300082 h 631" name="T15"/>
              <a:gd fmla="*/ 106327 w 491" name="T16"/>
              <a:gd fmla="*/ 263311 h 631" name="T17"/>
              <a:gd fmla="*/ 111578 w 491" name="T18"/>
              <a:gd fmla="*/ 244268 h 631" name="T19"/>
              <a:gd fmla="*/ 139800 w 491" name="T20"/>
              <a:gd fmla="*/ 225883 h 631" name="T21"/>
              <a:gd fmla="*/ 129955 w 491" name="T22"/>
              <a:gd fmla="*/ 200274 h 631" name="T23"/>
              <a:gd fmla="*/ 168023 w 491" name="T24"/>
              <a:gd fmla="*/ 161532 h 631" name="T25"/>
              <a:gd fmla="*/ 201496 w 491" name="T26"/>
              <a:gd fmla="*/ 54501 h 631" name="T27"/>
              <a:gd fmla="*/ 1313 w 491" name="T28"/>
              <a:gd fmla="*/ 179261 h 631" name="T29"/>
              <a:gd fmla="*/ 1313 w 491" name="T30"/>
              <a:gd fmla="*/ 323065 h 631" name="T31"/>
              <a:gd fmla="*/ 145051 w 491" name="T32"/>
              <a:gd fmla="*/ 200274 h 631" name="T33"/>
              <a:gd fmla="*/ 168023 w 491" name="T34"/>
              <a:gd fmla="*/ 223256 h 631" name="T35"/>
              <a:gd fmla="*/ 286164 w 491" name="T36"/>
              <a:gd fmla="*/ 223256 h 631" name="T37"/>
              <a:gd fmla="*/ 286164 w 491" name="T38"/>
              <a:gd fmla="*/ 177292 h 631" name="T39"/>
              <a:gd fmla="*/ 173930 w 491" name="T40"/>
              <a:gd fmla="*/ 177292 h 631" name="T41"/>
              <a:gd fmla="*/ 229063 w 491" name="T42"/>
              <a:gd fmla="*/ 240329 h 631" name="T43"/>
              <a:gd fmla="*/ 126017 w 491" name="T44"/>
              <a:gd fmla="*/ 250835 h 631" name="T45"/>
              <a:gd fmla="*/ 145051 w 491" name="T46"/>
              <a:gd fmla="*/ 286293 h 631" name="T47"/>
              <a:gd fmla="*/ 229063 w 491" name="T48"/>
              <a:gd fmla="*/ 286293 h 631" name="T49"/>
              <a:gd fmla="*/ 322263 w 491" name="T50"/>
              <a:gd fmla="*/ 263311 h 631" name="T51"/>
              <a:gd fmla="*/ 229063 w 491" name="T52"/>
              <a:gd fmla="*/ 240329 h 631" name="T53"/>
              <a:gd fmla="*/ 317669 w 491" name="T54"/>
              <a:gd fmla="*/ 327004 h 631" name="T55"/>
              <a:gd fmla="*/ 229063 w 491" name="T56"/>
              <a:gd fmla="*/ 304022 h 631" name="T57"/>
              <a:gd fmla="*/ 168023 w 491" name="T58"/>
              <a:gd fmla="*/ 304022 h 631" name="T59"/>
              <a:gd fmla="*/ 136519 w 491" name="T60"/>
              <a:gd fmla="*/ 323065 h 631" name="T61"/>
              <a:gd fmla="*/ 159491 w 491" name="T62"/>
              <a:gd fmla="*/ 349987 h 631" name="T63"/>
              <a:gd fmla="*/ 206747 w 491" name="T64"/>
              <a:gd fmla="*/ 349987 h 631" name="T65"/>
              <a:gd fmla="*/ 198871 w 491" name="T66"/>
              <a:gd fmla="*/ 413680 h 631" name="T67"/>
              <a:gd fmla="*/ 268443 w 491" name="T68"/>
              <a:gd fmla="*/ 413680 h 631" name="T69"/>
              <a:gd fmla="*/ 268443 w 491" name="T70"/>
              <a:gd fmla="*/ 367716 h 631" name="T71"/>
              <a:gd fmla="*/ 198871 w 491" name="T72"/>
              <a:gd fmla="*/ 367716 h 631" name="T73"/>
              <a:gd fmla="*/ 198871 w 491" name="T74"/>
              <a:gd fmla="*/ 413680 h 63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631" w="491">
                <a:moveTo>
                  <a:pt x="2" y="492"/>
                </a:moveTo>
                <a:lnTo>
                  <a:pt x="2" y="492"/>
                </a:lnTo>
                <a:cubicBezTo>
                  <a:pt x="2" y="494"/>
                  <a:pt x="2" y="496"/>
                  <a:pt x="2" y="498"/>
                </a:cubicBezTo>
                <a:cubicBezTo>
                  <a:pt x="2" y="570"/>
                  <a:pt x="51" y="628"/>
                  <a:pt x="121" y="631"/>
                </a:cubicBez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64" name="Freeform 39"/>
          <p:cNvSpPr>
            <a:spLocks noEditPoints="1"/>
          </p:cNvSpPr>
          <p:nvPr/>
        </p:nvSpPr>
        <p:spPr bwMode="auto">
          <a:xfrm>
            <a:off x="1544638" y="2962275"/>
            <a:ext cx="365125" cy="404813"/>
          </a:xfrm>
          <a:custGeom>
            <a:gdLst>
              <a:gd fmla="*/ 51223 w 556" name="T0"/>
              <a:gd fmla="*/ 188561 h 614" name="T1"/>
              <a:gd fmla="*/ 61730 w 556" name="T2"/>
              <a:gd fmla="*/ 192517 h 614" name="T3"/>
              <a:gd fmla="*/ 74207 w 556" name="T4"/>
              <a:gd fmla="*/ 197132 h 614" name="T5"/>
              <a:gd fmla="*/ 86684 w 556" name="T6"/>
              <a:gd fmla="*/ 199769 h 614" name="T7"/>
              <a:gd fmla="*/ 103759 w 556" name="T8"/>
              <a:gd fmla="*/ 203066 h 614" name="T9"/>
              <a:gd fmla="*/ 119519 w 556" name="T10"/>
              <a:gd fmla="*/ 205044 h 614" name="T11"/>
              <a:gd fmla="*/ 141190 w 556" name="T12"/>
              <a:gd fmla="*/ 205703 h 614" name="T13"/>
              <a:gd fmla="*/ 162862 w 556" name="T14"/>
              <a:gd fmla="*/ 205044 h 614" name="T15"/>
              <a:gd fmla="*/ 178622 w 556" name="T16"/>
              <a:gd fmla="*/ 203066 h 614" name="T17"/>
              <a:gd fmla="*/ 195696 w 556" name="T18"/>
              <a:gd fmla="*/ 199769 h 614" name="T19"/>
              <a:gd fmla="*/ 208174 w 556" name="T20"/>
              <a:gd fmla="*/ 197132 h 614" name="T21"/>
              <a:gd fmla="*/ 220651 w 556" name="T22"/>
              <a:gd fmla="*/ 192517 h 614" name="T23"/>
              <a:gd fmla="*/ 231158 w 556" name="T24"/>
              <a:gd fmla="*/ 188561 h 614" name="T25"/>
              <a:gd fmla="*/ 255456 w 556" name="T26"/>
              <a:gd fmla="*/ 166804 h 614" name="T27"/>
              <a:gd fmla="*/ 26925 w 556" name="T28"/>
              <a:gd fmla="*/ 166804 h 614" name="T29"/>
              <a:gd fmla="*/ 303395 w 556" name="T30"/>
              <a:gd fmla="*/ 199110 h 614" name="T31"/>
              <a:gd fmla="*/ 282381 w 556" name="T32"/>
              <a:gd fmla="*/ 202407 h 614" name="T33"/>
              <a:gd fmla="*/ 279754 w 556" name="T34"/>
              <a:gd fmla="*/ 179331 h 614" name="T35"/>
              <a:gd fmla="*/ 2627 w 556" name="T36"/>
              <a:gd fmla="*/ 179331 h 614" name="T37"/>
              <a:gd fmla="*/ 0 w 556" name="T38"/>
              <a:gd fmla="*/ 346794 h 614" name="T39"/>
              <a:gd fmla="*/ 224591 w 556" name="T40"/>
              <a:gd fmla="*/ 404813 h 614" name="T41"/>
              <a:gd fmla="*/ 282381 w 556" name="T42"/>
              <a:gd fmla="*/ 319763 h 614" name="T43"/>
              <a:gd fmla="*/ 365125 w 556" name="T44"/>
              <a:gd fmla="*/ 261085 h 614" name="T45"/>
              <a:gd fmla="*/ 303395 w 556" name="T46"/>
              <a:gd fmla="*/ 295368 h 614" name="T47"/>
              <a:gd fmla="*/ 282381 w 556" name="T48"/>
              <a:gd fmla="*/ 288116 h 614" name="T49"/>
              <a:gd fmla="*/ 303395 w 556" name="T50"/>
              <a:gd fmla="*/ 227460 h 614" name="T51"/>
              <a:gd fmla="*/ 303395 w 556" name="T52"/>
              <a:gd fmla="*/ 295368 h 614" name="T53"/>
              <a:gd fmla="*/ 91281 w 556" name="T54"/>
              <a:gd fmla="*/ 94281 h 614" name="T55"/>
              <a:gd fmla="*/ 106385 w 556" name="T56"/>
              <a:gd fmla="*/ 34943 h 614" name="T57"/>
              <a:gd fmla="*/ 76177 w 556" name="T58"/>
              <a:gd fmla="*/ 34943 h 614" name="T59"/>
              <a:gd fmla="*/ 91281 w 556" name="T60"/>
              <a:gd fmla="*/ 94281 h 614" name="T61"/>
              <a:gd fmla="*/ 138564 w 556" name="T62"/>
              <a:gd fmla="*/ 75161 h 614" name="T63"/>
              <a:gd fmla="*/ 153668 w 556" name="T64"/>
              <a:gd fmla="*/ 15164 h 614" name="T65"/>
              <a:gd fmla="*/ 123460 w 556" name="T66"/>
              <a:gd fmla="*/ 15164 h 614" name="T67"/>
              <a:gd fmla="*/ 138564 w 556" name="T68"/>
              <a:gd fmla="*/ 75161 h 614" name="T69"/>
              <a:gd fmla="*/ 185846 w 556" name="T70"/>
              <a:gd fmla="*/ 113400 h 614" name="T71"/>
              <a:gd fmla="*/ 200293 w 556" name="T72"/>
              <a:gd fmla="*/ 54063 h 614" name="T73"/>
              <a:gd fmla="*/ 170742 w 556" name="T74"/>
              <a:gd fmla="*/ 54063 h 614" name="T75"/>
              <a:gd fmla="*/ 185846 w 556" name="T76"/>
              <a:gd fmla="*/ 113400 h 614"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14" w="556">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65" name="Freeform 40"/>
          <p:cNvSpPr/>
          <p:nvPr/>
        </p:nvSpPr>
        <p:spPr bwMode="auto">
          <a:xfrm>
            <a:off x="2844800" y="1792288"/>
            <a:ext cx="423863" cy="390525"/>
          </a:xfrm>
          <a:custGeom>
            <a:gdLst>
              <a:gd fmla="*/ 423863 w 646" name="T0"/>
              <a:gd fmla="*/ 97795 h 595" name="T1"/>
              <a:gd fmla="*/ 394337 w 646" name="T2"/>
              <a:gd fmla="*/ 64322 h 595" name="T3"/>
              <a:gd fmla="*/ 185030 w 646" name="T4"/>
              <a:gd fmla="*/ 35443 h 595" name="T5"/>
              <a:gd fmla="*/ 185030 w 646" name="T6"/>
              <a:gd fmla="*/ 27566 h 595" name="T7"/>
              <a:gd fmla="*/ 169939 w 646" name="T8"/>
              <a:gd fmla="*/ 7220 h 595" name="T9"/>
              <a:gd fmla="*/ 113511 w 646" name="T10"/>
              <a:gd fmla="*/ 0 h 595" name="T11"/>
              <a:gd fmla="*/ 98420 w 646" name="T12"/>
              <a:gd fmla="*/ 7876 h 595" name="T13"/>
              <a:gd fmla="*/ 133851 w 646" name="T14"/>
              <a:gd fmla="*/ 11814 h 595" name="T15"/>
              <a:gd fmla="*/ 157472 w 646" name="T16"/>
              <a:gd fmla="*/ 30848 h 595" name="T17"/>
              <a:gd fmla="*/ 162721 w 646" name="T18"/>
              <a:gd fmla="*/ 48569 h 595" name="T19"/>
              <a:gd fmla="*/ 373341 w 646" name="T20"/>
              <a:gd fmla="*/ 75480 h 595" name="T21"/>
              <a:gd fmla="*/ 404835 w 646" name="T22"/>
              <a:gd fmla="*/ 107641 h 595" name="T23"/>
              <a:gd fmla="*/ 399586 w 646" name="T24"/>
              <a:gd fmla="*/ 347863 h 595" name="T25"/>
              <a:gd fmla="*/ 377277 w 646" name="T26"/>
              <a:gd fmla="*/ 135207 h 595" name="T27"/>
              <a:gd fmla="*/ 350376 w 646" name="T28"/>
              <a:gd fmla="*/ 104359 h 595" name="T29"/>
              <a:gd fmla="*/ 148286 w 646" name="T30"/>
              <a:gd fmla="*/ 77449 h 595" name="T31"/>
              <a:gd fmla="*/ 120729 w 646" name="T32"/>
              <a:gd fmla="*/ 38724 h 595" name="T33"/>
              <a:gd fmla="*/ 49866 w 646" name="T34"/>
              <a:gd fmla="*/ 29536 h 595" name="T35"/>
              <a:gd fmla="*/ 44617 w 646" name="T36"/>
              <a:gd fmla="*/ 68916 h 595" name="T37"/>
              <a:gd fmla="*/ 0 w 646" name="T38"/>
              <a:gd fmla="*/ 64978 h 595" name="T39"/>
              <a:gd fmla="*/ 39368 w 646" name="T40"/>
              <a:gd fmla="*/ 333423 h 595" name="T41"/>
              <a:gd fmla="*/ 408116 w 646" name="T42"/>
              <a:gd fmla="*/ 390525 h 595" name="T43"/>
              <a:gd fmla="*/ 423863 w 646" name="T44"/>
              <a:gd fmla="*/ 97795 h 59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595" w="646">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66" name="Freeform 41"/>
          <p:cNvSpPr>
            <a:spLocks noEditPoints="1"/>
          </p:cNvSpPr>
          <p:nvPr/>
        </p:nvSpPr>
        <p:spPr bwMode="auto">
          <a:xfrm>
            <a:off x="3552825" y="3595688"/>
            <a:ext cx="411163" cy="395287"/>
          </a:xfrm>
          <a:custGeom>
            <a:gdLst>
              <a:gd fmla="*/ 274327 w 628" name="T0"/>
              <a:gd fmla="*/ 152844 h 600" name="T1"/>
              <a:gd fmla="*/ 269089 w 628" name="T2"/>
              <a:gd fmla="*/ 164044 h 600" name="T3"/>
              <a:gd fmla="*/ 267125 w 628" name="T4"/>
              <a:gd fmla="*/ 171950 h 600" name="T5"/>
              <a:gd fmla="*/ 267780 w 628" name="T6"/>
              <a:gd fmla="*/ 186444 h 600" name="T7"/>
              <a:gd fmla="*/ 273017 w 628" name="T8"/>
              <a:gd fmla="*/ 200938 h 600" name="T9"/>
              <a:gd fmla="*/ 277600 w 628" name="T10"/>
              <a:gd fmla="*/ 207526 h 600" name="T11"/>
              <a:gd fmla="*/ 288731 w 628" name="T12"/>
              <a:gd fmla="*/ 217408 h 600" name="T13"/>
              <a:gd fmla="*/ 296587 w 628" name="T14"/>
              <a:gd fmla="*/ 220702 h 600" name="T15"/>
              <a:gd fmla="*/ 312955 w 628" name="T16"/>
              <a:gd fmla="*/ 131762 h 600" name="T17"/>
              <a:gd fmla="*/ 293968 w 628" name="T18"/>
              <a:gd fmla="*/ 136374 h 600" name="T19"/>
              <a:gd fmla="*/ 283493 w 628" name="T20"/>
              <a:gd fmla="*/ 142303 h 600" name="T21"/>
              <a:gd fmla="*/ 278255 w 628" name="T22"/>
              <a:gd fmla="*/ 147574 h 600" name="T23"/>
              <a:gd fmla="*/ 251412 w 628" name="T24"/>
              <a:gd fmla="*/ 46117 h 600" name="T25"/>
              <a:gd fmla="*/ 205582 w 628" name="T26"/>
              <a:gd fmla="*/ 92234 h 600" name="T27"/>
              <a:gd fmla="*/ 248138 w 628" name="T28"/>
              <a:gd fmla="*/ 186444 h 600" name="T29"/>
              <a:gd fmla="*/ 248138 w 628" name="T30"/>
              <a:gd fmla="*/ 167338 h 600" name="T31"/>
              <a:gd fmla="*/ 235044 w 628" name="T32"/>
              <a:gd fmla="*/ 101457 h 600" name="T33"/>
              <a:gd fmla="*/ 163025 w 628" name="T34"/>
              <a:gd fmla="*/ 177879 h 600" name="T35"/>
              <a:gd fmla="*/ 205582 w 628" name="T36"/>
              <a:gd fmla="*/ 260889 h 600" name="T37"/>
              <a:gd fmla="*/ 184631 w 628" name="T38"/>
              <a:gd fmla="*/ 263525 h 600" name="T39"/>
              <a:gd fmla="*/ 174810 w 628" name="T40"/>
              <a:gd fmla="*/ 251666 h 600" name="T41"/>
              <a:gd fmla="*/ 168263 w 628" name="T42"/>
              <a:gd fmla="*/ 246396 h 600" name="T43"/>
              <a:gd fmla="*/ 140110 w 628" name="T44"/>
              <a:gd fmla="*/ 234537 h 600" name="T45"/>
              <a:gd fmla="*/ 127670 w 628" name="T46"/>
              <a:gd fmla="*/ 233219 h 600" name="T47"/>
              <a:gd fmla="*/ 0 w 628" name="T48"/>
              <a:gd fmla="*/ 395287 h 600" name="T49"/>
              <a:gd fmla="*/ 54342 w 628" name="T50"/>
              <a:gd fmla="*/ 299100 h 600" name="T51"/>
              <a:gd fmla="*/ 141419 w 628" name="T52"/>
              <a:gd fmla="*/ 299100 h 600" name="T53"/>
              <a:gd fmla="*/ 197070 w 628" name="T54"/>
              <a:gd fmla="*/ 395287 h 600" name="T55"/>
              <a:gd fmla="*/ 184631 w 628" name="T56"/>
              <a:gd fmla="*/ 263525 h 600" name="T57"/>
              <a:gd fmla="*/ 283493 w 628" name="T58"/>
              <a:gd fmla="*/ 233219 h 600" name="T59"/>
              <a:gd fmla="*/ 270399 w 628" name="T60"/>
              <a:gd fmla="*/ 234537 h 600" name="T61"/>
              <a:gd fmla="*/ 236353 w 628" name="T62"/>
              <a:gd fmla="*/ 251666 h 600" name="T63"/>
              <a:gd fmla="*/ 231116 w 628" name="T64"/>
              <a:gd fmla="*/ 257595 h 600" name="T65"/>
              <a:gd fmla="*/ 254685 w 628" name="T66"/>
              <a:gd fmla="*/ 395287 h 600" name="T67"/>
              <a:gd fmla="*/ 268434 w 628" name="T68"/>
              <a:gd fmla="*/ 395287 h 600" name="T69"/>
              <a:gd fmla="*/ 369261 w 628" name="T70"/>
              <a:gd fmla="*/ 299100 h 600" name="T71"/>
              <a:gd fmla="*/ 411163 w 628" name="T72"/>
              <a:gd fmla="*/ 303053 h 600" name="T73"/>
              <a:gd fmla="*/ 98208 w 628" name="T74"/>
              <a:gd fmla="*/ 223996 h 600" name="T75"/>
              <a:gd fmla="*/ 121778 w 628" name="T76"/>
              <a:gd fmla="*/ 217408 h 600" name="T77"/>
              <a:gd fmla="*/ 128325 w 628" name="T78"/>
              <a:gd fmla="*/ 212796 h 600" name="T79"/>
              <a:gd fmla="*/ 141419 w 628" name="T80"/>
              <a:gd fmla="*/ 194349 h 600" name="T81"/>
              <a:gd fmla="*/ 143383 w 628" name="T82"/>
              <a:gd fmla="*/ 185785 h 600" name="T83"/>
              <a:gd fmla="*/ 143383 w 628" name="T84"/>
              <a:gd fmla="*/ 169973 h 600" name="T85"/>
              <a:gd fmla="*/ 140110 w 628" name="T86"/>
              <a:gd fmla="*/ 158774 h 600" name="T87"/>
              <a:gd fmla="*/ 136181 w 628" name="T88"/>
              <a:gd fmla="*/ 152185 h 600" name="T89"/>
              <a:gd fmla="*/ 127670 w 628" name="T90"/>
              <a:gd fmla="*/ 142962 h 600" name="T91"/>
              <a:gd fmla="*/ 121778 w 628" name="T92"/>
              <a:gd fmla="*/ 138350 h 600" name="T93"/>
              <a:gd fmla="*/ 98208 w 628" name="T94"/>
              <a:gd fmla="*/ 131762 h 60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600" w="628">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67" name="Freeform 42"/>
          <p:cNvSpPr>
            <a:spLocks noEditPoints="1"/>
          </p:cNvSpPr>
          <p:nvPr/>
        </p:nvSpPr>
        <p:spPr bwMode="auto">
          <a:xfrm>
            <a:off x="2174875" y="4805363"/>
            <a:ext cx="390525" cy="382587"/>
          </a:xfrm>
          <a:custGeom>
            <a:gdLst>
              <a:gd fmla="*/ 16381 w 596" name="T0"/>
              <a:gd fmla="*/ 226402 h 583" name="T1"/>
              <a:gd fmla="*/ 16381 w 596" name="T2"/>
              <a:gd fmla="*/ 40687 h 583" name="T3"/>
              <a:gd fmla="*/ 39970 w 596" name="T4"/>
              <a:gd fmla="*/ 17062 h 583" name="T5"/>
              <a:gd fmla="*/ 349900 w 596" name="T6"/>
              <a:gd fmla="*/ 17062 h 583" name="T7"/>
              <a:gd fmla="*/ 373489 w 596" name="T8"/>
              <a:gd fmla="*/ 40687 h 583" name="T9"/>
              <a:gd fmla="*/ 373489 w 596" name="T10"/>
              <a:gd fmla="*/ 226402 h 583" name="T11"/>
              <a:gd fmla="*/ 349900 w 596" name="T12"/>
              <a:gd fmla="*/ 250027 h 583" name="T13"/>
              <a:gd fmla="*/ 39970 w 596" name="T14"/>
              <a:gd fmla="*/ 250027 h 583" name="T15"/>
              <a:gd fmla="*/ 16381 w 596" name="T16"/>
              <a:gd fmla="*/ 226402 h 583" name="T17"/>
              <a:gd fmla="*/ 349900 w 596" name="T18"/>
              <a:gd fmla="*/ 266433 h 583" name="T19"/>
              <a:gd fmla="*/ 390525 w 596" name="T20"/>
              <a:gd fmla="*/ 226402 h 583" name="T21"/>
              <a:gd fmla="*/ 390525 w 596" name="T22"/>
              <a:gd fmla="*/ 40687 h 583" name="T23"/>
              <a:gd fmla="*/ 349900 w 596" name="T24"/>
              <a:gd fmla="*/ 0 h 583" name="T25"/>
              <a:gd fmla="*/ 39970 w 596" name="T26"/>
              <a:gd fmla="*/ 0 h 583" name="T27"/>
              <a:gd fmla="*/ 0 w 596" name="T28"/>
              <a:gd fmla="*/ 40687 h 583" name="T29"/>
              <a:gd fmla="*/ 0 w 596" name="T30"/>
              <a:gd fmla="*/ 226402 h 583" name="T31"/>
              <a:gd fmla="*/ 39970 w 596" name="T32"/>
              <a:gd fmla="*/ 266433 h 583" name="T33"/>
              <a:gd fmla="*/ 160535 w 596" name="T34"/>
              <a:gd fmla="*/ 266433 h 583" name="T35"/>
              <a:gd fmla="*/ 160535 w 596" name="T36"/>
              <a:gd fmla="*/ 303182 h 583" name="T37"/>
              <a:gd fmla="*/ 39970 w 596" name="T38"/>
              <a:gd fmla="*/ 303182 h 583" name="T39"/>
              <a:gd fmla="*/ 0 w 596" name="T40"/>
              <a:gd fmla="*/ 343869 h 583" name="T41"/>
              <a:gd fmla="*/ 0 w 596" name="T42"/>
              <a:gd fmla="*/ 374056 h 583" name="T43"/>
              <a:gd fmla="*/ 7863 w 596" name="T44"/>
              <a:gd fmla="*/ 382587 h 583" name="T45"/>
              <a:gd fmla="*/ 382007 w 596" name="T46"/>
              <a:gd fmla="*/ 382587 h 583" name="T47"/>
              <a:gd fmla="*/ 390525 w 596" name="T48"/>
              <a:gd fmla="*/ 374056 h 583" name="T49"/>
              <a:gd fmla="*/ 390525 w 596" name="T50"/>
              <a:gd fmla="*/ 343869 h 583" name="T51"/>
              <a:gd fmla="*/ 349900 w 596" name="T52"/>
              <a:gd fmla="*/ 303182 h 583" name="T53"/>
              <a:gd fmla="*/ 229990 w 596" name="T54"/>
              <a:gd fmla="*/ 303182 h 583" name="T55"/>
              <a:gd fmla="*/ 229990 w 596" name="T56"/>
              <a:gd fmla="*/ 266433 h 583" name="T57"/>
              <a:gd fmla="*/ 349900 w 596" name="T58"/>
              <a:gd fmla="*/ 266433 h 583" name="T59"/>
              <a:gd fmla="*/ 356452 w 596" name="T60"/>
              <a:gd fmla="*/ 226402 h 583" name="T61"/>
              <a:gd fmla="*/ 356452 w 596" name="T62"/>
              <a:gd fmla="*/ 40687 h 583" name="T63"/>
              <a:gd fmla="*/ 349900 w 596" name="T64"/>
              <a:gd fmla="*/ 34124 h 583" name="T65"/>
              <a:gd fmla="*/ 39970 w 596" name="T66"/>
              <a:gd fmla="*/ 34124 h 583" name="T67"/>
              <a:gd fmla="*/ 33417 w 596" name="T68"/>
              <a:gd fmla="*/ 40687 h 583" name="T69"/>
              <a:gd fmla="*/ 33417 w 596" name="T70"/>
              <a:gd fmla="*/ 226402 h 583" name="T71"/>
              <a:gd fmla="*/ 39970 w 596" name="T72"/>
              <a:gd fmla="*/ 232965 h 583" name="T73"/>
              <a:gd fmla="*/ 349900 w 596" name="T74"/>
              <a:gd fmla="*/ 232965 h 583" name="T75"/>
              <a:gd fmla="*/ 356452 w 596" name="T76"/>
              <a:gd fmla="*/ 226402 h 583"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583" w="596">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id="9268" name="组合 67"/>
          <p:cNvPicPr>
            <a:picLocks noChangeArrowheads="1"/>
          </p:cNvPicPr>
          <p:nvPr/>
        </p:nvPicPr>
        <p:blipFill>
          <a:blip r:embed="rId2">
            <a:extLst>
              <a:ext uri="{28A0092B-C50C-407E-A947-70E740481C1C}">
                <a14:useLocalDpi val="0"/>
              </a:ext>
            </a:extLst>
          </a:blip>
          <a:stretch>
            <a:fillRect/>
          </a:stretch>
        </p:blipFill>
        <p:spPr bwMode="auto">
          <a:xfrm>
            <a:off x="2822575" y="4779963"/>
            <a:ext cx="463550" cy="431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269" name="Freeform 46"/>
          <p:cNvSpPr>
            <a:spLocks noEditPoints="1"/>
          </p:cNvSpPr>
          <p:nvPr/>
        </p:nvSpPr>
        <p:spPr bwMode="auto">
          <a:xfrm>
            <a:off x="3587750" y="4770438"/>
            <a:ext cx="346075" cy="446087"/>
          </a:xfrm>
          <a:custGeom>
            <a:gdLst>
              <a:gd fmla="*/ 258735 w 527" name="T0"/>
              <a:gd fmla="*/ 237825 h 679" name="T1"/>
              <a:gd fmla="*/ 223274 w 527" name="T2"/>
              <a:gd fmla="*/ 157017 h 679" name="T3"/>
              <a:gd fmla="*/ 181246 w 527" name="T4"/>
              <a:gd fmla="*/ 177384 h 679" name="T5"/>
              <a:gd fmla="*/ 168769 w 527" name="T6"/>
              <a:gd fmla="*/ 162273 h 679" name="T7"/>
              <a:gd fmla="*/ 168112 w 527" name="T8"/>
              <a:gd fmla="*/ 158988 h 679" name="T9"/>
              <a:gd fmla="*/ 167456 w 527" name="T10"/>
              <a:gd fmla="*/ 155703 h 679" name="T11"/>
              <a:gd fmla="*/ 167456 w 527" name="T12"/>
              <a:gd fmla="*/ 151762 h 679" name="T13"/>
              <a:gd fmla="*/ 167456 w 527" name="T14"/>
              <a:gd fmla="*/ 149134 h 679" name="T15"/>
              <a:gd fmla="*/ 168112 w 527" name="T16"/>
              <a:gd fmla="*/ 145849 h 679" name="T17"/>
              <a:gd fmla="*/ 169426 w 527" name="T18"/>
              <a:gd fmla="*/ 142564 h 679" name="T19"/>
              <a:gd fmla="*/ 171396 w 527" name="T20"/>
              <a:gd fmla="*/ 138622 h 679" name="T21"/>
              <a:gd fmla="*/ 180589 w 527" name="T22"/>
              <a:gd fmla="*/ 128767 h 679" name="T23"/>
              <a:gd fmla="*/ 286973 w 527" name="T24"/>
              <a:gd fmla="*/ 114314 h 679" name="T25"/>
              <a:gd fmla="*/ 229184 w 527" name="T26"/>
              <a:gd fmla="*/ 45331 h 679" name="T27"/>
              <a:gd fmla="*/ 179933 w 527" name="T28"/>
              <a:gd fmla="*/ 90663 h 679" name="T29"/>
              <a:gd fmla="*/ 166799 w 527" name="T30"/>
              <a:gd fmla="*/ 90663 h 679" name="T31"/>
              <a:gd fmla="*/ 147755 w 527" name="T32"/>
              <a:gd fmla="*/ 94605 h 679" name="T33"/>
              <a:gd fmla="*/ 135935 w 527" name="T34"/>
              <a:gd fmla="*/ 98546 h 679" name="T35"/>
              <a:gd fmla="*/ 130024 w 527" name="T36"/>
              <a:gd fmla="*/ 101831 h 679" name="T37"/>
              <a:gd fmla="*/ 124114 w 527" name="T38"/>
              <a:gd fmla="*/ 104459 h 679" name="T39"/>
              <a:gd fmla="*/ 118861 w 527" name="T40"/>
              <a:gd fmla="*/ 108401 h 679" name="T41"/>
              <a:gd fmla="*/ 108354 w 527" name="T42"/>
              <a:gd fmla="*/ 116285 h 679" name="T43"/>
              <a:gd fmla="*/ 103757 w 527" name="T44"/>
              <a:gd fmla="*/ 120884 h 679" name="T45"/>
              <a:gd fmla="*/ 99160 w 527" name="T46"/>
              <a:gd fmla="*/ 126796 h 679" name="T47"/>
              <a:gd fmla="*/ 95220 w 527" name="T48"/>
              <a:gd fmla="*/ 131395 h 679" name="T49"/>
              <a:gd fmla="*/ 90623 w 527" name="T50"/>
              <a:gd fmla="*/ 138622 h 679" name="T51"/>
              <a:gd fmla="*/ 118861 w 527" name="T52"/>
              <a:gd fmla="*/ 282500 h 679" name="T53"/>
              <a:gd fmla="*/ 11164 w 527" name="T54"/>
              <a:gd fmla="*/ 381046 h 679" name="T55"/>
              <a:gd fmla="*/ 28894 w 527" name="T56"/>
              <a:gd fmla="*/ 438203 h 679" name="T57"/>
              <a:gd fmla="*/ 59759 w 527" name="T58"/>
              <a:gd fmla="*/ 403384 h 679" name="T59"/>
              <a:gd fmla="*/ 91936 w 527" name="T60"/>
              <a:gd fmla="*/ 349511 h 679" name="T61"/>
              <a:gd fmla="*/ 166142 w 527" name="T62"/>
              <a:gd fmla="*/ 285128 h 679" name="T63"/>
              <a:gd fmla="*/ 168112 w 527" name="T64"/>
              <a:gd fmla="*/ 285128 h 679" name="T65"/>
              <a:gd fmla="*/ 173366 w 527" name="T66"/>
              <a:gd fmla="*/ 285785 h 679" name="T67"/>
              <a:gd fmla="*/ 178619 w 527" name="T68"/>
              <a:gd fmla="*/ 285785 h 679" name="T69"/>
              <a:gd fmla="*/ 183873 w 527" name="T70"/>
              <a:gd fmla="*/ 285128 h 679" name="T71"/>
              <a:gd fmla="*/ 197663 w 527" name="T72"/>
              <a:gd fmla="*/ 130081 h 679" name="T73"/>
              <a:gd fmla="*/ 195693 w 527" name="T74"/>
              <a:gd fmla="*/ 124826 h 679" name="T75"/>
              <a:gd fmla="*/ 216051 w 527" name="T76"/>
              <a:gd fmla="*/ 133366 h 679" name="T77"/>
              <a:gd fmla="*/ 239035 w 527" name="T78"/>
              <a:gd fmla="*/ 57157 h 679" name="T79"/>
              <a:gd fmla="*/ 318494 w 527" name="T80"/>
              <a:gd fmla="*/ 28907 h 679" name="T81"/>
              <a:gd fmla="*/ 246915 w 527" name="T82"/>
              <a:gd fmla="*/ 122855 h 679" name="T83"/>
              <a:gd fmla="*/ 240348 w 527" name="T84"/>
              <a:gd fmla="*/ 115628 h 679" name="T85"/>
              <a:gd fmla="*/ 239035 w 527" name="T86"/>
              <a:gd fmla="*/ 114971 h 679" name="T87"/>
              <a:gd fmla="*/ 235095 w 527" name="T88"/>
              <a:gd fmla="*/ 111686 h 679" name="T89"/>
              <a:gd fmla="*/ 230498 w 527" name="T90"/>
              <a:gd fmla="*/ 108401 h 679" name="T91"/>
              <a:gd fmla="*/ 224588 w 527" name="T92"/>
              <a:gd fmla="*/ 104459 h 679" name="T93"/>
              <a:gd fmla="*/ 218677 w 527" name="T94"/>
              <a:gd fmla="*/ 101174 h 679" name="T95"/>
              <a:gd fmla="*/ 205544 w 527" name="T96"/>
              <a:gd fmla="*/ 95262 h 679" name="T97"/>
              <a:gd fmla="*/ 24297 w 527" name="T98"/>
              <a:gd fmla="*/ 388930 h 679" name="T99"/>
              <a:gd fmla="*/ 82086 w 527" name="T100"/>
              <a:gd fmla="*/ 291698 h 679" name="T101"/>
              <a:gd fmla="*/ 26924 w 527" name="T102"/>
              <a:gd fmla="*/ 402727 h 679" name="T103"/>
              <a:gd fmla="*/ 24297 w 527" name="T104"/>
              <a:gd fmla="*/ 388930 h 679"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679" w="527">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1267"/>
                                        </p:tgtEl>
                                        <p:attrNameLst>
                                          <p:attrName>style.visibility</p:attrName>
                                        </p:attrNameLst>
                                      </p:cBhvr>
                                      <p:to>
                                        <p:strVal val="visible"/>
                                      </p:to>
                                    </p:set>
                                    <p:anim calcmode="lin" valueType="num">
                                      <p:cBhvr>
                                        <p:cTn dur="300" fill="hold" id="7"/>
                                        <p:tgtEl>
                                          <p:spTgt spid="11267"/>
                                        </p:tgtEl>
                                        <p:attrNameLst>
                                          <p:attrName>ppt_w</p:attrName>
                                        </p:attrNameLst>
                                      </p:cBhvr>
                                      <p:tavLst>
                                        <p:tav tm="0">
                                          <p:val>
                                            <p:fltVal val="0"/>
                                          </p:val>
                                        </p:tav>
                                        <p:tav tm="100000">
                                          <p:val>
                                            <p:strVal val="#ppt_w"/>
                                          </p:val>
                                        </p:tav>
                                      </p:tavLst>
                                    </p:anim>
                                    <p:anim calcmode="lin" valueType="num">
                                      <p:cBhvr>
                                        <p:cTn dur="300" fill="hold" id="8"/>
                                        <p:tgtEl>
                                          <p:spTgt spid="11267"/>
                                        </p:tgtEl>
                                        <p:attrNameLst>
                                          <p:attrName>ppt_h</p:attrName>
                                        </p:attrNameLst>
                                      </p:cBhvr>
                                      <p:tavLst>
                                        <p:tav tm="0">
                                          <p:val>
                                            <p:fltVal val="0"/>
                                          </p:val>
                                        </p:tav>
                                        <p:tav tm="100000">
                                          <p:val>
                                            <p:strVal val="#ppt_h"/>
                                          </p:val>
                                        </p:tav>
                                      </p:tavLst>
                                    </p:anim>
                                    <p:anim calcmode="lin" valueType="num">
                                      <p:cBhvr>
                                        <p:cTn dur="300" fill="hold" id="9"/>
                                        <p:tgtEl>
                                          <p:spTgt spid="11267"/>
                                        </p:tgtEl>
                                        <p:attrNameLst>
                                          <p:attrName>style.rotation</p:attrName>
                                        </p:attrNameLst>
                                      </p:cBhvr>
                                      <p:tavLst>
                                        <p:tav tm="0">
                                          <p:val>
                                            <p:fltVal val="90"/>
                                          </p:val>
                                        </p:tav>
                                        <p:tav tm="100000">
                                          <p:val>
                                            <p:fltVal val="0"/>
                                          </p:val>
                                        </p:tav>
                                      </p:tavLst>
                                    </p:anim>
                                    <p:animEffect filter="fade" transition="in">
                                      <p:cBhvr>
                                        <p:cTn dur="300" id="10"/>
                                        <p:tgtEl>
                                          <p:spTgt spid="11267"/>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1266"/>
                                        </p:tgtEl>
                                        <p:attrNameLst>
                                          <p:attrName>style.visibility</p:attrName>
                                        </p:attrNameLst>
                                      </p:cBhvr>
                                      <p:to>
                                        <p:strVal val="visible"/>
                                      </p:to>
                                    </p:set>
                                    <p:anim calcmode="lin" valueType="num">
                                      <p:cBhvr>
                                        <p:cTn dur="400" fill="hold" id="14"/>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1266"/>
                                        </p:tgtEl>
                                        <p:attrNameLst>
                                          <p:attrName>ppt_y</p:attrName>
                                        </p:attrNameLst>
                                      </p:cBhvr>
                                      <p:tavLst>
                                        <p:tav tm="0">
                                          <p:val>
                                            <p:strVal val="#ppt_y"/>
                                          </p:val>
                                        </p:tav>
                                        <p:tav tm="100000">
                                          <p:val>
                                            <p:strVal val="#ppt_y"/>
                                          </p:val>
                                        </p:tav>
                                      </p:tavLst>
                                    </p:anim>
                                    <p:anim calcmode="lin" valueType="num">
                                      <p:cBhvr>
                                        <p:cTn dur="400" fill="hold" id="16"/>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126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1266"/>
                                        </p:tgtEl>
                                      </p:cBhvr>
                                    </p:animEffect>
                                  </p:childTnLst>
                                </p:cTn>
                              </p:par>
                            </p:childTnLst>
                          </p:cTn>
                        </p:par>
                        <p:par>
                          <p:cTn fill="hold" id="19" nodeType="afterGroup">
                            <p:stCondLst>
                              <p:cond delay="700"/>
                            </p:stCondLst>
                            <p:childTnLst>
                              <p:par>
                                <p:cTn fill="hold" grpId="0" id="20" nodeType="afterEffect" presetClass="entr" presetID="10" presetSubtype="0">
                                  <p:stCondLst>
                                    <p:cond delay="0"/>
                                  </p:stCondLst>
                                  <p:childTnLst>
                                    <p:set>
                                      <p:cBhvr>
                                        <p:cTn dur="1" fill="hold" id="21">
                                          <p:stCondLst>
                                            <p:cond delay="0"/>
                                          </p:stCondLst>
                                        </p:cTn>
                                        <p:tgtEl>
                                          <p:spTgt spid="11268"/>
                                        </p:tgtEl>
                                        <p:attrNameLst>
                                          <p:attrName>style.visibility</p:attrName>
                                        </p:attrNameLst>
                                      </p:cBhvr>
                                      <p:to>
                                        <p:strVal val="visible"/>
                                      </p:to>
                                    </p:set>
                                    <p:anim calcmode="lin" valueType="num">
                                      <p:cBhvr>
                                        <p:cTn dur="500" fill="hold" id="22"/>
                                        <p:tgtEl>
                                          <p:spTgt spid="11268"/>
                                        </p:tgtEl>
                                        <p:attrNameLst>
                                          <p:attrName>ppt_w</p:attrName>
                                        </p:attrNameLst>
                                      </p:cBhvr>
                                      <p:tavLst>
                                        <p:tav tm="0">
                                          <p:val>
                                            <p:fltVal val="0"/>
                                          </p:val>
                                        </p:tav>
                                        <p:tav tm="100000">
                                          <p:val>
                                            <p:strVal val="#ppt_w"/>
                                          </p:val>
                                        </p:tav>
                                      </p:tavLst>
                                    </p:anim>
                                    <p:anim calcmode="lin" valueType="num">
                                      <p:cBhvr>
                                        <p:cTn dur="500" fill="hold" id="23"/>
                                        <p:tgtEl>
                                          <p:spTgt spid="11268"/>
                                        </p:tgtEl>
                                        <p:attrNameLst>
                                          <p:attrName>ppt_h</p:attrName>
                                        </p:attrNameLst>
                                      </p:cBhvr>
                                      <p:tavLst>
                                        <p:tav tm="0">
                                          <p:val>
                                            <p:fltVal val="0"/>
                                          </p:val>
                                        </p:tav>
                                        <p:tav tm="100000">
                                          <p:val>
                                            <p:strVal val="#ppt_h"/>
                                          </p:val>
                                        </p:tav>
                                      </p:tavLst>
                                    </p:anim>
                                    <p:animEffect filter="fade" transition="in">
                                      <p:cBhvr>
                                        <p:cTn dur="500" id="24"/>
                                        <p:tgtEl>
                                          <p:spTgt spid="11268"/>
                                        </p:tgtEl>
                                      </p:cBhvr>
                                    </p:animEffect>
                                  </p:childTnLst>
                                </p:cTn>
                              </p:par>
                              <p:par>
                                <p:cTn fill="hold" grpId="0" id="25" nodeType="withEffect" presetClass="entr" presetID="31" presetSubtype="0">
                                  <p:stCondLst>
                                    <p:cond delay="0"/>
                                  </p:stCondLst>
                                  <p:childTnLst>
                                    <p:set>
                                      <p:cBhvr>
                                        <p:cTn dur="1" fill="hold" id="26">
                                          <p:stCondLst>
                                            <p:cond delay="0"/>
                                          </p:stCondLst>
                                        </p:cTn>
                                        <p:tgtEl>
                                          <p:spTgt spid="11271"/>
                                        </p:tgtEl>
                                        <p:attrNameLst>
                                          <p:attrName>style.visibility</p:attrName>
                                        </p:attrNameLst>
                                      </p:cBhvr>
                                      <p:to>
                                        <p:strVal val="visible"/>
                                      </p:to>
                                    </p:set>
                                    <p:anim calcmode="lin" valueType="num">
                                      <p:cBhvr>
                                        <p:cTn dur="500" fill="hold" id="27"/>
                                        <p:tgtEl>
                                          <p:spTgt spid="11271"/>
                                        </p:tgtEl>
                                        <p:attrNameLst>
                                          <p:attrName>ppt_w</p:attrName>
                                        </p:attrNameLst>
                                      </p:cBhvr>
                                      <p:tavLst>
                                        <p:tav tm="0">
                                          <p:val>
                                            <p:fltVal val="0"/>
                                          </p:val>
                                        </p:tav>
                                        <p:tav tm="100000">
                                          <p:val>
                                            <p:strVal val="#ppt_w"/>
                                          </p:val>
                                        </p:tav>
                                      </p:tavLst>
                                    </p:anim>
                                    <p:anim calcmode="lin" valueType="num">
                                      <p:cBhvr>
                                        <p:cTn dur="500" fill="hold" id="28"/>
                                        <p:tgtEl>
                                          <p:spTgt spid="11271"/>
                                        </p:tgtEl>
                                        <p:attrNameLst>
                                          <p:attrName>ppt_h</p:attrName>
                                        </p:attrNameLst>
                                      </p:cBhvr>
                                      <p:tavLst>
                                        <p:tav tm="0">
                                          <p:val>
                                            <p:fltVal val="0"/>
                                          </p:val>
                                        </p:tav>
                                        <p:tav tm="100000">
                                          <p:val>
                                            <p:strVal val="#ppt_h"/>
                                          </p:val>
                                        </p:tav>
                                      </p:tavLst>
                                    </p:anim>
                                    <p:anim calcmode="lin" valueType="num">
                                      <p:cBhvr>
                                        <p:cTn dur="500" fill="hold" id="29"/>
                                        <p:tgtEl>
                                          <p:spTgt spid="11271"/>
                                        </p:tgtEl>
                                        <p:attrNameLst>
                                          <p:attrName>style.rotation</p:attrName>
                                        </p:attrNameLst>
                                      </p:cBhvr>
                                      <p:tavLst>
                                        <p:tav tm="0">
                                          <p:val>
                                            <p:fltVal val="90"/>
                                          </p:val>
                                        </p:tav>
                                        <p:tav tm="100000">
                                          <p:val>
                                            <p:fltVal val="0"/>
                                          </p:val>
                                        </p:tav>
                                      </p:tavLst>
                                    </p:anim>
                                    <p:animEffect filter="fade" transition="in">
                                      <p:cBhvr>
                                        <p:cTn dur="500" id="30"/>
                                        <p:tgtEl>
                                          <p:spTgt spid="11271"/>
                                        </p:tgtEl>
                                      </p:cBhvr>
                                    </p:animEffect>
                                  </p:childTnLst>
                                </p:cTn>
                              </p:par>
                            </p:childTnLst>
                          </p:cTn>
                        </p:par>
                        <p:par>
                          <p:cTn fill="hold" id="31" nodeType="afterGroup">
                            <p:stCondLst>
                              <p:cond delay="1200"/>
                            </p:stCondLst>
                            <p:childTnLst>
                              <p:par>
                                <p:cTn fill="hold" grpId="0" id="32" nodeType="afterEffect" presetClass="entr" presetID="22" presetSubtype="1">
                                  <p:stCondLst>
                                    <p:cond delay="0"/>
                                  </p:stCondLst>
                                  <p:childTnLst>
                                    <p:set>
                                      <p:cBhvr>
                                        <p:cTn dur="1" fill="hold" id="33">
                                          <p:stCondLst>
                                            <p:cond delay="0"/>
                                          </p:stCondLst>
                                        </p:cTn>
                                        <p:tgtEl>
                                          <p:spTgt spid="11272"/>
                                        </p:tgtEl>
                                        <p:attrNameLst>
                                          <p:attrName>style.visibility</p:attrName>
                                        </p:attrNameLst>
                                      </p:cBhvr>
                                      <p:to>
                                        <p:strVal val="visible"/>
                                      </p:to>
                                    </p:set>
                                    <p:animEffect filter="wipe(up)" transition="in">
                                      <p:cBhvr>
                                        <p:cTn dur="500" id="34"/>
                                        <p:tgtEl>
                                          <p:spTgt spid="11272"/>
                                        </p:tgtEl>
                                      </p:cBhvr>
                                    </p:animEffect>
                                  </p:childTnLst>
                                </p:cTn>
                              </p:par>
                            </p:childTnLst>
                          </p:cTn>
                        </p:par>
                        <p:par>
                          <p:cTn fill="hold" id="35" nodeType="afterGroup">
                            <p:stCondLst>
                              <p:cond delay="1700"/>
                            </p:stCondLst>
                            <p:childTnLst>
                              <p:par>
                                <p:cTn fill="hold" grpId="0" id="36" nodeType="afterEffect" presetClass="entr" presetID="10" presetSubtype="0">
                                  <p:stCondLst>
                                    <p:cond delay="0"/>
                                  </p:stCondLst>
                                  <p:childTnLst>
                                    <p:set>
                                      <p:cBhvr>
                                        <p:cTn dur="1" fill="hold" id="37">
                                          <p:stCondLst>
                                            <p:cond delay="0"/>
                                          </p:stCondLst>
                                        </p:cTn>
                                        <p:tgtEl>
                                          <p:spTgt spid="11269"/>
                                        </p:tgtEl>
                                        <p:attrNameLst>
                                          <p:attrName>style.visibility</p:attrName>
                                        </p:attrNameLst>
                                      </p:cBhvr>
                                      <p:to>
                                        <p:strVal val="visible"/>
                                      </p:to>
                                    </p:set>
                                    <p:anim calcmode="lin" valueType="num">
                                      <p:cBhvr>
                                        <p:cTn dur="500" fill="hold" id="38"/>
                                        <p:tgtEl>
                                          <p:spTgt spid="11269"/>
                                        </p:tgtEl>
                                        <p:attrNameLst>
                                          <p:attrName>ppt_w</p:attrName>
                                        </p:attrNameLst>
                                      </p:cBhvr>
                                      <p:tavLst>
                                        <p:tav tm="0">
                                          <p:val>
                                            <p:fltVal val="0"/>
                                          </p:val>
                                        </p:tav>
                                        <p:tav tm="100000">
                                          <p:val>
                                            <p:strVal val="#ppt_w"/>
                                          </p:val>
                                        </p:tav>
                                      </p:tavLst>
                                    </p:anim>
                                    <p:anim calcmode="lin" valueType="num">
                                      <p:cBhvr>
                                        <p:cTn dur="500" fill="hold" id="39"/>
                                        <p:tgtEl>
                                          <p:spTgt spid="11269"/>
                                        </p:tgtEl>
                                        <p:attrNameLst>
                                          <p:attrName>ppt_h</p:attrName>
                                        </p:attrNameLst>
                                      </p:cBhvr>
                                      <p:tavLst>
                                        <p:tav tm="0">
                                          <p:val>
                                            <p:fltVal val="0"/>
                                          </p:val>
                                        </p:tav>
                                        <p:tav tm="100000">
                                          <p:val>
                                            <p:strVal val="#ppt_h"/>
                                          </p:val>
                                        </p:tav>
                                      </p:tavLst>
                                    </p:anim>
                                    <p:animEffect filter="fade" transition="in">
                                      <p:cBhvr>
                                        <p:cTn dur="500" id="40"/>
                                        <p:tgtEl>
                                          <p:spTgt spid="11269"/>
                                        </p:tgtEl>
                                      </p:cBhvr>
                                    </p:animEffect>
                                  </p:childTnLst>
                                </p:cTn>
                              </p:par>
                              <p:par>
                                <p:cTn fill="hold" grpId="0" id="41" nodeType="withEffect" presetClass="entr" presetID="31" presetSubtype="0">
                                  <p:stCondLst>
                                    <p:cond delay="0"/>
                                  </p:stCondLst>
                                  <p:childTnLst>
                                    <p:set>
                                      <p:cBhvr>
                                        <p:cTn dur="1" fill="hold" id="42">
                                          <p:stCondLst>
                                            <p:cond delay="0"/>
                                          </p:stCondLst>
                                        </p:cTn>
                                        <p:tgtEl>
                                          <p:spTgt spid="11273"/>
                                        </p:tgtEl>
                                        <p:attrNameLst>
                                          <p:attrName>style.visibility</p:attrName>
                                        </p:attrNameLst>
                                      </p:cBhvr>
                                      <p:to>
                                        <p:strVal val="visible"/>
                                      </p:to>
                                    </p:set>
                                    <p:anim calcmode="lin" valueType="num">
                                      <p:cBhvr>
                                        <p:cTn dur="500" fill="hold" id="43"/>
                                        <p:tgtEl>
                                          <p:spTgt spid="11273"/>
                                        </p:tgtEl>
                                        <p:attrNameLst>
                                          <p:attrName>ppt_w</p:attrName>
                                        </p:attrNameLst>
                                      </p:cBhvr>
                                      <p:tavLst>
                                        <p:tav tm="0">
                                          <p:val>
                                            <p:fltVal val="0"/>
                                          </p:val>
                                        </p:tav>
                                        <p:tav tm="100000">
                                          <p:val>
                                            <p:strVal val="#ppt_w"/>
                                          </p:val>
                                        </p:tav>
                                      </p:tavLst>
                                    </p:anim>
                                    <p:anim calcmode="lin" valueType="num">
                                      <p:cBhvr>
                                        <p:cTn dur="500" fill="hold" id="44"/>
                                        <p:tgtEl>
                                          <p:spTgt spid="11273"/>
                                        </p:tgtEl>
                                        <p:attrNameLst>
                                          <p:attrName>ppt_h</p:attrName>
                                        </p:attrNameLst>
                                      </p:cBhvr>
                                      <p:tavLst>
                                        <p:tav tm="0">
                                          <p:val>
                                            <p:fltVal val="0"/>
                                          </p:val>
                                        </p:tav>
                                        <p:tav tm="100000">
                                          <p:val>
                                            <p:strVal val="#ppt_h"/>
                                          </p:val>
                                        </p:tav>
                                      </p:tavLst>
                                    </p:anim>
                                    <p:anim calcmode="lin" valueType="num">
                                      <p:cBhvr>
                                        <p:cTn dur="500" fill="hold" id="45"/>
                                        <p:tgtEl>
                                          <p:spTgt spid="11273"/>
                                        </p:tgtEl>
                                        <p:attrNameLst>
                                          <p:attrName>style.rotation</p:attrName>
                                        </p:attrNameLst>
                                      </p:cBhvr>
                                      <p:tavLst>
                                        <p:tav tm="0">
                                          <p:val>
                                            <p:fltVal val="90"/>
                                          </p:val>
                                        </p:tav>
                                        <p:tav tm="100000">
                                          <p:val>
                                            <p:fltVal val="0"/>
                                          </p:val>
                                        </p:tav>
                                      </p:tavLst>
                                    </p:anim>
                                    <p:animEffect filter="fade" transition="in">
                                      <p:cBhvr>
                                        <p:cTn dur="500" id="46"/>
                                        <p:tgtEl>
                                          <p:spTgt spid="11273"/>
                                        </p:tgtEl>
                                      </p:cBhvr>
                                    </p:animEffect>
                                  </p:childTnLst>
                                </p:cTn>
                              </p:par>
                            </p:childTnLst>
                          </p:cTn>
                        </p:par>
                        <p:par>
                          <p:cTn fill="hold" id="47" nodeType="afterGroup">
                            <p:stCondLst>
                              <p:cond delay="2200"/>
                            </p:stCondLst>
                            <p:childTnLst>
                              <p:par>
                                <p:cTn fill="hold" grpId="0" id="48" nodeType="afterEffect" presetClass="entr" presetID="22" presetSubtype="1">
                                  <p:stCondLst>
                                    <p:cond delay="0"/>
                                  </p:stCondLst>
                                  <p:childTnLst>
                                    <p:set>
                                      <p:cBhvr>
                                        <p:cTn dur="1" fill="hold" id="49">
                                          <p:stCondLst>
                                            <p:cond delay="0"/>
                                          </p:stCondLst>
                                        </p:cTn>
                                        <p:tgtEl>
                                          <p:spTgt spid="11274"/>
                                        </p:tgtEl>
                                        <p:attrNameLst>
                                          <p:attrName>style.visibility</p:attrName>
                                        </p:attrNameLst>
                                      </p:cBhvr>
                                      <p:to>
                                        <p:strVal val="visible"/>
                                      </p:to>
                                    </p:set>
                                    <p:animEffect filter="wipe(up)" transition="in">
                                      <p:cBhvr>
                                        <p:cTn dur="500" id="50"/>
                                        <p:tgtEl>
                                          <p:spTgt spid="11274"/>
                                        </p:tgtEl>
                                      </p:cBhvr>
                                    </p:animEffect>
                                  </p:childTnLst>
                                </p:cTn>
                              </p:par>
                            </p:childTnLst>
                          </p:cTn>
                        </p:par>
                        <p:par>
                          <p:cTn fill="hold" id="51" nodeType="afterGroup">
                            <p:stCondLst>
                              <p:cond delay="2700"/>
                            </p:stCondLst>
                            <p:childTnLst>
                              <p:par>
                                <p:cTn fill="hold" grpId="0" id="52" nodeType="afterEffect" presetClass="entr" presetID="10" presetSubtype="0">
                                  <p:stCondLst>
                                    <p:cond delay="0"/>
                                  </p:stCondLst>
                                  <p:childTnLst>
                                    <p:set>
                                      <p:cBhvr>
                                        <p:cTn dur="1" fill="hold" id="53">
                                          <p:stCondLst>
                                            <p:cond delay="0"/>
                                          </p:stCondLst>
                                        </p:cTn>
                                        <p:tgtEl>
                                          <p:spTgt spid="11270"/>
                                        </p:tgtEl>
                                        <p:attrNameLst>
                                          <p:attrName>style.visibility</p:attrName>
                                        </p:attrNameLst>
                                      </p:cBhvr>
                                      <p:to>
                                        <p:strVal val="visible"/>
                                      </p:to>
                                    </p:set>
                                    <p:anim calcmode="lin" valueType="num">
                                      <p:cBhvr>
                                        <p:cTn dur="500" fill="hold" id="54"/>
                                        <p:tgtEl>
                                          <p:spTgt spid="11270"/>
                                        </p:tgtEl>
                                        <p:attrNameLst>
                                          <p:attrName>ppt_w</p:attrName>
                                        </p:attrNameLst>
                                      </p:cBhvr>
                                      <p:tavLst>
                                        <p:tav tm="0">
                                          <p:val>
                                            <p:fltVal val="0"/>
                                          </p:val>
                                        </p:tav>
                                        <p:tav tm="100000">
                                          <p:val>
                                            <p:strVal val="#ppt_w"/>
                                          </p:val>
                                        </p:tav>
                                      </p:tavLst>
                                    </p:anim>
                                    <p:anim calcmode="lin" valueType="num">
                                      <p:cBhvr>
                                        <p:cTn dur="500" fill="hold" id="55"/>
                                        <p:tgtEl>
                                          <p:spTgt spid="11270"/>
                                        </p:tgtEl>
                                        <p:attrNameLst>
                                          <p:attrName>ppt_h</p:attrName>
                                        </p:attrNameLst>
                                      </p:cBhvr>
                                      <p:tavLst>
                                        <p:tav tm="0">
                                          <p:val>
                                            <p:fltVal val="0"/>
                                          </p:val>
                                        </p:tav>
                                        <p:tav tm="100000">
                                          <p:val>
                                            <p:strVal val="#ppt_h"/>
                                          </p:val>
                                        </p:tav>
                                      </p:tavLst>
                                    </p:anim>
                                    <p:animEffect filter="fade" transition="in">
                                      <p:cBhvr>
                                        <p:cTn dur="500" id="56"/>
                                        <p:tgtEl>
                                          <p:spTgt spid="11270"/>
                                        </p:tgtEl>
                                      </p:cBhvr>
                                    </p:animEffect>
                                  </p:childTnLst>
                                </p:cTn>
                              </p:par>
                              <p:par>
                                <p:cTn fill="hold" grpId="0" id="57" nodeType="withEffect" presetClass="entr" presetID="31" presetSubtype="0">
                                  <p:stCondLst>
                                    <p:cond delay="0"/>
                                  </p:stCondLst>
                                  <p:childTnLst>
                                    <p:set>
                                      <p:cBhvr>
                                        <p:cTn dur="1" fill="hold" id="58">
                                          <p:stCondLst>
                                            <p:cond delay="0"/>
                                          </p:stCondLst>
                                        </p:cTn>
                                        <p:tgtEl>
                                          <p:spTgt spid="11275"/>
                                        </p:tgtEl>
                                        <p:attrNameLst>
                                          <p:attrName>style.visibility</p:attrName>
                                        </p:attrNameLst>
                                      </p:cBhvr>
                                      <p:to>
                                        <p:strVal val="visible"/>
                                      </p:to>
                                    </p:set>
                                    <p:anim calcmode="lin" valueType="num">
                                      <p:cBhvr>
                                        <p:cTn dur="500" fill="hold" id="59"/>
                                        <p:tgtEl>
                                          <p:spTgt spid="11275"/>
                                        </p:tgtEl>
                                        <p:attrNameLst>
                                          <p:attrName>ppt_w</p:attrName>
                                        </p:attrNameLst>
                                      </p:cBhvr>
                                      <p:tavLst>
                                        <p:tav tm="0">
                                          <p:val>
                                            <p:fltVal val="0"/>
                                          </p:val>
                                        </p:tav>
                                        <p:tav tm="100000">
                                          <p:val>
                                            <p:strVal val="#ppt_w"/>
                                          </p:val>
                                        </p:tav>
                                      </p:tavLst>
                                    </p:anim>
                                    <p:anim calcmode="lin" valueType="num">
                                      <p:cBhvr>
                                        <p:cTn dur="500" fill="hold" id="60"/>
                                        <p:tgtEl>
                                          <p:spTgt spid="11275"/>
                                        </p:tgtEl>
                                        <p:attrNameLst>
                                          <p:attrName>ppt_h</p:attrName>
                                        </p:attrNameLst>
                                      </p:cBhvr>
                                      <p:tavLst>
                                        <p:tav tm="0">
                                          <p:val>
                                            <p:fltVal val="0"/>
                                          </p:val>
                                        </p:tav>
                                        <p:tav tm="100000">
                                          <p:val>
                                            <p:strVal val="#ppt_h"/>
                                          </p:val>
                                        </p:tav>
                                      </p:tavLst>
                                    </p:anim>
                                    <p:anim calcmode="lin" valueType="num">
                                      <p:cBhvr>
                                        <p:cTn dur="500" fill="hold" id="61"/>
                                        <p:tgtEl>
                                          <p:spTgt spid="11275"/>
                                        </p:tgtEl>
                                        <p:attrNameLst>
                                          <p:attrName>style.rotation</p:attrName>
                                        </p:attrNameLst>
                                      </p:cBhvr>
                                      <p:tavLst>
                                        <p:tav tm="0">
                                          <p:val>
                                            <p:fltVal val="90"/>
                                          </p:val>
                                        </p:tav>
                                        <p:tav tm="100000">
                                          <p:val>
                                            <p:fltVal val="0"/>
                                          </p:val>
                                        </p:tav>
                                      </p:tavLst>
                                    </p:anim>
                                    <p:animEffect filter="fade" transition="in">
                                      <p:cBhvr>
                                        <p:cTn dur="500" id="62"/>
                                        <p:tgtEl>
                                          <p:spTgt spid="11275"/>
                                        </p:tgtEl>
                                      </p:cBhvr>
                                    </p:animEffect>
                                  </p:childTnLst>
                                </p:cTn>
                              </p:par>
                            </p:childTnLst>
                          </p:cTn>
                        </p:par>
                        <p:par>
                          <p:cTn fill="hold" id="63" nodeType="afterGroup">
                            <p:stCondLst>
                              <p:cond delay="3200"/>
                            </p:stCondLst>
                            <p:childTnLst>
                              <p:par>
                                <p:cTn fill="hold" grpId="0" id="64" nodeType="afterEffect" presetClass="entr" presetID="22" presetSubtype="1">
                                  <p:stCondLst>
                                    <p:cond delay="0"/>
                                  </p:stCondLst>
                                  <p:childTnLst>
                                    <p:set>
                                      <p:cBhvr>
                                        <p:cTn dur="1" fill="hold" id="65">
                                          <p:stCondLst>
                                            <p:cond delay="0"/>
                                          </p:stCondLst>
                                        </p:cTn>
                                        <p:tgtEl>
                                          <p:spTgt spid="11276"/>
                                        </p:tgtEl>
                                        <p:attrNameLst>
                                          <p:attrName>style.visibility</p:attrName>
                                        </p:attrNameLst>
                                      </p:cBhvr>
                                      <p:to>
                                        <p:strVal val="visible"/>
                                      </p:to>
                                    </p:set>
                                    <p:animEffect filter="wipe(up)" transition="in">
                                      <p:cBhvr>
                                        <p:cTn dur="500" id="66"/>
                                        <p:tgtEl>
                                          <p:spTgt spid="11276"/>
                                        </p:tgtEl>
                                      </p:cBhvr>
                                    </p:animEffect>
                                  </p:childTnLst>
                                </p:cTn>
                              </p:par>
                              <p:par>
                                <p:cTn fill="hold" grpId="0" id="67" nodeType="withEffect" presetClass="entr" presetID="42" presetSubtype="0">
                                  <p:stCondLst>
                                    <p:cond delay="0"/>
                                  </p:stCondLst>
                                  <p:childTnLst>
                                    <p:set>
                                      <p:cBhvr>
                                        <p:cTn dur="1" fill="hold" id="68">
                                          <p:stCondLst>
                                            <p:cond delay="0"/>
                                          </p:stCondLst>
                                        </p:cTn>
                                        <p:tgtEl>
                                          <p:spTgt spid="11277"/>
                                        </p:tgtEl>
                                        <p:attrNameLst>
                                          <p:attrName>style.visibility</p:attrName>
                                        </p:attrNameLst>
                                      </p:cBhvr>
                                      <p:to>
                                        <p:strVal val="visible"/>
                                      </p:to>
                                    </p:set>
                                    <p:animEffect filter="fade" transition="in">
                                      <p:cBhvr>
                                        <p:cTn dur="1000" id="69"/>
                                        <p:tgtEl>
                                          <p:spTgt spid="11277"/>
                                        </p:tgtEl>
                                      </p:cBhvr>
                                    </p:animEffect>
                                    <p:anim calcmode="lin" valueType="num">
                                      <p:cBhvr>
                                        <p:cTn dur="1000" fill="hold" id="70"/>
                                        <p:tgtEl>
                                          <p:spTgt spid="11277"/>
                                        </p:tgtEl>
                                        <p:attrNameLst>
                                          <p:attrName>ppt_x</p:attrName>
                                        </p:attrNameLst>
                                      </p:cBhvr>
                                      <p:tavLst>
                                        <p:tav tm="0">
                                          <p:val>
                                            <p:strVal val="#ppt_x"/>
                                          </p:val>
                                        </p:tav>
                                        <p:tav tm="100000">
                                          <p:val>
                                            <p:strVal val="#ppt_x"/>
                                          </p:val>
                                        </p:tav>
                                      </p:tavLst>
                                    </p:anim>
                                    <p:anim calcmode="lin" valueType="num">
                                      <p:cBhvr>
                                        <p:cTn dur="1000" fill="hold" id="71"/>
                                        <p:tgtEl>
                                          <p:spTgt spid="11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66"/>
      <p:bldP grpId="0" spid="11267"/>
      <p:bldP grpId="0" spid="11268"/>
      <p:bldP grpId="0" spid="11269"/>
      <p:bldP grpId="0" spid="11270"/>
      <p:bldP grpId="0" spid="11271"/>
      <p:bldP grpId="0" spid="11272"/>
      <p:bldP grpId="0" spid="11273"/>
      <p:bldP grpId="0" spid="11274"/>
      <p:bldP grpId="0" spid="11275"/>
      <p:bldP grpId="0" spid="11276"/>
      <p:bldP grpId="0" spid="1127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0" name="TextBox 27"/>
          <p:cNvSpPr txBox="1">
            <a:spLocks noChangeArrowheads="1"/>
          </p:cNvSpPr>
          <p:nvPr/>
        </p:nvSpPr>
        <p:spPr bwMode="auto">
          <a:xfrm>
            <a:off x="1012825" y="176213"/>
            <a:ext cx="323088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3000">
                <a:solidFill>
                  <a:schemeClr val="accent1"/>
                </a:solidFill>
                <a:latin charset="-122" panose="020b0503020204020204" pitchFamily="34" typeface="微软雅黑"/>
                <a:ea charset="-122" pitchFamily="34" typeface="微软雅黑"/>
              </a:rPr>
              <a:t>国外相关研究情况</a:t>
            </a:r>
          </a:p>
        </p:txBody>
      </p:sp>
      <p:sp>
        <p:nvSpPr>
          <p:cNvPr id="12291"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292" name="Line 5"/>
          <p:cNvSpPr>
            <a:spLocks noChangeShapeType="1"/>
          </p:cNvSpPr>
          <p:nvPr/>
        </p:nvSpPr>
        <p:spPr bwMode="auto">
          <a:xfrm flipH="1">
            <a:off x="2822575" y="1217613"/>
            <a:ext cx="0" cy="5260975"/>
          </a:xfrm>
          <a:prstGeom prst="line">
            <a:avLst/>
          </a:prstGeom>
          <a:noFill/>
          <a:ln w="28575">
            <a:solidFill>
              <a:schemeClr val="accent1"/>
            </a:solidFill>
            <a:round/>
          </a:ln>
          <a:extLst>
            <a:ext uri="{909E8E84-426E-40DD-AFC4-6F175D3DCCD1}">
              <a14:hiddenFill>
                <a:noFill/>
              </a14:hiddenFill>
            </a:ext>
          </a:extLst>
        </p:spPr>
        <p:txBody>
          <a:bodyPr/>
          <a:lstStyle/>
          <a:p>
            <a:endParaRPr altLang="en-US" lang="zh-CN"/>
          </a:p>
        </p:txBody>
      </p:sp>
      <p:sp>
        <p:nvSpPr>
          <p:cNvPr id="12293" name="Oval 6"/>
          <p:cNvSpPr>
            <a:spLocks noChangeArrowheads="1"/>
          </p:cNvSpPr>
          <p:nvPr/>
        </p:nvSpPr>
        <p:spPr bwMode="auto">
          <a:xfrm>
            <a:off x="2706688" y="1141413"/>
            <a:ext cx="220662" cy="209550"/>
          </a:xfrm>
          <a:prstGeom prst="ellipse">
            <a:avLst/>
          </a:prstGeom>
          <a:solidFill>
            <a:schemeClr val="tx1"/>
          </a:solidFill>
          <a:ln w="7">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294" name="Oval 7"/>
          <p:cNvSpPr>
            <a:spLocks noChangeArrowheads="1"/>
          </p:cNvSpPr>
          <p:nvPr/>
        </p:nvSpPr>
        <p:spPr bwMode="auto">
          <a:xfrm>
            <a:off x="2706688" y="2124075"/>
            <a:ext cx="220662" cy="209550"/>
          </a:xfrm>
          <a:prstGeom prst="ellipse">
            <a:avLst/>
          </a:prstGeom>
          <a:solidFill>
            <a:schemeClr val="tx1"/>
          </a:solidFill>
          <a:ln w="7">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295" name="Oval 8"/>
          <p:cNvSpPr>
            <a:spLocks noChangeArrowheads="1"/>
          </p:cNvSpPr>
          <p:nvPr/>
        </p:nvSpPr>
        <p:spPr bwMode="auto">
          <a:xfrm>
            <a:off x="2706688" y="2965450"/>
            <a:ext cx="220662" cy="209550"/>
          </a:xfrm>
          <a:prstGeom prst="ellipse">
            <a:avLst/>
          </a:prstGeom>
          <a:solidFill>
            <a:schemeClr val="tx1"/>
          </a:solidFill>
          <a:ln w="7">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296" name="Oval 9"/>
          <p:cNvSpPr>
            <a:spLocks noChangeArrowheads="1"/>
          </p:cNvSpPr>
          <p:nvPr/>
        </p:nvSpPr>
        <p:spPr bwMode="auto">
          <a:xfrm>
            <a:off x="2706688" y="3817938"/>
            <a:ext cx="220662" cy="207962"/>
          </a:xfrm>
          <a:prstGeom prst="ellipse">
            <a:avLst/>
          </a:prstGeom>
          <a:solidFill>
            <a:schemeClr val="tx1"/>
          </a:solidFill>
          <a:ln w="7">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297" name="Oval 10"/>
          <p:cNvSpPr>
            <a:spLocks noChangeArrowheads="1"/>
          </p:cNvSpPr>
          <p:nvPr/>
        </p:nvSpPr>
        <p:spPr bwMode="auto">
          <a:xfrm>
            <a:off x="2706688" y="4749800"/>
            <a:ext cx="220662" cy="207963"/>
          </a:xfrm>
          <a:prstGeom prst="ellipse">
            <a:avLst/>
          </a:prstGeom>
          <a:solidFill>
            <a:schemeClr val="tx1"/>
          </a:solidFill>
          <a:ln w="7">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298" name="Oval 11"/>
          <p:cNvSpPr>
            <a:spLocks noChangeArrowheads="1"/>
          </p:cNvSpPr>
          <p:nvPr/>
        </p:nvSpPr>
        <p:spPr bwMode="auto">
          <a:xfrm>
            <a:off x="2706688" y="5600700"/>
            <a:ext cx="220662" cy="209550"/>
          </a:xfrm>
          <a:prstGeom prst="ellipse">
            <a:avLst/>
          </a:prstGeom>
          <a:solidFill>
            <a:schemeClr val="tx1"/>
          </a:solidFill>
          <a:ln w="7">
            <a:solidFill>
              <a:schemeClr val="accent2"/>
            </a:solidFill>
            <a:round/>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299" name="TextBox 10"/>
          <p:cNvSpPr txBox="1">
            <a:spLocks noChangeArrowheads="1"/>
          </p:cNvSpPr>
          <p:nvPr/>
        </p:nvSpPr>
        <p:spPr bwMode="auto">
          <a:xfrm>
            <a:off x="3070225" y="1060450"/>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solidFill>
                  <a:schemeClr val="accent1"/>
                </a:solidFill>
                <a:latin charset="-122" panose="020b0503020204020204" pitchFamily="34" typeface="微软雅黑"/>
                <a:ea charset="-122" pitchFamily="34" typeface="微软雅黑"/>
              </a:rPr>
              <a:t>先发优势</a:t>
            </a:r>
          </a:p>
        </p:txBody>
      </p:sp>
      <p:sp>
        <p:nvSpPr>
          <p:cNvPr id="12300" name="TextBox 11"/>
          <p:cNvSpPr txBox="1">
            <a:spLocks noChangeArrowheads="1"/>
          </p:cNvSpPr>
          <p:nvPr/>
        </p:nvSpPr>
        <p:spPr bwMode="auto">
          <a:xfrm>
            <a:off x="3106738" y="1371600"/>
            <a:ext cx="76263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这里可以输入相关的的文字内容这里可以输入相关的的文字内容这里可以输入相关的的文字内容</a:t>
            </a:r>
          </a:p>
        </p:txBody>
      </p:sp>
      <p:sp>
        <p:nvSpPr>
          <p:cNvPr id="12301" name="TextBox 13"/>
          <p:cNvSpPr txBox="1">
            <a:spLocks noChangeArrowheads="1"/>
          </p:cNvSpPr>
          <p:nvPr/>
        </p:nvSpPr>
        <p:spPr bwMode="auto">
          <a:xfrm>
            <a:off x="3090863" y="2044700"/>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solidFill>
                  <a:schemeClr val="accent1"/>
                </a:solidFill>
                <a:latin charset="-122" panose="020b0503020204020204" pitchFamily="34" typeface="微软雅黑"/>
                <a:ea charset="-122" pitchFamily="34" typeface="微软雅黑"/>
              </a:rPr>
              <a:t>核心技术优势</a:t>
            </a:r>
          </a:p>
        </p:txBody>
      </p:sp>
      <p:sp>
        <p:nvSpPr>
          <p:cNvPr id="12302" name="TextBox 14"/>
          <p:cNvSpPr txBox="1">
            <a:spLocks noChangeArrowheads="1"/>
          </p:cNvSpPr>
          <p:nvPr/>
        </p:nvSpPr>
        <p:spPr bwMode="auto">
          <a:xfrm>
            <a:off x="3090863" y="2884488"/>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solidFill>
                  <a:schemeClr val="accent1"/>
                </a:solidFill>
                <a:latin charset="-122" panose="020b0503020204020204" pitchFamily="34" typeface="微软雅黑"/>
                <a:ea charset="-122" pitchFamily="34" typeface="微软雅黑"/>
              </a:rPr>
              <a:t>政策优势</a:t>
            </a:r>
          </a:p>
        </p:txBody>
      </p:sp>
      <p:sp>
        <p:nvSpPr>
          <p:cNvPr id="12303" name="TextBox 15"/>
          <p:cNvSpPr txBox="1">
            <a:spLocks noChangeArrowheads="1"/>
          </p:cNvSpPr>
          <p:nvPr/>
        </p:nvSpPr>
        <p:spPr bwMode="auto">
          <a:xfrm>
            <a:off x="3097213" y="3736975"/>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solidFill>
                  <a:schemeClr val="accent1"/>
                </a:solidFill>
                <a:latin charset="-122" panose="020b0503020204020204" pitchFamily="34" typeface="微软雅黑"/>
                <a:ea charset="-122" pitchFamily="34" typeface="微软雅黑"/>
              </a:rPr>
              <a:t>人才优势</a:t>
            </a:r>
          </a:p>
        </p:txBody>
      </p:sp>
      <p:sp>
        <p:nvSpPr>
          <p:cNvPr id="12304" name="TextBox 16"/>
          <p:cNvSpPr txBox="1">
            <a:spLocks noChangeArrowheads="1"/>
          </p:cNvSpPr>
          <p:nvPr/>
        </p:nvSpPr>
        <p:spPr bwMode="auto">
          <a:xfrm>
            <a:off x="3097213" y="4668838"/>
            <a:ext cx="15544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solidFill>
                  <a:schemeClr val="accent1"/>
                </a:solidFill>
                <a:latin charset="-122" panose="020b0503020204020204" pitchFamily="34" typeface="微软雅黑"/>
                <a:ea charset="-122" pitchFamily="34" typeface="微软雅黑"/>
              </a:rPr>
              <a:t>产业配套优势</a:t>
            </a:r>
          </a:p>
        </p:txBody>
      </p:sp>
      <p:sp>
        <p:nvSpPr>
          <p:cNvPr id="12305" name="TextBox 17"/>
          <p:cNvSpPr txBox="1">
            <a:spLocks noChangeArrowheads="1"/>
          </p:cNvSpPr>
          <p:nvPr/>
        </p:nvSpPr>
        <p:spPr bwMode="auto">
          <a:xfrm>
            <a:off x="3097213" y="5527675"/>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a:solidFill>
                  <a:schemeClr val="accent1"/>
                </a:solidFill>
                <a:latin charset="-122" panose="020b0503020204020204" pitchFamily="34" typeface="微软雅黑"/>
                <a:ea charset="-122" pitchFamily="34" typeface="微软雅黑"/>
              </a:rPr>
              <a:t>品牌优势</a:t>
            </a:r>
          </a:p>
        </p:txBody>
      </p:sp>
      <p:sp>
        <p:nvSpPr>
          <p:cNvPr id="12306" name="TextBox 18"/>
          <p:cNvSpPr txBox="1">
            <a:spLocks noChangeArrowheads="1"/>
          </p:cNvSpPr>
          <p:nvPr/>
        </p:nvSpPr>
        <p:spPr bwMode="auto">
          <a:xfrm>
            <a:off x="3106738" y="2381250"/>
            <a:ext cx="74390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这里可以输入相关的的文字内容这里可以输入相关的的文字内容</a:t>
            </a:r>
          </a:p>
        </p:txBody>
      </p:sp>
      <p:sp>
        <p:nvSpPr>
          <p:cNvPr id="12307" name="TextBox 19"/>
          <p:cNvSpPr txBox="1">
            <a:spLocks noChangeArrowheads="1"/>
          </p:cNvSpPr>
          <p:nvPr/>
        </p:nvSpPr>
        <p:spPr bwMode="auto">
          <a:xfrm>
            <a:off x="3106738" y="3260725"/>
            <a:ext cx="74390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这里可以输入相关的的文字内容这里可以输入相关的的文字内容</a:t>
            </a:r>
          </a:p>
        </p:txBody>
      </p:sp>
      <p:sp>
        <p:nvSpPr>
          <p:cNvPr id="12308" name="TextBox 20"/>
          <p:cNvSpPr txBox="1">
            <a:spLocks noChangeArrowheads="1"/>
          </p:cNvSpPr>
          <p:nvPr/>
        </p:nvSpPr>
        <p:spPr bwMode="auto">
          <a:xfrm>
            <a:off x="3106738" y="4105275"/>
            <a:ext cx="75549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这里可以输入相关的的文字内容这里可以输入相关的的文字内容这里可以</a:t>
            </a:r>
          </a:p>
        </p:txBody>
      </p:sp>
      <p:sp>
        <p:nvSpPr>
          <p:cNvPr id="12309" name="TextBox 21"/>
          <p:cNvSpPr txBox="1">
            <a:spLocks noChangeArrowheads="1"/>
          </p:cNvSpPr>
          <p:nvPr/>
        </p:nvSpPr>
        <p:spPr bwMode="auto">
          <a:xfrm>
            <a:off x="3106738" y="5043488"/>
            <a:ext cx="74390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这里可以输入相关的的文字内容这里可以输入相关的的文字</a:t>
            </a:r>
          </a:p>
        </p:txBody>
      </p:sp>
      <p:sp>
        <p:nvSpPr>
          <p:cNvPr id="12310" name="TextBox 22"/>
          <p:cNvSpPr txBox="1">
            <a:spLocks noChangeArrowheads="1"/>
          </p:cNvSpPr>
          <p:nvPr/>
        </p:nvSpPr>
        <p:spPr bwMode="auto">
          <a:xfrm>
            <a:off x="3106738" y="5851525"/>
            <a:ext cx="76263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这里可以输入相关的的文字内容这里可以输入相关的的文字内容这里可以这里可以这里可以这里可以</a:t>
            </a:r>
          </a:p>
        </p:txBody>
      </p:sp>
      <p:sp>
        <p:nvSpPr>
          <p:cNvPr id="12311" name="矩形 23"/>
          <p:cNvSpPr>
            <a:spLocks noChangeArrowheads="1"/>
          </p:cNvSpPr>
          <p:nvPr/>
        </p:nvSpPr>
        <p:spPr bwMode="auto">
          <a:xfrm>
            <a:off x="876300" y="1350963"/>
            <a:ext cx="1728788" cy="1062037"/>
          </a:xfrm>
          <a:prstGeom prst="rect">
            <a:avLst/>
          </a:prstGeom>
          <a:blipFill dpi="0" rotWithShape="1">
            <a:blip r:embed="rId2"/>
            <a:stretch>
              <a:fillRect/>
            </a:stretch>
          </a:blipFill>
          <a:ln w="9525">
            <a:solidFill>
              <a:schemeClr val="tx1"/>
            </a:solidFill>
            <a:bevel/>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12" name="矩形 24"/>
          <p:cNvSpPr>
            <a:spLocks noChangeArrowheads="1"/>
          </p:cNvSpPr>
          <p:nvPr/>
        </p:nvSpPr>
        <p:spPr bwMode="auto">
          <a:xfrm>
            <a:off x="876300" y="3335338"/>
            <a:ext cx="1728788" cy="1063625"/>
          </a:xfrm>
          <a:prstGeom prst="rect">
            <a:avLst/>
          </a:prstGeom>
          <a:blipFill dpi="0" rotWithShape="1">
            <a:blip r:embed="rId3"/>
            <a:stretch>
              <a:fillRect/>
            </a:stretch>
          </a:blipFill>
          <a:ln w="9525">
            <a:solidFill>
              <a:schemeClr val="tx1"/>
            </a:solidFill>
            <a:bevel/>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2313" name="矩形 25"/>
          <p:cNvSpPr>
            <a:spLocks noChangeArrowheads="1"/>
          </p:cNvSpPr>
          <p:nvPr/>
        </p:nvSpPr>
        <p:spPr bwMode="auto">
          <a:xfrm>
            <a:off x="876300" y="5221288"/>
            <a:ext cx="1728788" cy="1063625"/>
          </a:xfrm>
          <a:prstGeom prst="rect">
            <a:avLst/>
          </a:prstGeom>
          <a:blipFill dpi="0" rotWithShape="1">
            <a:blip r:embed="rId4"/>
            <a:stretch>
              <a:fillRect/>
            </a:stretch>
          </a:blipFill>
          <a:ln w="9525">
            <a:solidFill>
              <a:schemeClr val="tx1"/>
            </a:solidFill>
            <a:bevel/>
          </a:ln>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2291"/>
                                        </p:tgtEl>
                                        <p:attrNameLst>
                                          <p:attrName>style.visibility</p:attrName>
                                        </p:attrNameLst>
                                      </p:cBhvr>
                                      <p:to>
                                        <p:strVal val="visible"/>
                                      </p:to>
                                    </p:set>
                                    <p:anim calcmode="lin" valueType="num">
                                      <p:cBhvr>
                                        <p:cTn dur="300" fill="hold" id="7"/>
                                        <p:tgtEl>
                                          <p:spTgt spid="12291"/>
                                        </p:tgtEl>
                                        <p:attrNameLst>
                                          <p:attrName>ppt_w</p:attrName>
                                        </p:attrNameLst>
                                      </p:cBhvr>
                                      <p:tavLst>
                                        <p:tav tm="0">
                                          <p:val>
                                            <p:fltVal val="0"/>
                                          </p:val>
                                        </p:tav>
                                        <p:tav tm="100000">
                                          <p:val>
                                            <p:strVal val="#ppt_w"/>
                                          </p:val>
                                        </p:tav>
                                      </p:tavLst>
                                    </p:anim>
                                    <p:anim calcmode="lin" valueType="num">
                                      <p:cBhvr>
                                        <p:cTn dur="300" fill="hold" id="8"/>
                                        <p:tgtEl>
                                          <p:spTgt spid="12291"/>
                                        </p:tgtEl>
                                        <p:attrNameLst>
                                          <p:attrName>ppt_h</p:attrName>
                                        </p:attrNameLst>
                                      </p:cBhvr>
                                      <p:tavLst>
                                        <p:tav tm="0">
                                          <p:val>
                                            <p:fltVal val="0"/>
                                          </p:val>
                                        </p:tav>
                                        <p:tav tm="100000">
                                          <p:val>
                                            <p:strVal val="#ppt_h"/>
                                          </p:val>
                                        </p:tav>
                                      </p:tavLst>
                                    </p:anim>
                                    <p:anim calcmode="lin" valueType="num">
                                      <p:cBhvr>
                                        <p:cTn dur="300" fill="hold" id="9"/>
                                        <p:tgtEl>
                                          <p:spTgt spid="12291"/>
                                        </p:tgtEl>
                                        <p:attrNameLst>
                                          <p:attrName>style.rotation</p:attrName>
                                        </p:attrNameLst>
                                      </p:cBhvr>
                                      <p:tavLst>
                                        <p:tav tm="0">
                                          <p:val>
                                            <p:fltVal val="90"/>
                                          </p:val>
                                        </p:tav>
                                        <p:tav tm="100000">
                                          <p:val>
                                            <p:fltVal val="0"/>
                                          </p:val>
                                        </p:tav>
                                      </p:tavLst>
                                    </p:anim>
                                    <p:animEffect filter="fade" transition="in">
                                      <p:cBhvr>
                                        <p:cTn dur="300" id="10"/>
                                        <p:tgtEl>
                                          <p:spTgt spid="12291"/>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2290"/>
                                        </p:tgtEl>
                                        <p:attrNameLst>
                                          <p:attrName>style.visibility</p:attrName>
                                        </p:attrNameLst>
                                      </p:cBhvr>
                                      <p:to>
                                        <p:strVal val="visible"/>
                                      </p:to>
                                    </p:set>
                                    <p:anim calcmode="lin" valueType="num">
                                      <p:cBhvr>
                                        <p:cTn dur="400" fill="hold" id="14"/>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2290"/>
                                        </p:tgtEl>
                                        <p:attrNameLst>
                                          <p:attrName>ppt_y</p:attrName>
                                        </p:attrNameLst>
                                      </p:cBhvr>
                                      <p:tavLst>
                                        <p:tav tm="0">
                                          <p:val>
                                            <p:strVal val="#ppt_y"/>
                                          </p:val>
                                        </p:tav>
                                        <p:tav tm="100000">
                                          <p:val>
                                            <p:strVal val="#ppt_y"/>
                                          </p:val>
                                        </p:tav>
                                      </p:tavLst>
                                    </p:anim>
                                    <p:anim calcmode="lin" valueType="num">
                                      <p:cBhvr>
                                        <p:cTn dur="400" fill="hold" id="16"/>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229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2290"/>
                                        </p:tgtEl>
                                      </p:cBhvr>
                                    </p:animEffect>
                                  </p:childTnLst>
                                </p:cTn>
                              </p:par>
                            </p:childTnLst>
                          </p:cTn>
                        </p:par>
                        <p:par>
                          <p:cTn fill="hold" id="19" nodeType="afterGroup">
                            <p:stCondLst>
                              <p:cond delay="700"/>
                            </p:stCondLst>
                            <p:childTnLst>
                              <p:par>
                                <p:cTn fill="hold" grpId="0" id="20" nodeType="afterEffect" presetClass="entr" presetID="22" presetSubtype="1">
                                  <p:stCondLst>
                                    <p:cond delay="0"/>
                                  </p:stCondLst>
                                  <p:childTnLst>
                                    <p:set>
                                      <p:cBhvr>
                                        <p:cTn dur="1" fill="hold" id="21">
                                          <p:stCondLst>
                                            <p:cond delay="0"/>
                                          </p:stCondLst>
                                        </p:cTn>
                                        <p:tgtEl>
                                          <p:spTgt spid="12292"/>
                                        </p:tgtEl>
                                        <p:attrNameLst>
                                          <p:attrName>style.visibility</p:attrName>
                                        </p:attrNameLst>
                                      </p:cBhvr>
                                      <p:to>
                                        <p:strVal val="visible"/>
                                      </p:to>
                                    </p:set>
                                    <p:animEffect filter="wipe(up)" transition="in">
                                      <p:cBhvr>
                                        <p:cTn dur="500" id="22"/>
                                        <p:tgtEl>
                                          <p:spTgt spid="12292"/>
                                        </p:tgtEl>
                                      </p:cBhvr>
                                    </p:animEffect>
                                  </p:childTnLst>
                                </p:cTn>
                              </p:par>
                            </p:childTnLst>
                          </p:cTn>
                        </p:par>
                        <p:par>
                          <p:cTn fill="hold" id="23" nodeType="afterGroup">
                            <p:stCondLst>
                              <p:cond delay="1200"/>
                            </p:stCondLst>
                            <p:childTnLst>
                              <p:par>
                                <p:cTn fill="hold" grpId="0" id="24" nodeType="afterEffect" presetClass="entr" presetID="10" presetSubtype="0">
                                  <p:stCondLst>
                                    <p:cond delay="0"/>
                                  </p:stCondLst>
                                  <p:childTnLst>
                                    <p:set>
                                      <p:cBhvr>
                                        <p:cTn dur="1" fill="hold" id="25">
                                          <p:stCondLst>
                                            <p:cond delay="0"/>
                                          </p:stCondLst>
                                        </p:cTn>
                                        <p:tgtEl>
                                          <p:spTgt spid="12293"/>
                                        </p:tgtEl>
                                        <p:attrNameLst>
                                          <p:attrName>style.visibility</p:attrName>
                                        </p:attrNameLst>
                                      </p:cBhvr>
                                      <p:to>
                                        <p:strVal val="visible"/>
                                      </p:to>
                                    </p:set>
                                    <p:anim calcmode="lin" valueType="num">
                                      <p:cBhvr>
                                        <p:cTn dur="500" fill="hold" id="26"/>
                                        <p:tgtEl>
                                          <p:spTgt spid="12293"/>
                                        </p:tgtEl>
                                        <p:attrNameLst>
                                          <p:attrName>ppt_w</p:attrName>
                                        </p:attrNameLst>
                                      </p:cBhvr>
                                      <p:tavLst>
                                        <p:tav tm="0">
                                          <p:val>
                                            <p:fltVal val="0"/>
                                          </p:val>
                                        </p:tav>
                                        <p:tav tm="100000">
                                          <p:val>
                                            <p:strVal val="#ppt_w"/>
                                          </p:val>
                                        </p:tav>
                                      </p:tavLst>
                                    </p:anim>
                                    <p:anim calcmode="lin" valueType="num">
                                      <p:cBhvr>
                                        <p:cTn dur="500" fill="hold" id="27"/>
                                        <p:tgtEl>
                                          <p:spTgt spid="12293"/>
                                        </p:tgtEl>
                                        <p:attrNameLst>
                                          <p:attrName>ppt_h</p:attrName>
                                        </p:attrNameLst>
                                      </p:cBhvr>
                                      <p:tavLst>
                                        <p:tav tm="0">
                                          <p:val>
                                            <p:fltVal val="0"/>
                                          </p:val>
                                        </p:tav>
                                        <p:tav tm="100000">
                                          <p:val>
                                            <p:strVal val="#ppt_h"/>
                                          </p:val>
                                        </p:tav>
                                      </p:tavLst>
                                    </p:anim>
                                    <p:animEffect filter="fade" transition="in">
                                      <p:cBhvr>
                                        <p:cTn dur="500" id="28"/>
                                        <p:tgtEl>
                                          <p:spTgt spid="12293"/>
                                        </p:tgtEl>
                                      </p:cBhvr>
                                    </p:animEffect>
                                  </p:childTnLst>
                                </p:cTn>
                              </p:par>
                            </p:childTnLst>
                          </p:cTn>
                        </p:par>
                        <p:par>
                          <p:cTn fill="hold" id="29" nodeType="afterGroup">
                            <p:stCondLst>
                              <p:cond delay="1700"/>
                            </p:stCondLst>
                            <p:childTnLst>
                              <p:par>
                                <p:cTn fill="hold" grpId="0" id="30" nodeType="afterEffect" presetClass="entr" presetID="31" presetSubtype="0">
                                  <p:stCondLst>
                                    <p:cond delay="0"/>
                                  </p:stCondLst>
                                  <p:childTnLst>
                                    <p:set>
                                      <p:cBhvr>
                                        <p:cTn dur="1" fill="hold" id="31">
                                          <p:stCondLst>
                                            <p:cond delay="0"/>
                                          </p:stCondLst>
                                        </p:cTn>
                                        <p:tgtEl>
                                          <p:spTgt spid="12299"/>
                                        </p:tgtEl>
                                        <p:attrNameLst>
                                          <p:attrName>style.visibility</p:attrName>
                                        </p:attrNameLst>
                                      </p:cBhvr>
                                      <p:to>
                                        <p:strVal val="visible"/>
                                      </p:to>
                                    </p:set>
                                    <p:anim calcmode="lin" valueType="num">
                                      <p:cBhvr>
                                        <p:cTn dur="400" fill="hold" id="32"/>
                                        <p:tgtEl>
                                          <p:spTgt spid="12299"/>
                                        </p:tgtEl>
                                        <p:attrNameLst>
                                          <p:attrName>ppt_w</p:attrName>
                                        </p:attrNameLst>
                                      </p:cBhvr>
                                      <p:tavLst>
                                        <p:tav tm="0">
                                          <p:val>
                                            <p:fltVal val="0"/>
                                          </p:val>
                                        </p:tav>
                                        <p:tav tm="100000">
                                          <p:val>
                                            <p:strVal val="#ppt_w"/>
                                          </p:val>
                                        </p:tav>
                                      </p:tavLst>
                                    </p:anim>
                                    <p:anim calcmode="lin" valueType="num">
                                      <p:cBhvr>
                                        <p:cTn dur="400" fill="hold" id="33"/>
                                        <p:tgtEl>
                                          <p:spTgt spid="12299"/>
                                        </p:tgtEl>
                                        <p:attrNameLst>
                                          <p:attrName>ppt_h</p:attrName>
                                        </p:attrNameLst>
                                      </p:cBhvr>
                                      <p:tavLst>
                                        <p:tav tm="0">
                                          <p:val>
                                            <p:fltVal val="0"/>
                                          </p:val>
                                        </p:tav>
                                        <p:tav tm="100000">
                                          <p:val>
                                            <p:strVal val="#ppt_h"/>
                                          </p:val>
                                        </p:tav>
                                      </p:tavLst>
                                    </p:anim>
                                    <p:anim calcmode="lin" valueType="num">
                                      <p:cBhvr>
                                        <p:cTn dur="400" fill="hold" id="34"/>
                                        <p:tgtEl>
                                          <p:spTgt spid="12299"/>
                                        </p:tgtEl>
                                        <p:attrNameLst>
                                          <p:attrName>style.rotation</p:attrName>
                                        </p:attrNameLst>
                                      </p:cBhvr>
                                      <p:tavLst>
                                        <p:tav tm="0">
                                          <p:val>
                                            <p:fltVal val="90"/>
                                          </p:val>
                                        </p:tav>
                                        <p:tav tm="100000">
                                          <p:val>
                                            <p:fltVal val="0"/>
                                          </p:val>
                                        </p:tav>
                                      </p:tavLst>
                                    </p:anim>
                                    <p:animEffect filter="fade" transition="in">
                                      <p:cBhvr>
                                        <p:cTn dur="400" id="35"/>
                                        <p:tgtEl>
                                          <p:spTgt spid="12299"/>
                                        </p:tgtEl>
                                      </p:cBhvr>
                                    </p:animEffect>
                                  </p:childTnLst>
                                </p:cTn>
                              </p:par>
                            </p:childTnLst>
                          </p:cTn>
                        </p:par>
                        <p:par>
                          <p:cTn fill="hold" id="36" nodeType="afterGroup">
                            <p:stCondLst>
                              <p:cond delay="2100"/>
                            </p:stCondLst>
                            <p:childTnLst>
                              <p:par>
                                <p:cTn fill="hold" grpId="0" id="37" nodeType="afterEffect" presetClass="entr" presetID="22" presetSubtype="8">
                                  <p:stCondLst>
                                    <p:cond delay="0"/>
                                  </p:stCondLst>
                                  <p:childTnLst>
                                    <p:set>
                                      <p:cBhvr>
                                        <p:cTn dur="1" fill="hold" id="38">
                                          <p:stCondLst>
                                            <p:cond delay="0"/>
                                          </p:stCondLst>
                                        </p:cTn>
                                        <p:tgtEl>
                                          <p:spTgt spid="12300"/>
                                        </p:tgtEl>
                                        <p:attrNameLst>
                                          <p:attrName>style.visibility</p:attrName>
                                        </p:attrNameLst>
                                      </p:cBhvr>
                                      <p:to>
                                        <p:strVal val="visible"/>
                                      </p:to>
                                    </p:set>
                                    <p:animEffect filter="wipe(left)" transition="in">
                                      <p:cBhvr>
                                        <p:cTn dur="500" id="39"/>
                                        <p:tgtEl>
                                          <p:spTgt spid="12300"/>
                                        </p:tgtEl>
                                      </p:cBhvr>
                                    </p:animEffect>
                                  </p:childTnLst>
                                </p:cTn>
                              </p:par>
                            </p:childTnLst>
                          </p:cTn>
                        </p:par>
                        <p:par>
                          <p:cTn fill="hold" id="40" nodeType="afterGroup">
                            <p:stCondLst>
                              <p:cond delay="2600"/>
                            </p:stCondLst>
                            <p:childTnLst>
                              <p:par>
                                <p:cTn fill="hold" grpId="0" id="41" nodeType="afterEffect" presetClass="entr" presetID="10" presetSubtype="0">
                                  <p:stCondLst>
                                    <p:cond delay="0"/>
                                  </p:stCondLst>
                                  <p:childTnLst>
                                    <p:set>
                                      <p:cBhvr>
                                        <p:cTn dur="1" fill="hold" id="42">
                                          <p:stCondLst>
                                            <p:cond delay="0"/>
                                          </p:stCondLst>
                                        </p:cTn>
                                        <p:tgtEl>
                                          <p:spTgt spid="12294"/>
                                        </p:tgtEl>
                                        <p:attrNameLst>
                                          <p:attrName>style.visibility</p:attrName>
                                        </p:attrNameLst>
                                      </p:cBhvr>
                                      <p:to>
                                        <p:strVal val="visible"/>
                                      </p:to>
                                    </p:set>
                                    <p:anim calcmode="lin" valueType="num">
                                      <p:cBhvr>
                                        <p:cTn dur="500" fill="hold" id="43"/>
                                        <p:tgtEl>
                                          <p:spTgt spid="12294"/>
                                        </p:tgtEl>
                                        <p:attrNameLst>
                                          <p:attrName>ppt_w</p:attrName>
                                        </p:attrNameLst>
                                      </p:cBhvr>
                                      <p:tavLst>
                                        <p:tav tm="0">
                                          <p:val>
                                            <p:fltVal val="0"/>
                                          </p:val>
                                        </p:tav>
                                        <p:tav tm="100000">
                                          <p:val>
                                            <p:strVal val="#ppt_w"/>
                                          </p:val>
                                        </p:tav>
                                      </p:tavLst>
                                    </p:anim>
                                    <p:anim calcmode="lin" valueType="num">
                                      <p:cBhvr>
                                        <p:cTn dur="500" fill="hold" id="44"/>
                                        <p:tgtEl>
                                          <p:spTgt spid="12294"/>
                                        </p:tgtEl>
                                        <p:attrNameLst>
                                          <p:attrName>ppt_h</p:attrName>
                                        </p:attrNameLst>
                                      </p:cBhvr>
                                      <p:tavLst>
                                        <p:tav tm="0">
                                          <p:val>
                                            <p:fltVal val="0"/>
                                          </p:val>
                                        </p:tav>
                                        <p:tav tm="100000">
                                          <p:val>
                                            <p:strVal val="#ppt_h"/>
                                          </p:val>
                                        </p:tav>
                                      </p:tavLst>
                                    </p:anim>
                                    <p:animEffect filter="fade" transition="in">
                                      <p:cBhvr>
                                        <p:cTn dur="500" id="45"/>
                                        <p:tgtEl>
                                          <p:spTgt spid="12294"/>
                                        </p:tgtEl>
                                      </p:cBhvr>
                                    </p:animEffect>
                                  </p:childTnLst>
                                </p:cTn>
                              </p:par>
                            </p:childTnLst>
                          </p:cTn>
                        </p:par>
                        <p:par>
                          <p:cTn fill="hold" id="46" nodeType="afterGroup">
                            <p:stCondLst>
                              <p:cond delay="3100"/>
                            </p:stCondLst>
                            <p:childTnLst>
                              <p:par>
                                <p:cTn fill="hold" grpId="0" id="47" nodeType="afterEffect" presetClass="entr" presetID="31" presetSubtype="0">
                                  <p:stCondLst>
                                    <p:cond delay="0"/>
                                  </p:stCondLst>
                                  <p:childTnLst>
                                    <p:set>
                                      <p:cBhvr>
                                        <p:cTn dur="1" fill="hold" id="48">
                                          <p:stCondLst>
                                            <p:cond delay="0"/>
                                          </p:stCondLst>
                                        </p:cTn>
                                        <p:tgtEl>
                                          <p:spTgt spid="12301"/>
                                        </p:tgtEl>
                                        <p:attrNameLst>
                                          <p:attrName>style.visibility</p:attrName>
                                        </p:attrNameLst>
                                      </p:cBhvr>
                                      <p:to>
                                        <p:strVal val="visible"/>
                                      </p:to>
                                    </p:set>
                                    <p:anim calcmode="lin" valueType="num">
                                      <p:cBhvr>
                                        <p:cTn dur="400" fill="hold" id="49"/>
                                        <p:tgtEl>
                                          <p:spTgt spid="12301"/>
                                        </p:tgtEl>
                                        <p:attrNameLst>
                                          <p:attrName>ppt_w</p:attrName>
                                        </p:attrNameLst>
                                      </p:cBhvr>
                                      <p:tavLst>
                                        <p:tav tm="0">
                                          <p:val>
                                            <p:fltVal val="0"/>
                                          </p:val>
                                        </p:tav>
                                        <p:tav tm="100000">
                                          <p:val>
                                            <p:strVal val="#ppt_w"/>
                                          </p:val>
                                        </p:tav>
                                      </p:tavLst>
                                    </p:anim>
                                    <p:anim calcmode="lin" valueType="num">
                                      <p:cBhvr>
                                        <p:cTn dur="400" fill="hold" id="50"/>
                                        <p:tgtEl>
                                          <p:spTgt spid="12301"/>
                                        </p:tgtEl>
                                        <p:attrNameLst>
                                          <p:attrName>ppt_h</p:attrName>
                                        </p:attrNameLst>
                                      </p:cBhvr>
                                      <p:tavLst>
                                        <p:tav tm="0">
                                          <p:val>
                                            <p:fltVal val="0"/>
                                          </p:val>
                                        </p:tav>
                                        <p:tav tm="100000">
                                          <p:val>
                                            <p:strVal val="#ppt_h"/>
                                          </p:val>
                                        </p:tav>
                                      </p:tavLst>
                                    </p:anim>
                                    <p:anim calcmode="lin" valueType="num">
                                      <p:cBhvr>
                                        <p:cTn dur="400" fill="hold" id="51"/>
                                        <p:tgtEl>
                                          <p:spTgt spid="12301"/>
                                        </p:tgtEl>
                                        <p:attrNameLst>
                                          <p:attrName>style.rotation</p:attrName>
                                        </p:attrNameLst>
                                      </p:cBhvr>
                                      <p:tavLst>
                                        <p:tav tm="0">
                                          <p:val>
                                            <p:fltVal val="90"/>
                                          </p:val>
                                        </p:tav>
                                        <p:tav tm="100000">
                                          <p:val>
                                            <p:fltVal val="0"/>
                                          </p:val>
                                        </p:tav>
                                      </p:tavLst>
                                    </p:anim>
                                    <p:animEffect filter="fade" transition="in">
                                      <p:cBhvr>
                                        <p:cTn dur="400" id="52"/>
                                        <p:tgtEl>
                                          <p:spTgt spid="12301"/>
                                        </p:tgtEl>
                                      </p:cBhvr>
                                    </p:animEffect>
                                  </p:childTnLst>
                                </p:cTn>
                              </p:par>
                            </p:childTnLst>
                          </p:cTn>
                        </p:par>
                        <p:par>
                          <p:cTn fill="hold" id="53" nodeType="afterGroup">
                            <p:stCondLst>
                              <p:cond delay="3500"/>
                            </p:stCondLst>
                            <p:childTnLst>
                              <p:par>
                                <p:cTn fill="hold" grpId="0" id="54" nodeType="afterEffect" presetClass="entr" presetID="22" presetSubtype="8">
                                  <p:stCondLst>
                                    <p:cond delay="0"/>
                                  </p:stCondLst>
                                  <p:childTnLst>
                                    <p:set>
                                      <p:cBhvr>
                                        <p:cTn dur="1" fill="hold" id="55">
                                          <p:stCondLst>
                                            <p:cond delay="0"/>
                                          </p:stCondLst>
                                        </p:cTn>
                                        <p:tgtEl>
                                          <p:spTgt spid="12306"/>
                                        </p:tgtEl>
                                        <p:attrNameLst>
                                          <p:attrName>style.visibility</p:attrName>
                                        </p:attrNameLst>
                                      </p:cBhvr>
                                      <p:to>
                                        <p:strVal val="visible"/>
                                      </p:to>
                                    </p:set>
                                    <p:animEffect filter="wipe(left)" transition="in">
                                      <p:cBhvr>
                                        <p:cTn dur="500" id="56"/>
                                        <p:tgtEl>
                                          <p:spTgt spid="12306"/>
                                        </p:tgtEl>
                                      </p:cBhvr>
                                    </p:animEffect>
                                  </p:childTnLst>
                                </p:cTn>
                              </p:par>
                            </p:childTnLst>
                          </p:cTn>
                        </p:par>
                        <p:par>
                          <p:cTn fill="hold" id="57" nodeType="afterGroup">
                            <p:stCondLst>
                              <p:cond delay="4000"/>
                            </p:stCondLst>
                            <p:childTnLst>
                              <p:par>
                                <p:cTn fill="hold" grpId="0" id="58" nodeType="afterEffect" presetClass="entr" presetID="10" presetSubtype="0">
                                  <p:stCondLst>
                                    <p:cond delay="0"/>
                                  </p:stCondLst>
                                  <p:childTnLst>
                                    <p:set>
                                      <p:cBhvr>
                                        <p:cTn dur="1" fill="hold" id="59">
                                          <p:stCondLst>
                                            <p:cond delay="0"/>
                                          </p:stCondLst>
                                        </p:cTn>
                                        <p:tgtEl>
                                          <p:spTgt spid="12295"/>
                                        </p:tgtEl>
                                        <p:attrNameLst>
                                          <p:attrName>style.visibility</p:attrName>
                                        </p:attrNameLst>
                                      </p:cBhvr>
                                      <p:to>
                                        <p:strVal val="visible"/>
                                      </p:to>
                                    </p:set>
                                    <p:anim calcmode="lin" valueType="num">
                                      <p:cBhvr>
                                        <p:cTn dur="500" fill="hold" id="60"/>
                                        <p:tgtEl>
                                          <p:spTgt spid="12295"/>
                                        </p:tgtEl>
                                        <p:attrNameLst>
                                          <p:attrName>ppt_w</p:attrName>
                                        </p:attrNameLst>
                                      </p:cBhvr>
                                      <p:tavLst>
                                        <p:tav tm="0">
                                          <p:val>
                                            <p:fltVal val="0"/>
                                          </p:val>
                                        </p:tav>
                                        <p:tav tm="100000">
                                          <p:val>
                                            <p:strVal val="#ppt_w"/>
                                          </p:val>
                                        </p:tav>
                                      </p:tavLst>
                                    </p:anim>
                                    <p:anim calcmode="lin" valueType="num">
                                      <p:cBhvr>
                                        <p:cTn dur="500" fill="hold" id="61"/>
                                        <p:tgtEl>
                                          <p:spTgt spid="12295"/>
                                        </p:tgtEl>
                                        <p:attrNameLst>
                                          <p:attrName>ppt_h</p:attrName>
                                        </p:attrNameLst>
                                      </p:cBhvr>
                                      <p:tavLst>
                                        <p:tav tm="0">
                                          <p:val>
                                            <p:fltVal val="0"/>
                                          </p:val>
                                        </p:tav>
                                        <p:tav tm="100000">
                                          <p:val>
                                            <p:strVal val="#ppt_h"/>
                                          </p:val>
                                        </p:tav>
                                      </p:tavLst>
                                    </p:anim>
                                    <p:animEffect filter="fade" transition="in">
                                      <p:cBhvr>
                                        <p:cTn dur="500" id="62"/>
                                        <p:tgtEl>
                                          <p:spTgt spid="12295"/>
                                        </p:tgtEl>
                                      </p:cBhvr>
                                    </p:animEffect>
                                  </p:childTnLst>
                                </p:cTn>
                              </p:par>
                            </p:childTnLst>
                          </p:cTn>
                        </p:par>
                        <p:par>
                          <p:cTn fill="hold" id="63" nodeType="afterGroup">
                            <p:stCondLst>
                              <p:cond delay="4500"/>
                            </p:stCondLst>
                            <p:childTnLst>
                              <p:par>
                                <p:cTn fill="hold" grpId="0" id="64" nodeType="afterEffect" presetClass="entr" presetID="31" presetSubtype="0">
                                  <p:stCondLst>
                                    <p:cond delay="0"/>
                                  </p:stCondLst>
                                  <p:childTnLst>
                                    <p:set>
                                      <p:cBhvr>
                                        <p:cTn dur="1" fill="hold" id="65">
                                          <p:stCondLst>
                                            <p:cond delay="0"/>
                                          </p:stCondLst>
                                        </p:cTn>
                                        <p:tgtEl>
                                          <p:spTgt spid="12302"/>
                                        </p:tgtEl>
                                        <p:attrNameLst>
                                          <p:attrName>style.visibility</p:attrName>
                                        </p:attrNameLst>
                                      </p:cBhvr>
                                      <p:to>
                                        <p:strVal val="visible"/>
                                      </p:to>
                                    </p:set>
                                    <p:anim calcmode="lin" valueType="num">
                                      <p:cBhvr>
                                        <p:cTn dur="400" fill="hold" id="66"/>
                                        <p:tgtEl>
                                          <p:spTgt spid="12302"/>
                                        </p:tgtEl>
                                        <p:attrNameLst>
                                          <p:attrName>ppt_w</p:attrName>
                                        </p:attrNameLst>
                                      </p:cBhvr>
                                      <p:tavLst>
                                        <p:tav tm="0">
                                          <p:val>
                                            <p:fltVal val="0"/>
                                          </p:val>
                                        </p:tav>
                                        <p:tav tm="100000">
                                          <p:val>
                                            <p:strVal val="#ppt_w"/>
                                          </p:val>
                                        </p:tav>
                                      </p:tavLst>
                                    </p:anim>
                                    <p:anim calcmode="lin" valueType="num">
                                      <p:cBhvr>
                                        <p:cTn dur="400" fill="hold" id="67"/>
                                        <p:tgtEl>
                                          <p:spTgt spid="12302"/>
                                        </p:tgtEl>
                                        <p:attrNameLst>
                                          <p:attrName>ppt_h</p:attrName>
                                        </p:attrNameLst>
                                      </p:cBhvr>
                                      <p:tavLst>
                                        <p:tav tm="0">
                                          <p:val>
                                            <p:fltVal val="0"/>
                                          </p:val>
                                        </p:tav>
                                        <p:tav tm="100000">
                                          <p:val>
                                            <p:strVal val="#ppt_h"/>
                                          </p:val>
                                        </p:tav>
                                      </p:tavLst>
                                    </p:anim>
                                    <p:anim calcmode="lin" valueType="num">
                                      <p:cBhvr>
                                        <p:cTn dur="400" fill="hold" id="68"/>
                                        <p:tgtEl>
                                          <p:spTgt spid="12302"/>
                                        </p:tgtEl>
                                        <p:attrNameLst>
                                          <p:attrName>style.rotation</p:attrName>
                                        </p:attrNameLst>
                                      </p:cBhvr>
                                      <p:tavLst>
                                        <p:tav tm="0">
                                          <p:val>
                                            <p:fltVal val="90"/>
                                          </p:val>
                                        </p:tav>
                                        <p:tav tm="100000">
                                          <p:val>
                                            <p:fltVal val="0"/>
                                          </p:val>
                                        </p:tav>
                                      </p:tavLst>
                                    </p:anim>
                                    <p:animEffect filter="fade" transition="in">
                                      <p:cBhvr>
                                        <p:cTn dur="400" id="69"/>
                                        <p:tgtEl>
                                          <p:spTgt spid="12302"/>
                                        </p:tgtEl>
                                      </p:cBhvr>
                                    </p:animEffect>
                                  </p:childTnLst>
                                </p:cTn>
                              </p:par>
                            </p:childTnLst>
                          </p:cTn>
                        </p:par>
                        <p:par>
                          <p:cTn fill="hold" id="70" nodeType="afterGroup">
                            <p:stCondLst>
                              <p:cond delay="4900"/>
                            </p:stCondLst>
                            <p:childTnLst>
                              <p:par>
                                <p:cTn fill="hold" grpId="0" id="71" nodeType="afterEffect" presetClass="entr" presetID="22" presetSubtype="8">
                                  <p:stCondLst>
                                    <p:cond delay="0"/>
                                  </p:stCondLst>
                                  <p:childTnLst>
                                    <p:set>
                                      <p:cBhvr>
                                        <p:cTn dur="1" fill="hold" id="72">
                                          <p:stCondLst>
                                            <p:cond delay="0"/>
                                          </p:stCondLst>
                                        </p:cTn>
                                        <p:tgtEl>
                                          <p:spTgt spid="12307"/>
                                        </p:tgtEl>
                                        <p:attrNameLst>
                                          <p:attrName>style.visibility</p:attrName>
                                        </p:attrNameLst>
                                      </p:cBhvr>
                                      <p:to>
                                        <p:strVal val="visible"/>
                                      </p:to>
                                    </p:set>
                                    <p:animEffect filter="wipe(left)" transition="in">
                                      <p:cBhvr>
                                        <p:cTn dur="500" id="73"/>
                                        <p:tgtEl>
                                          <p:spTgt spid="12307"/>
                                        </p:tgtEl>
                                      </p:cBhvr>
                                    </p:animEffect>
                                  </p:childTnLst>
                                </p:cTn>
                              </p:par>
                            </p:childTnLst>
                          </p:cTn>
                        </p:par>
                        <p:par>
                          <p:cTn fill="hold" id="74" nodeType="afterGroup">
                            <p:stCondLst>
                              <p:cond delay="5400"/>
                            </p:stCondLst>
                            <p:childTnLst>
                              <p:par>
                                <p:cTn fill="hold" grpId="0" id="75" nodeType="afterEffect" presetClass="entr" presetID="10" presetSubtype="0">
                                  <p:stCondLst>
                                    <p:cond delay="0"/>
                                  </p:stCondLst>
                                  <p:childTnLst>
                                    <p:set>
                                      <p:cBhvr>
                                        <p:cTn dur="1" fill="hold" id="76">
                                          <p:stCondLst>
                                            <p:cond delay="0"/>
                                          </p:stCondLst>
                                        </p:cTn>
                                        <p:tgtEl>
                                          <p:spTgt spid="12296"/>
                                        </p:tgtEl>
                                        <p:attrNameLst>
                                          <p:attrName>style.visibility</p:attrName>
                                        </p:attrNameLst>
                                      </p:cBhvr>
                                      <p:to>
                                        <p:strVal val="visible"/>
                                      </p:to>
                                    </p:set>
                                    <p:anim calcmode="lin" valueType="num">
                                      <p:cBhvr>
                                        <p:cTn dur="500" fill="hold" id="77"/>
                                        <p:tgtEl>
                                          <p:spTgt spid="12296"/>
                                        </p:tgtEl>
                                        <p:attrNameLst>
                                          <p:attrName>ppt_w</p:attrName>
                                        </p:attrNameLst>
                                      </p:cBhvr>
                                      <p:tavLst>
                                        <p:tav tm="0">
                                          <p:val>
                                            <p:fltVal val="0"/>
                                          </p:val>
                                        </p:tav>
                                        <p:tav tm="100000">
                                          <p:val>
                                            <p:strVal val="#ppt_w"/>
                                          </p:val>
                                        </p:tav>
                                      </p:tavLst>
                                    </p:anim>
                                    <p:anim calcmode="lin" valueType="num">
                                      <p:cBhvr>
                                        <p:cTn dur="500" fill="hold" id="78"/>
                                        <p:tgtEl>
                                          <p:spTgt spid="12296"/>
                                        </p:tgtEl>
                                        <p:attrNameLst>
                                          <p:attrName>ppt_h</p:attrName>
                                        </p:attrNameLst>
                                      </p:cBhvr>
                                      <p:tavLst>
                                        <p:tav tm="0">
                                          <p:val>
                                            <p:fltVal val="0"/>
                                          </p:val>
                                        </p:tav>
                                        <p:tav tm="100000">
                                          <p:val>
                                            <p:strVal val="#ppt_h"/>
                                          </p:val>
                                        </p:tav>
                                      </p:tavLst>
                                    </p:anim>
                                    <p:animEffect filter="fade" transition="in">
                                      <p:cBhvr>
                                        <p:cTn dur="500" id="79"/>
                                        <p:tgtEl>
                                          <p:spTgt spid="12296"/>
                                        </p:tgtEl>
                                      </p:cBhvr>
                                    </p:animEffect>
                                  </p:childTnLst>
                                </p:cTn>
                              </p:par>
                            </p:childTnLst>
                          </p:cTn>
                        </p:par>
                        <p:par>
                          <p:cTn fill="hold" id="80" nodeType="afterGroup">
                            <p:stCondLst>
                              <p:cond delay="5900"/>
                            </p:stCondLst>
                            <p:childTnLst>
                              <p:par>
                                <p:cTn fill="hold" grpId="0" id="81" nodeType="afterEffect" presetClass="entr" presetID="31" presetSubtype="0">
                                  <p:stCondLst>
                                    <p:cond delay="0"/>
                                  </p:stCondLst>
                                  <p:childTnLst>
                                    <p:set>
                                      <p:cBhvr>
                                        <p:cTn dur="1" fill="hold" id="82">
                                          <p:stCondLst>
                                            <p:cond delay="0"/>
                                          </p:stCondLst>
                                        </p:cTn>
                                        <p:tgtEl>
                                          <p:spTgt spid="12303"/>
                                        </p:tgtEl>
                                        <p:attrNameLst>
                                          <p:attrName>style.visibility</p:attrName>
                                        </p:attrNameLst>
                                      </p:cBhvr>
                                      <p:to>
                                        <p:strVal val="visible"/>
                                      </p:to>
                                    </p:set>
                                    <p:anim calcmode="lin" valueType="num">
                                      <p:cBhvr>
                                        <p:cTn dur="400" fill="hold" id="83"/>
                                        <p:tgtEl>
                                          <p:spTgt spid="12303"/>
                                        </p:tgtEl>
                                        <p:attrNameLst>
                                          <p:attrName>ppt_w</p:attrName>
                                        </p:attrNameLst>
                                      </p:cBhvr>
                                      <p:tavLst>
                                        <p:tav tm="0">
                                          <p:val>
                                            <p:fltVal val="0"/>
                                          </p:val>
                                        </p:tav>
                                        <p:tav tm="100000">
                                          <p:val>
                                            <p:strVal val="#ppt_w"/>
                                          </p:val>
                                        </p:tav>
                                      </p:tavLst>
                                    </p:anim>
                                    <p:anim calcmode="lin" valueType="num">
                                      <p:cBhvr>
                                        <p:cTn dur="400" fill="hold" id="84"/>
                                        <p:tgtEl>
                                          <p:spTgt spid="12303"/>
                                        </p:tgtEl>
                                        <p:attrNameLst>
                                          <p:attrName>ppt_h</p:attrName>
                                        </p:attrNameLst>
                                      </p:cBhvr>
                                      <p:tavLst>
                                        <p:tav tm="0">
                                          <p:val>
                                            <p:fltVal val="0"/>
                                          </p:val>
                                        </p:tav>
                                        <p:tav tm="100000">
                                          <p:val>
                                            <p:strVal val="#ppt_h"/>
                                          </p:val>
                                        </p:tav>
                                      </p:tavLst>
                                    </p:anim>
                                    <p:anim calcmode="lin" valueType="num">
                                      <p:cBhvr>
                                        <p:cTn dur="400" fill="hold" id="85"/>
                                        <p:tgtEl>
                                          <p:spTgt spid="12303"/>
                                        </p:tgtEl>
                                        <p:attrNameLst>
                                          <p:attrName>style.rotation</p:attrName>
                                        </p:attrNameLst>
                                      </p:cBhvr>
                                      <p:tavLst>
                                        <p:tav tm="0">
                                          <p:val>
                                            <p:fltVal val="90"/>
                                          </p:val>
                                        </p:tav>
                                        <p:tav tm="100000">
                                          <p:val>
                                            <p:fltVal val="0"/>
                                          </p:val>
                                        </p:tav>
                                      </p:tavLst>
                                    </p:anim>
                                    <p:animEffect filter="fade" transition="in">
                                      <p:cBhvr>
                                        <p:cTn dur="400" id="86"/>
                                        <p:tgtEl>
                                          <p:spTgt spid="12303"/>
                                        </p:tgtEl>
                                      </p:cBhvr>
                                    </p:animEffect>
                                  </p:childTnLst>
                                </p:cTn>
                              </p:par>
                            </p:childTnLst>
                          </p:cTn>
                        </p:par>
                        <p:par>
                          <p:cTn fill="hold" id="87" nodeType="afterGroup">
                            <p:stCondLst>
                              <p:cond delay="6300"/>
                            </p:stCondLst>
                            <p:childTnLst>
                              <p:par>
                                <p:cTn fill="hold" grpId="0" id="88" nodeType="afterEffect" presetClass="entr" presetID="22" presetSubtype="8">
                                  <p:stCondLst>
                                    <p:cond delay="0"/>
                                  </p:stCondLst>
                                  <p:childTnLst>
                                    <p:set>
                                      <p:cBhvr>
                                        <p:cTn dur="1" fill="hold" id="89">
                                          <p:stCondLst>
                                            <p:cond delay="0"/>
                                          </p:stCondLst>
                                        </p:cTn>
                                        <p:tgtEl>
                                          <p:spTgt spid="12308"/>
                                        </p:tgtEl>
                                        <p:attrNameLst>
                                          <p:attrName>style.visibility</p:attrName>
                                        </p:attrNameLst>
                                      </p:cBhvr>
                                      <p:to>
                                        <p:strVal val="visible"/>
                                      </p:to>
                                    </p:set>
                                    <p:animEffect filter="wipe(left)" transition="in">
                                      <p:cBhvr>
                                        <p:cTn dur="500" id="90"/>
                                        <p:tgtEl>
                                          <p:spTgt spid="12308"/>
                                        </p:tgtEl>
                                      </p:cBhvr>
                                    </p:animEffect>
                                  </p:childTnLst>
                                </p:cTn>
                              </p:par>
                            </p:childTnLst>
                          </p:cTn>
                        </p:par>
                        <p:par>
                          <p:cTn fill="hold" id="91" nodeType="afterGroup">
                            <p:stCondLst>
                              <p:cond delay="6800"/>
                            </p:stCondLst>
                            <p:childTnLst>
                              <p:par>
                                <p:cTn fill="hold" grpId="0" id="92" nodeType="afterEffect" presetClass="entr" presetID="10" presetSubtype="0">
                                  <p:stCondLst>
                                    <p:cond delay="0"/>
                                  </p:stCondLst>
                                  <p:childTnLst>
                                    <p:set>
                                      <p:cBhvr>
                                        <p:cTn dur="1" fill="hold" id="93">
                                          <p:stCondLst>
                                            <p:cond delay="0"/>
                                          </p:stCondLst>
                                        </p:cTn>
                                        <p:tgtEl>
                                          <p:spTgt spid="12297"/>
                                        </p:tgtEl>
                                        <p:attrNameLst>
                                          <p:attrName>style.visibility</p:attrName>
                                        </p:attrNameLst>
                                      </p:cBhvr>
                                      <p:to>
                                        <p:strVal val="visible"/>
                                      </p:to>
                                    </p:set>
                                    <p:anim calcmode="lin" valueType="num">
                                      <p:cBhvr>
                                        <p:cTn dur="500" fill="hold" id="94"/>
                                        <p:tgtEl>
                                          <p:spTgt spid="12297"/>
                                        </p:tgtEl>
                                        <p:attrNameLst>
                                          <p:attrName>ppt_w</p:attrName>
                                        </p:attrNameLst>
                                      </p:cBhvr>
                                      <p:tavLst>
                                        <p:tav tm="0">
                                          <p:val>
                                            <p:fltVal val="0"/>
                                          </p:val>
                                        </p:tav>
                                        <p:tav tm="100000">
                                          <p:val>
                                            <p:strVal val="#ppt_w"/>
                                          </p:val>
                                        </p:tav>
                                      </p:tavLst>
                                    </p:anim>
                                    <p:anim calcmode="lin" valueType="num">
                                      <p:cBhvr>
                                        <p:cTn dur="500" fill="hold" id="95"/>
                                        <p:tgtEl>
                                          <p:spTgt spid="12297"/>
                                        </p:tgtEl>
                                        <p:attrNameLst>
                                          <p:attrName>ppt_h</p:attrName>
                                        </p:attrNameLst>
                                      </p:cBhvr>
                                      <p:tavLst>
                                        <p:tav tm="0">
                                          <p:val>
                                            <p:fltVal val="0"/>
                                          </p:val>
                                        </p:tav>
                                        <p:tav tm="100000">
                                          <p:val>
                                            <p:strVal val="#ppt_h"/>
                                          </p:val>
                                        </p:tav>
                                      </p:tavLst>
                                    </p:anim>
                                    <p:animEffect filter="fade" transition="in">
                                      <p:cBhvr>
                                        <p:cTn dur="500" id="96"/>
                                        <p:tgtEl>
                                          <p:spTgt spid="12297"/>
                                        </p:tgtEl>
                                      </p:cBhvr>
                                    </p:animEffect>
                                  </p:childTnLst>
                                </p:cTn>
                              </p:par>
                            </p:childTnLst>
                          </p:cTn>
                        </p:par>
                        <p:par>
                          <p:cTn fill="hold" id="97" nodeType="afterGroup">
                            <p:stCondLst>
                              <p:cond delay="7300"/>
                            </p:stCondLst>
                            <p:childTnLst>
                              <p:par>
                                <p:cTn fill="hold" grpId="0" id="98" nodeType="afterEffect" presetClass="entr" presetID="31" presetSubtype="0">
                                  <p:stCondLst>
                                    <p:cond delay="0"/>
                                  </p:stCondLst>
                                  <p:childTnLst>
                                    <p:set>
                                      <p:cBhvr>
                                        <p:cTn dur="1" fill="hold" id="99">
                                          <p:stCondLst>
                                            <p:cond delay="0"/>
                                          </p:stCondLst>
                                        </p:cTn>
                                        <p:tgtEl>
                                          <p:spTgt spid="12304"/>
                                        </p:tgtEl>
                                        <p:attrNameLst>
                                          <p:attrName>style.visibility</p:attrName>
                                        </p:attrNameLst>
                                      </p:cBhvr>
                                      <p:to>
                                        <p:strVal val="visible"/>
                                      </p:to>
                                    </p:set>
                                    <p:anim calcmode="lin" valueType="num">
                                      <p:cBhvr>
                                        <p:cTn dur="400" fill="hold" id="100"/>
                                        <p:tgtEl>
                                          <p:spTgt spid="12304"/>
                                        </p:tgtEl>
                                        <p:attrNameLst>
                                          <p:attrName>ppt_w</p:attrName>
                                        </p:attrNameLst>
                                      </p:cBhvr>
                                      <p:tavLst>
                                        <p:tav tm="0">
                                          <p:val>
                                            <p:fltVal val="0"/>
                                          </p:val>
                                        </p:tav>
                                        <p:tav tm="100000">
                                          <p:val>
                                            <p:strVal val="#ppt_w"/>
                                          </p:val>
                                        </p:tav>
                                      </p:tavLst>
                                    </p:anim>
                                    <p:anim calcmode="lin" valueType="num">
                                      <p:cBhvr>
                                        <p:cTn dur="400" fill="hold" id="101"/>
                                        <p:tgtEl>
                                          <p:spTgt spid="12304"/>
                                        </p:tgtEl>
                                        <p:attrNameLst>
                                          <p:attrName>ppt_h</p:attrName>
                                        </p:attrNameLst>
                                      </p:cBhvr>
                                      <p:tavLst>
                                        <p:tav tm="0">
                                          <p:val>
                                            <p:fltVal val="0"/>
                                          </p:val>
                                        </p:tav>
                                        <p:tav tm="100000">
                                          <p:val>
                                            <p:strVal val="#ppt_h"/>
                                          </p:val>
                                        </p:tav>
                                      </p:tavLst>
                                    </p:anim>
                                    <p:anim calcmode="lin" valueType="num">
                                      <p:cBhvr>
                                        <p:cTn dur="400" fill="hold" id="102"/>
                                        <p:tgtEl>
                                          <p:spTgt spid="12304"/>
                                        </p:tgtEl>
                                        <p:attrNameLst>
                                          <p:attrName>style.rotation</p:attrName>
                                        </p:attrNameLst>
                                      </p:cBhvr>
                                      <p:tavLst>
                                        <p:tav tm="0">
                                          <p:val>
                                            <p:fltVal val="90"/>
                                          </p:val>
                                        </p:tav>
                                        <p:tav tm="100000">
                                          <p:val>
                                            <p:fltVal val="0"/>
                                          </p:val>
                                        </p:tav>
                                      </p:tavLst>
                                    </p:anim>
                                    <p:animEffect filter="fade" transition="in">
                                      <p:cBhvr>
                                        <p:cTn dur="400" id="103"/>
                                        <p:tgtEl>
                                          <p:spTgt spid="12304"/>
                                        </p:tgtEl>
                                      </p:cBhvr>
                                    </p:animEffect>
                                  </p:childTnLst>
                                </p:cTn>
                              </p:par>
                            </p:childTnLst>
                          </p:cTn>
                        </p:par>
                        <p:par>
                          <p:cTn fill="hold" id="104" nodeType="afterGroup">
                            <p:stCondLst>
                              <p:cond delay="7700"/>
                            </p:stCondLst>
                            <p:childTnLst>
                              <p:par>
                                <p:cTn fill="hold" grpId="0" id="105" nodeType="afterEffect" presetClass="entr" presetID="22" presetSubtype="8">
                                  <p:stCondLst>
                                    <p:cond delay="0"/>
                                  </p:stCondLst>
                                  <p:childTnLst>
                                    <p:set>
                                      <p:cBhvr>
                                        <p:cTn dur="1" fill="hold" id="106">
                                          <p:stCondLst>
                                            <p:cond delay="0"/>
                                          </p:stCondLst>
                                        </p:cTn>
                                        <p:tgtEl>
                                          <p:spTgt spid="12309"/>
                                        </p:tgtEl>
                                        <p:attrNameLst>
                                          <p:attrName>style.visibility</p:attrName>
                                        </p:attrNameLst>
                                      </p:cBhvr>
                                      <p:to>
                                        <p:strVal val="visible"/>
                                      </p:to>
                                    </p:set>
                                    <p:animEffect filter="wipe(left)" transition="in">
                                      <p:cBhvr>
                                        <p:cTn dur="500" id="107"/>
                                        <p:tgtEl>
                                          <p:spTgt spid="12309"/>
                                        </p:tgtEl>
                                      </p:cBhvr>
                                    </p:animEffect>
                                  </p:childTnLst>
                                </p:cTn>
                              </p:par>
                            </p:childTnLst>
                          </p:cTn>
                        </p:par>
                        <p:par>
                          <p:cTn fill="hold" id="108" nodeType="afterGroup">
                            <p:stCondLst>
                              <p:cond delay="8200"/>
                            </p:stCondLst>
                            <p:childTnLst>
                              <p:par>
                                <p:cTn fill="hold" grpId="0" id="109" nodeType="afterEffect" presetClass="entr" presetID="10" presetSubtype="0">
                                  <p:stCondLst>
                                    <p:cond delay="0"/>
                                  </p:stCondLst>
                                  <p:childTnLst>
                                    <p:set>
                                      <p:cBhvr>
                                        <p:cTn dur="1" fill="hold" id="110">
                                          <p:stCondLst>
                                            <p:cond delay="0"/>
                                          </p:stCondLst>
                                        </p:cTn>
                                        <p:tgtEl>
                                          <p:spTgt spid="12298"/>
                                        </p:tgtEl>
                                        <p:attrNameLst>
                                          <p:attrName>style.visibility</p:attrName>
                                        </p:attrNameLst>
                                      </p:cBhvr>
                                      <p:to>
                                        <p:strVal val="visible"/>
                                      </p:to>
                                    </p:set>
                                    <p:anim calcmode="lin" valueType="num">
                                      <p:cBhvr>
                                        <p:cTn dur="500" fill="hold" id="111"/>
                                        <p:tgtEl>
                                          <p:spTgt spid="12298"/>
                                        </p:tgtEl>
                                        <p:attrNameLst>
                                          <p:attrName>ppt_w</p:attrName>
                                        </p:attrNameLst>
                                      </p:cBhvr>
                                      <p:tavLst>
                                        <p:tav tm="0">
                                          <p:val>
                                            <p:fltVal val="0"/>
                                          </p:val>
                                        </p:tav>
                                        <p:tav tm="100000">
                                          <p:val>
                                            <p:strVal val="#ppt_w"/>
                                          </p:val>
                                        </p:tav>
                                      </p:tavLst>
                                    </p:anim>
                                    <p:anim calcmode="lin" valueType="num">
                                      <p:cBhvr>
                                        <p:cTn dur="500" fill="hold" id="112"/>
                                        <p:tgtEl>
                                          <p:spTgt spid="12298"/>
                                        </p:tgtEl>
                                        <p:attrNameLst>
                                          <p:attrName>ppt_h</p:attrName>
                                        </p:attrNameLst>
                                      </p:cBhvr>
                                      <p:tavLst>
                                        <p:tav tm="0">
                                          <p:val>
                                            <p:fltVal val="0"/>
                                          </p:val>
                                        </p:tav>
                                        <p:tav tm="100000">
                                          <p:val>
                                            <p:strVal val="#ppt_h"/>
                                          </p:val>
                                        </p:tav>
                                      </p:tavLst>
                                    </p:anim>
                                    <p:animEffect filter="fade" transition="in">
                                      <p:cBhvr>
                                        <p:cTn dur="500" id="113"/>
                                        <p:tgtEl>
                                          <p:spTgt spid="12298"/>
                                        </p:tgtEl>
                                      </p:cBhvr>
                                    </p:animEffect>
                                  </p:childTnLst>
                                </p:cTn>
                              </p:par>
                            </p:childTnLst>
                          </p:cTn>
                        </p:par>
                        <p:par>
                          <p:cTn fill="hold" id="114" nodeType="afterGroup">
                            <p:stCondLst>
                              <p:cond delay="8700"/>
                            </p:stCondLst>
                            <p:childTnLst>
                              <p:par>
                                <p:cTn fill="hold" grpId="0" id="115" nodeType="afterEffect" presetClass="entr" presetID="31" presetSubtype="0">
                                  <p:stCondLst>
                                    <p:cond delay="0"/>
                                  </p:stCondLst>
                                  <p:childTnLst>
                                    <p:set>
                                      <p:cBhvr>
                                        <p:cTn dur="1" fill="hold" id="116">
                                          <p:stCondLst>
                                            <p:cond delay="0"/>
                                          </p:stCondLst>
                                        </p:cTn>
                                        <p:tgtEl>
                                          <p:spTgt spid="12305"/>
                                        </p:tgtEl>
                                        <p:attrNameLst>
                                          <p:attrName>style.visibility</p:attrName>
                                        </p:attrNameLst>
                                      </p:cBhvr>
                                      <p:to>
                                        <p:strVal val="visible"/>
                                      </p:to>
                                    </p:set>
                                    <p:anim calcmode="lin" valueType="num">
                                      <p:cBhvr>
                                        <p:cTn dur="400" fill="hold" id="117"/>
                                        <p:tgtEl>
                                          <p:spTgt spid="12305"/>
                                        </p:tgtEl>
                                        <p:attrNameLst>
                                          <p:attrName>ppt_w</p:attrName>
                                        </p:attrNameLst>
                                      </p:cBhvr>
                                      <p:tavLst>
                                        <p:tav tm="0">
                                          <p:val>
                                            <p:fltVal val="0"/>
                                          </p:val>
                                        </p:tav>
                                        <p:tav tm="100000">
                                          <p:val>
                                            <p:strVal val="#ppt_w"/>
                                          </p:val>
                                        </p:tav>
                                      </p:tavLst>
                                    </p:anim>
                                    <p:anim calcmode="lin" valueType="num">
                                      <p:cBhvr>
                                        <p:cTn dur="400" fill="hold" id="118"/>
                                        <p:tgtEl>
                                          <p:spTgt spid="12305"/>
                                        </p:tgtEl>
                                        <p:attrNameLst>
                                          <p:attrName>ppt_h</p:attrName>
                                        </p:attrNameLst>
                                      </p:cBhvr>
                                      <p:tavLst>
                                        <p:tav tm="0">
                                          <p:val>
                                            <p:fltVal val="0"/>
                                          </p:val>
                                        </p:tav>
                                        <p:tav tm="100000">
                                          <p:val>
                                            <p:strVal val="#ppt_h"/>
                                          </p:val>
                                        </p:tav>
                                      </p:tavLst>
                                    </p:anim>
                                    <p:anim calcmode="lin" valueType="num">
                                      <p:cBhvr>
                                        <p:cTn dur="400" fill="hold" id="119"/>
                                        <p:tgtEl>
                                          <p:spTgt spid="12305"/>
                                        </p:tgtEl>
                                        <p:attrNameLst>
                                          <p:attrName>style.rotation</p:attrName>
                                        </p:attrNameLst>
                                      </p:cBhvr>
                                      <p:tavLst>
                                        <p:tav tm="0">
                                          <p:val>
                                            <p:fltVal val="90"/>
                                          </p:val>
                                        </p:tav>
                                        <p:tav tm="100000">
                                          <p:val>
                                            <p:fltVal val="0"/>
                                          </p:val>
                                        </p:tav>
                                      </p:tavLst>
                                    </p:anim>
                                    <p:animEffect filter="fade" transition="in">
                                      <p:cBhvr>
                                        <p:cTn dur="400" id="120"/>
                                        <p:tgtEl>
                                          <p:spTgt spid="12305"/>
                                        </p:tgtEl>
                                      </p:cBhvr>
                                    </p:animEffect>
                                  </p:childTnLst>
                                </p:cTn>
                              </p:par>
                            </p:childTnLst>
                          </p:cTn>
                        </p:par>
                        <p:par>
                          <p:cTn fill="hold" id="121" nodeType="afterGroup">
                            <p:stCondLst>
                              <p:cond delay="9100"/>
                            </p:stCondLst>
                            <p:childTnLst>
                              <p:par>
                                <p:cTn fill="hold" grpId="0" id="122" nodeType="afterEffect" presetClass="entr" presetID="22" presetSubtype="8">
                                  <p:stCondLst>
                                    <p:cond delay="0"/>
                                  </p:stCondLst>
                                  <p:childTnLst>
                                    <p:set>
                                      <p:cBhvr>
                                        <p:cTn dur="1" fill="hold" id="123">
                                          <p:stCondLst>
                                            <p:cond delay="0"/>
                                          </p:stCondLst>
                                        </p:cTn>
                                        <p:tgtEl>
                                          <p:spTgt spid="12310"/>
                                        </p:tgtEl>
                                        <p:attrNameLst>
                                          <p:attrName>style.visibility</p:attrName>
                                        </p:attrNameLst>
                                      </p:cBhvr>
                                      <p:to>
                                        <p:strVal val="visible"/>
                                      </p:to>
                                    </p:set>
                                    <p:animEffect filter="wipe(left)" transition="in">
                                      <p:cBhvr>
                                        <p:cTn dur="500" id="124"/>
                                        <p:tgtEl>
                                          <p:spTgt spid="12310"/>
                                        </p:tgtEl>
                                      </p:cBhvr>
                                    </p:animEffect>
                                  </p:childTnLst>
                                </p:cTn>
                              </p:par>
                            </p:childTnLst>
                          </p:cTn>
                        </p:par>
                        <p:par>
                          <p:cTn fill="hold" id="125" nodeType="afterGroup">
                            <p:stCondLst>
                              <p:cond delay="9600"/>
                            </p:stCondLst>
                            <p:childTnLst>
                              <p:par>
                                <p:cTn fill="hold" grpId="0" id="126" nodeType="afterEffect" presetClass="entr" presetID="2" presetSubtype="12">
                                  <p:stCondLst>
                                    <p:cond delay="0"/>
                                  </p:stCondLst>
                                  <p:childTnLst>
                                    <p:set>
                                      <p:cBhvr>
                                        <p:cTn dur="1" fill="hold" id="127">
                                          <p:stCondLst>
                                            <p:cond delay="0"/>
                                          </p:stCondLst>
                                        </p:cTn>
                                        <p:tgtEl>
                                          <p:spTgt spid="12311"/>
                                        </p:tgtEl>
                                        <p:attrNameLst>
                                          <p:attrName>style.visibility</p:attrName>
                                        </p:attrNameLst>
                                      </p:cBhvr>
                                      <p:to>
                                        <p:strVal val="visible"/>
                                      </p:to>
                                    </p:set>
                                    <p:anim calcmode="lin" valueType="num">
                                      <p:cBhvr additive="base">
                                        <p:cTn dur="500" fill="hold" id="128"/>
                                        <p:tgtEl>
                                          <p:spTgt spid="12311"/>
                                        </p:tgtEl>
                                        <p:attrNameLst>
                                          <p:attrName>ppt_x</p:attrName>
                                        </p:attrNameLst>
                                      </p:cBhvr>
                                      <p:tavLst>
                                        <p:tav tm="0">
                                          <p:val>
                                            <p:strVal val="0-#ppt_w/2"/>
                                          </p:val>
                                        </p:tav>
                                        <p:tav tm="100000">
                                          <p:val>
                                            <p:strVal val="#ppt_x"/>
                                          </p:val>
                                        </p:tav>
                                      </p:tavLst>
                                    </p:anim>
                                    <p:anim calcmode="lin" valueType="num">
                                      <p:cBhvr additive="base">
                                        <p:cTn dur="500" fill="hold" id="129"/>
                                        <p:tgtEl>
                                          <p:spTgt spid="12311"/>
                                        </p:tgtEl>
                                        <p:attrNameLst>
                                          <p:attrName>ppt_y</p:attrName>
                                        </p:attrNameLst>
                                      </p:cBhvr>
                                      <p:tavLst>
                                        <p:tav tm="0">
                                          <p:val>
                                            <p:strVal val="1+#ppt_h/2"/>
                                          </p:val>
                                        </p:tav>
                                        <p:tav tm="100000">
                                          <p:val>
                                            <p:strVal val="#ppt_y"/>
                                          </p:val>
                                        </p:tav>
                                      </p:tavLst>
                                    </p:anim>
                                  </p:childTnLst>
                                </p:cTn>
                              </p:par>
                              <p:par>
                                <p:cTn fill="hold" grpId="0" id="130" nodeType="withEffect" presetClass="entr" presetID="2" presetSubtype="12">
                                  <p:stCondLst>
                                    <p:cond delay="200"/>
                                  </p:stCondLst>
                                  <p:childTnLst>
                                    <p:set>
                                      <p:cBhvr>
                                        <p:cTn dur="1" fill="hold" id="131">
                                          <p:stCondLst>
                                            <p:cond delay="0"/>
                                          </p:stCondLst>
                                        </p:cTn>
                                        <p:tgtEl>
                                          <p:spTgt spid="12312"/>
                                        </p:tgtEl>
                                        <p:attrNameLst>
                                          <p:attrName>style.visibility</p:attrName>
                                        </p:attrNameLst>
                                      </p:cBhvr>
                                      <p:to>
                                        <p:strVal val="visible"/>
                                      </p:to>
                                    </p:set>
                                    <p:anim calcmode="lin" valueType="num">
                                      <p:cBhvr additive="base">
                                        <p:cTn dur="500" fill="hold" id="132"/>
                                        <p:tgtEl>
                                          <p:spTgt spid="12312"/>
                                        </p:tgtEl>
                                        <p:attrNameLst>
                                          <p:attrName>ppt_x</p:attrName>
                                        </p:attrNameLst>
                                      </p:cBhvr>
                                      <p:tavLst>
                                        <p:tav tm="0">
                                          <p:val>
                                            <p:strVal val="0-#ppt_w/2"/>
                                          </p:val>
                                        </p:tav>
                                        <p:tav tm="100000">
                                          <p:val>
                                            <p:strVal val="#ppt_x"/>
                                          </p:val>
                                        </p:tav>
                                      </p:tavLst>
                                    </p:anim>
                                    <p:anim calcmode="lin" valueType="num">
                                      <p:cBhvr additive="base">
                                        <p:cTn dur="500" fill="hold" id="133"/>
                                        <p:tgtEl>
                                          <p:spTgt spid="12312"/>
                                        </p:tgtEl>
                                        <p:attrNameLst>
                                          <p:attrName>ppt_y</p:attrName>
                                        </p:attrNameLst>
                                      </p:cBhvr>
                                      <p:tavLst>
                                        <p:tav tm="0">
                                          <p:val>
                                            <p:strVal val="1+#ppt_h/2"/>
                                          </p:val>
                                        </p:tav>
                                        <p:tav tm="100000">
                                          <p:val>
                                            <p:strVal val="#ppt_y"/>
                                          </p:val>
                                        </p:tav>
                                      </p:tavLst>
                                    </p:anim>
                                  </p:childTnLst>
                                </p:cTn>
                              </p:par>
                              <p:par>
                                <p:cTn fill="hold" grpId="0" id="134" nodeType="withEffect" presetClass="entr" presetID="2" presetSubtype="12">
                                  <p:stCondLst>
                                    <p:cond delay="400"/>
                                  </p:stCondLst>
                                  <p:childTnLst>
                                    <p:set>
                                      <p:cBhvr>
                                        <p:cTn dur="1" fill="hold" id="135">
                                          <p:stCondLst>
                                            <p:cond delay="0"/>
                                          </p:stCondLst>
                                        </p:cTn>
                                        <p:tgtEl>
                                          <p:spTgt spid="12313"/>
                                        </p:tgtEl>
                                        <p:attrNameLst>
                                          <p:attrName>style.visibility</p:attrName>
                                        </p:attrNameLst>
                                      </p:cBhvr>
                                      <p:to>
                                        <p:strVal val="visible"/>
                                      </p:to>
                                    </p:set>
                                    <p:anim calcmode="lin" valueType="num">
                                      <p:cBhvr additive="base">
                                        <p:cTn dur="500" fill="hold" id="136"/>
                                        <p:tgtEl>
                                          <p:spTgt spid="12313"/>
                                        </p:tgtEl>
                                        <p:attrNameLst>
                                          <p:attrName>ppt_x</p:attrName>
                                        </p:attrNameLst>
                                      </p:cBhvr>
                                      <p:tavLst>
                                        <p:tav tm="0">
                                          <p:val>
                                            <p:strVal val="0-#ppt_w/2"/>
                                          </p:val>
                                        </p:tav>
                                        <p:tav tm="100000">
                                          <p:val>
                                            <p:strVal val="#ppt_x"/>
                                          </p:val>
                                        </p:tav>
                                      </p:tavLst>
                                    </p:anim>
                                    <p:anim calcmode="lin" valueType="num">
                                      <p:cBhvr additive="base">
                                        <p:cTn dur="500" fill="hold" id="137"/>
                                        <p:tgtEl>
                                          <p:spTgt spid="12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290"/>
      <p:bldP grpId="0" spid="12291"/>
      <p:bldP grpId="0" spid="12292"/>
      <p:bldP grpId="0" spid="12293"/>
      <p:bldP grpId="0" spid="12294"/>
      <p:bldP grpId="0" spid="12295"/>
      <p:bldP grpId="0" spid="12296"/>
      <p:bldP grpId="0" spid="12297"/>
      <p:bldP grpId="0" spid="12298"/>
      <p:bldP grpId="0" spid="12299"/>
      <p:bldP grpId="0" spid="12300"/>
      <p:bldP grpId="0" spid="12301"/>
      <p:bldP grpId="0" spid="12302"/>
      <p:bldP grpId="0" spid="12303"/>
      <p:bldP grpId="0" spid="12304"/>
      <p:bldP grpId="0" spid="12305"/>
      <p:bldP grpId="0" spid="12306"/>
      <p:bldP grpId="0" spid="12307"/>
      <p:bldP grpId="0" spid="12308"/>
      <p:bldP grpId="0" spid="12309"/>
      <p:bldP grpId="0" spid="12310"/>
      <p:bldP grpId="0" spid="12311"/>
      <p:bldP grpId="0" spid="12312"/>
      <p:bldP grpId="0" spid="1231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TextBox 27"/>
          <p:cNvSpPr txBox="1">
            <a:spLocks noChangeArrowheads="1"/>
          </p:cNvSpPr>
          <p:nvPr/>
        </p:nvSpPr>
        <p:spPr bwMode="auto">
          <a:xfrm>
            <a:off x="1012825" y="176213"/>
            <a:ext cx="3161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1.3 国内研究状况</a:t>
            </a:r>
          </a:p>
        </p:txBody>
      </p:sp>
      <p:sp>
        <p:nvSpPr>
          <p:cNvPr id="13315"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316" name="TextBox 3"/>
          <p:cNvSpPr txBox="1">
            <a:spLocks noChangeArrowheads="1"/>
          </p:cNvSpPr>
          <p:nvPr/>
        </p:nvSpPr>
        <p:spPr bwMode="auto">
          <a:xfrm>
            <a:off x="1174750" y="-1179513"/>
            <a:ext cx="18288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b="1" lang="zh-CN" sz="3000">
              <a:solidFill>
                <a:schemeClr val="accent1"/>
              </a:solidFill>
              <a:latin charset="-122" panose="020b0503020204020204" pitchFamily="34" typeface="微软雅黑"/>
              <a:ea charset="-122" pitchFamily="34" typeface="微软雅黑"/>
            </a:endParaRPr>
          </a:p>
        </p:txBody>
      </p:sp>
      <p:sp>
        <p:nvSpPr>
          <p:cNvPr id="13317" name="矩形 4"/>
          <p:cNvSpPr>
            <a:spLocks noChangeArrowheads="1"/>
          </p:cNvSpPr>
          <p:nvPr/>
        </p:nvSpPr>
        <p:spPr bwMode="auto">
          <a:xfrm>
            <a:off x="4984750" y="4119563"/>
            <a:ext cx="5978525" cy="1546225"/>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3318" name="Freeform 6"/>
          <p:cNvSpPr/>
          <p:nvPr/>
        </p:nvSpPr>
        <p:spPr bwMode="auto">
          <a:xfrm>
            <a:off x="6565900" y="5207000"/>
            <a:ext cx="190500" cy="458788"/>
          </a:xfrm>
          <a:custGeom>
            <a:gdLst>
              <a:gd fmla="*/ 92018 w 501" name="T0"/>
              <a:gd fmla="*/ 458788 h 1207" name="T1"/>
              <a:gd fmla="*/ 57036 w 501" name="T2"/>
              <a:gd fmla="*/ 404433 h 1207" name="T3"/>
              <a:gd fmla="*/ 35362 w 501" name="T4"/>
              <a:gd fmla="*/ 397591 h 1207" name="T5"/>
              <a:gd fmla="*/ 5323 w 501" name="T6"/>
              <a:gd fmla="*/ 343616 h 1207" name="T7"/>
              <a:gd fmla="*/ 4183 w 501" name="T8"/>
              <a:gd fmla="*/ 317389 h 1207" name="T9"/>
              <a:gd fmla="*/ 14449 w 501" name="T10"/>
              <a:gd fmla="*/ 251630 h 1207" name="T11"/>
              <a:gd fmla="*/ 41446 w 501" name="T12"/>
              <a:gd fmla="*/ 164966 h 1207" name="T13"/>
              <a:gd fmla="*/ 49051 w 501" name="T14"/>
              <a:gd fmla="*/ 124295 h 1207" name="T15"/>
              <a:gd fmla="*/ 103045 w 501" name="T16"/>
              <a:gd fmla="*/ 31169 h 1207" name="T17"/>
              <a:gd fmla="*/ 139548 w 501" name="T18"/>
              <a:gd fmla="*/ 760 h 1207" name="T19"/>
              <a:gd fmla="*/ 179853 w 501" name="T20"/>
              <a:gd fmla="*/ 760 h 1207" name="T21"/>
              <a:gd fmla="*/ 186698 w 501" name="T22"/>
              <a:gd fmla="*/ 51694 h 1207" name="T23"/>
              <a:gd fmla="*/ 173769 w 501" name="T24"/>
              <a:gd fmla="*/ 205637 h 1207" name="T25"/>
              <a:gd fmla="*/ 123198 w 501" name="T26"/>
              <a:gd fmla="*/ 318909 h 1207" name="T27"/>
              <a:gd fmla="*/ 114452 w 501" name="T28"/>
              <a:gd fmla="*/ 341335 h 1207" name="T29"/>
              <a:gd fmla="*/ 101904 w 501" name="T30"/>
              <a:gd fmla="*/ 450426 h 1207" name="T31"/>
              <a:gd fmla="*/ 92018 w 501" name="T32"/>
              <a:gd fmla="*/ 458788 h 1207"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207" w="501">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bg1"/>
          </a:solidFill>
          <a:ln cap="flat" cmpd="sng" w="8">
            <a:solidFill>
              <a:srgbClr val="FFFFFF"/>
            </a:solidFill>
            <a:round/>
          </a:ln>
        </p:spPr>
        <p:txBody>
          <a:bodyPr/>
          <a:lstStyle/>
          <a:p>
            <a:endParaRPr altLang="en-US" lang="zh-CN"/>
          </a:p>
        </p:txBody>
      </p:sp>
      <p:sp>
        <p:nvSpPr>
          <p:cNvPr id="13319" name="Freeform 7"/>
          <p:cNvSpPr/>
          <p:nvPr/>
        </p:nvSpPr>
        <p:spPr bwMode="auto">
          <a:xfrm>
            <a:off x="5172075" y="5938838"/>
            <a:ext cx="295275" cy="234950"/>
          </a:xfrm>
          <a:custGeom>
            <a:gdLst>
              <a:gd fmla="*/ 105401 w 776" name="T0"/>
              <a:gd fmla="*/ 234950 h 619" name="T1"/>
              <a:gd fmla="*/ 37290 w 776" name="T2"/>
              <a:gd fmla="*/ 209519 h 619" name="T3"/>
              <a:gd fmla="*/ 12557 w 776" name="T4"/>
              <a:gd fmla="*/ 127913 h 619" name="T5"/>
              <a:gd fmla="*/ 47944 w 776" name="T6"/>
              <a:gd fmla="*/ 86541 h 619" name="T7"/>
              <a:gd fmla="*/ 61262 w 776" name="T8"/>
              <a:gd fmla="*/ 75913 h 619" name="T9"/>
              <a:gd fmla="*/ 63926 w 776" name="T10"/>
              <a:gd fmla="*/ 32263 h 619" name="T11"/>
              <a:gd fmla="*/ 68872 w 776" name="T12"/>
              <a:gd fmla="*/ 31124 h 619" name="T13"/>
              <a:gd fmla="*/ 110348 w 776" name="T14"/>
              <a:gd fmla="*/ 36059 h 619" name="T15"/>
              <a:gd fmla="*/ 168565 w 776" name="T16"/>
              <a:gd fmla="*/ 3796 h 619" name="T17"/>
              <a:gd fmla="*/ 264834 w 776" name="T18"/>
              <a:gd fmla="*/ 0 h 619" name="T19"/>
              <a:gd fmla="*/ 294894 w 776" name="T20"/>
              <a:gd fmla="*/ 43270 h 619" name="T21"/>
              <a:gd fmla="*/ 262932 w 776" name="T22"/>
              <a:gd fmla="*/ 88438 h 619" name="T23"/>
              <a:gd fmla="*/ 229827 w 776" name="T24"/>
              <a:gd fmla="*/ 165869 h 619" name="T25"/>
              <a:gd fmla="*/ 125948 w 776" name="T26"/>
              <a:gd fmla="*/ 230395 h 619" name="T27"/>
              <a:gd fmla="*/ 105401 w 776" name="T28"/>
              <a:gd fmla="*/ 234950 h 61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619" w="776">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bg1"/>
          </a:solidFill>
          <a:ln cap="flat" cmpd="sng" w="8">
            <a:solidFill>
              <a:srgbClr val="FFFFFF"/>
            </a:solidFill>
            <a:round/>
          </a:ln>
        </p:spPr>
        <p:txBody>
          <a:bodyPr/>
          <a:lstStyle/>
          <a:p>
            <a:endParaRPr altLang="en-US" lang="zh-CN"/>
          </a:p>
        </p:txBody>
      </p:sp>
      <p:sp>
        <p:nvSpPr>
          <p:cNvPr id="13320" name="Freeform 8"/>
          <p:cNvSpPr/>
          <p:nvPr/>
        </p:nvSpPr>
        <p:spPr bwMode="auto">
          <a:xfrm>
            <a:off x="3863975" y="4640263"/>
            <a:ext cx="1016000" cy="1119187"/>
          </a:xfrm>
          <a:custGeom>
            <a:gdLst>
              <a:gd fmla="*/ 408221 w 2678" name="T0"/>
              <a:gd fmla="*/ 1078269 h 2954" name="T1"/>
              <a:gd fmla="*/ 391907 w 2678" name="T2"/>
              <a:gd fmla="*/ 1003252 h 2954" name="T3"/>
              <a:gd fmla="*/ 297060 w 2678" name="T4"/>
              <a:gd fmla="*/ 1030910 h 2954" name="T5"/>
              <a:gd fmla="*/ 196902 w 2678" name="T6"/>
              <a:gd fmla="*/ 953620 h 2954" name="T7"/>
              <a:gd fmla="*/ 184382 w 2678" name="T8"/>
              <a:gd fmla="*/ 818363 h 2954" name="T9"/>
              <a:gd fmla="*/ 128992 w 2678" name="T10"/>
              <a:gd fmla="*/ 737284 h 2954" name="T11"/>
              <a:gd fmla="*/ 65255 w 2678" name="T12"/>
              <a:gd fmla="*/ 666435 h 2954" name="T13"/>
              <a:gd fmla="*/ 759 w 2678" name="T14"/>
              <a:gd fmla="*/ 688410 h 2954" name="T15"/>
              <a:gd fmla="*/ 17452 w 2678" name="T16"/>
              <a:gd fmla="*/ 544818 h 2954" name="T17"/>
              <a:gd fmla="*/ 124819 w 2678" name="T18"/>
              <a:gd fmla="*/ 448205 h 2954" name="T19"/>
              <a:gd fmla="*/ 139615 w 2678" name="T20"/>
              <a:gd fmla="*/ 376598 h 2954" name="T21"/>
              <a:gd fmla="*/ 147961 w 2678" name="T22"/>
              <a:gd fmla="*/ 221640 h 2954" name="T23"/>
              <a:gd fmla="*/ 99779 w 2678" name="T24"/>
              <a:gd fmla="*/ 139804 h 2954" name="T25"/>
              <a:gd fmla="*/ 139235 w 2678" name="T26"/>
              <a:gd fmla="*/ 25763 h 2954" name="T27"/>
              <a:gd fmla="*/ 213975 w 2678" name="T28"/>
              <a:gd fmla="*/ 119345 h 2954" name="T29"/>
              <a:gd fmla="*/ 254190 w 2678" name="T30"/>
              <a:gd fmla="*/ 65545 h 2954" name="T31"/>
              <a:gd fmla="*/ 294025 w 2678" name="T32"/>
              <a:gd fmla="*/ 117450 h 2954" name="T33"/>
              <a:gd fmla="*/ 384320 w 2678" name="T34"/>
              <a:gd fmla="*/ 191709 h 2954" name="T35"/>
              <a:gd fmla="*/ 467406 w 2678" name="T36"/>
              <a:gd fmla="*/ 330376 h 2954" name="T37"/>
              <a:gd fmla="*/ 451092 w 2678" name="T38"/>
              <a:gd fmla="*/ 400846 h 2954" name="T39"/>
              <a:gd fmla="*/ 545180 w 2678" name="T40"/>
              <a:gd fmla="*/ 470180 h 2954" name="T41"/>
              <a:gd fmla="*/ 661652 w 2678" name="T42"/>
              <a:gd fmla="*/ 431914 h 2954" name="T43"/>
              <a:gd fmla="*/ 644200 w 2678" name="T44"/>
              <a:gd fmla="*/ 332270 h 2954" name="T45"/>
              <a:gd fmla="*/ 716284 w 2678" name="T46"/>
              <a:gd fmla="*/ 234900 h 2954" name="T47"/>
              <a:gd fmla="*/ 693900 w 2678" name="T48"/>
              <a:gd fmla="*/ 161020 h 2954" name="T49"/>
              <a:gd fmla="*/ 710593 w 2678" name="T50"/>
              <a:gd fmla="*/ 149275 h 2954" name="T51"/>
              <a:gd fmla="*/ 802784 w 2678" name="T52"/>
              <a:gd fmla="*/ 173902 h 2954" name="T53"/>
              <a:gd fmla="*/ 875247 w 2678" name="T54"/>
              <a:gd fmla="*/ 208001 h 2954" name="T55"/>
              <a:gd fmla="*/ 920394 w 2678" name="T56"/>
              <a:gd fmla="*/ 192846 h 2954" name="T57"/>
              <a:gd fmla="*/ 869936 w 2678" name="T58"/>
              <a:gd fmla="*/ 275819 h 2954" name="T59"/>
              <a:gd fmla="*/ 741323 w 2678" name="T60"/>
              <a:gd fmla="*/ 282638 h 2954" name="T61"/>
              <a:gd fmla="*/ 733736 w 2678" name="T62"/>
              <a:gd fmla="*/ 355761 h 2954" name="T63"/>
              <a:gd fmla="*/ 827824 w 2678" name="T64"/>
              <a:gd fmla="*/ 419032 h 2954" name="T65"/>
              <a:gd fmla="*/ 846414 w 2678" name="T66"/>
              <a:gd fmla="*/ 553153 h 2954" name="T67"/>
              <a:gd fmla="*/ 841102 w 2678" name="T68"/>
              <a:gd fmla="*/ 662268 h 2954" name="T69"/>
              <a:gd fmla="*/ 953401 w 2678" name="T70"/>
              <a:gd fmla="*/ 727055 h 2954" name="T71"/>
              <a:gd fmla="*/ 1010309 w 2678" name="T72"/>
              <a:gd fmla="*/ 748650 h 2954" name="T73"/>
              <a:gd fmla="*/ 1003860 w 2678" name="T74"/>
              <a:gd fmla="*/ 794115 h 2954" name="T75"/>
              <a:gd fmla="*/ 857037 w 2678" name="T76"/>
              <a:gd fmla="*/ 855113 h 2954" name="T77"/>
              <a:gd fmla="*/ 783815 w 2678" name="T78"/>
              <a:gd fmla="*/ 894137 h 2954" name="T79"/>
              <a:gd fmla="*/ 658996 w 2678" name="T80"/>
              <a:gd fmla="*/ 919522 h 2954" name="T81"/>
              <a:gd fmla="*/ 543662 w 2678" name="T82"/>
              <a:gd fmla="*/ 924068 h 2954" name="T83"/>
              <a:gd fmla="*/ 476131 w 2678" name="T84"/>
              <a:gd fmla="*/ 912323 h 2954" name="T85"/>
              <a:gd fmla="*/ 469302 w 2678" name="T86"/>
              <a:gd fmla="*/ 1035077 h 2954" name="T87"/>
              <a:gd fmla="*/ 463991 w 2678" name="T88"/>
              <a:gd fmla="*/ 1119187 h 2954"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954" w="2678">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bg1"/>
          </a:solidFill>
          <a:ln cap="flat" cmpd="sng" w="8">
            <a:solidFill>
              <a:srgbClr val="FFFFFF"/>
            </a:solidFill>
            <a:round/>
          </a:ln>
        </p:spPr>
        <p:txBody>
          <a:bodyPr/>
          <a:lstStyle/>
          <a:p>
            <a:endParaRPr altLang="en-US" lang="zh-CN"/>
          </a:p>
        </p:txBody>
      </p:sp>
      <p:sp>
        <p:nvSpPr>
          <p:cNvPr id="13321" name="Freeform 9"/>
          <p:cNvSpPr/>
          <p:nvPr/>
        </p:nvSpPr>
        <p:spPr bwMode="auto">
          <a:xfrm>
            <a:off x="4719638" y="5081588"/>
            <a:ext cx="863600" cy="655637"/>
          </a:xfrm>
          <a:custGeom>
            <a:gdLst>
              <a:gd fmla="*/ 516642 w 2275" name="T0"/>
              <a:gd fmla="*/ 634426 h 1731" name="T1"/>
              <a:gd fmla="*/ 492727 w 2275" name="T2"/>
              <a:gd fmla="*/ 620033 h 1731" name="T3"/>
              <a:gd fmla="*/ 447554 w 2275" name="T4"/>
              <a:gd fmla="*/ 626472 h 1731" name="T5"/>
              <a:gd fmla="*/ 320386 w 2275" name="T6"/>
              <a:gd fmla="*/ 618140 h 1731" name="T7"/>
              <a:gd fmla="*/ 250159 w 2275" name="T8"/>
              <a:gd fmla="*/ 576855 h 1731" name="T9"/>
              <a:gd fmla="*/ 233457 w 2275" name="T10"/>
              <a:gd fmla="*/ 554129 h 1731" name="T11"/>
              <a:gd fmla="*/ 243706 w 2275" name="T12"/>
              <a:gd fmla="*/ 467392 h 1731" name="T13"/>
              <a:gd fmla="*/ 214856 w 2275" name="T14"/>
              <a:gd fmla="*/ 442015 h 1731" name="T15"/>
              <a:gd fmla="*/ 93383 w 2275" name="T16"/>
              <a:gd fmla="*/ 420426 h 1731" name="T17"/>
              <a:gd fmla="*/ 118057 w 2275" name="T18"/>
              <a:gd fmla="*/ 388610 h 1731" name="T19"/>
              <a:gd fmla="*/ 162091 w 2275" name="T20"/>
              <a:gd fmla="*/ 296949 h 1731" name="T21"/>
              <a:gd fmla="*/ 21637 w 2275" name="T22"/>
              <a:gd fmla="*/ 246195 h 1731" name="T23"/>
              <a:gd fmla="*/ 70606 w 2275" name="T24"/>
              <a:gd fmla="*/ 165519 h 1731" name="T25"/>
              <a:gd fmla="*/ 137417 w 2275" name="T26"/>
              <a:gd fmla="*/ 209455 h 1731" name="T27"/>
              <a:gd fmla="*/ 275972 w 2275" name="T28"/>
              <a:gd fmla="*/ 131052 h 1731" name="T29"/>
              <a:gd fmla="*/ 305202 w 2275" name="T30"/>
              <a:gd fmla="*/ 103023 h 1731" name="T31"/>
              <a:gd fmla="*/ 373910 w 2275" name="T32"/>
              <a:gd fmla="*/ 150747 h 1731" name="T33"/>
              <a:gd fmla="*/ 444517 w 2275" name="T34"/>
              <a:gd fmla="*/ 136354 h 1731" name="T35"/>
              <a:gd fmla="*/ 520058 w 2275" name="T36"/>
              <a:gd fmla="*/ 81434 h 1731" name="T37"/>
              <a:gd fmla="*/ 636597 w 2275" name="T38"/>
              <a:gd fmla="*/ 42043 h 1731" name="T39"/>
              <a:gd fmla="*/ 755413 w 2275" name="T40"/>
              <a:gd fmla="*/ 45073 h 1731" name="T41"/>
              <a:gd fmla="*/ 737951 w 2275" name="T42"/>
              <a:gd fmla="*/ 132567 h 1731" name="T43"/>
              <a:gd fmla="*/ 775532 w 2275" name="T44"/>
              <a:gd fmla="*/ 170822 h 1731" name="T45"/>
              <a:gd fmla="*/ 796790 w 2275" name="T46"/>
              <a:gd fmla="*/ 220818 h 1731" name="T47"/>
              <a:gd fmla="*/ 863220 w 2275" name="T48"/>
              <a:gd fmla="*/ 285965 h 1731" name="T49"/>
              <a:gd fmla="*/ 827917 w 2275" name="T50"/>
              <a:gd fmla="*/ 317403 h 1731" name="T51"/>
              <a:gd fmla="*/ 806659 w 2275" name="T52"/>
              <a:gd fmla="*/ 402245 h 1731" name="T53"/>
              <a:gd fmla="*/ 710240 w 2275" name="T54"/>
              <a:gd fmla="*/ 496557 h 1731" name="T55"/>
              <a:gd fmla="*/ 657854 w 2275" name="T56"/>
              <a:gd fmla="*/ 546175 h 1731" name="T57"/>
              <a:gd fmla="*/ 650642 w 2275" name="T58"/>
              <a:gd fmla="*/ 552235 h 1731" name="T59"/>
              <a:gd fmla="*/ 612681 w 2275" name="T60"/>
              <a:gd fmla="*/ 588596 h 1731" name="T61"/>
              <a:gd fmla="*/ 536001 w 2275" name="T62"/>
              <a:gd fmla="*/ 654879 h 1731"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731" w="2275">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bg1"/>
          </a:solidFill>
          <a:ln cap="flat" cmpd="sng" w="8">
            <a:solidFill>
              <a:srgbClr val="FFFFFF"/>
            </a:solidFill>
            <a:round/>
          </a:ln>
        </p:spPr>
        <p:txBody>
          <a:bodyPr/>
          <a:lstStyle/>
          <a:p>
            <a:endParaRPr altLang="en-US" lang="zh-CN"/>
          </a:p>
        </p:txBody>
      </p:sp>
      <p:sp>
        <p:nvSpPr>
          <p:cNvPr id="13322" name="Freeform 10"/>
          <p:cNvSpPr/>
          <p:nvPr/>
        </p:nvSpPr>
        <p:spPr bwMode="auto">
          <a:xfrm>
            <a:off x="6065838" y="4748213"/>
            <a:ext cx="484187" cy="638175"/>
          </a:xfrm>
          <a:custGeom>
            <a:gdLst>
              <a:gd fmla="*/ 160005 w 1277" name="T0"/>
              <a:gd fmla="*/ 638175 h 1680" name="T1"/>
              <a:gd fmla="*/ 137256 w 1277" name="T2"/>
              <a:gd fmla="*/ 596770 h 1680" name="T3"/>
              <a:gd fmla="*/ 136118 w 1277" name="T4"/>
              <a:gd fmla="*/ 590312 h 1680" name="T5"/>
              <a:gd fmla="*/ 71282 w 1277" name="T6"/>
              <a:gd fmla="*/ 501803 h 1680" name="T7"/>
              <a:gd fmla="*/ 6067 w 1277" name="T8"/>
              <a:gd fmla="*/ 492686 h 1680" name="T9"/>
              <a:gd fmla="*/ 11375 w 1277" name="T10"/>
              <a:gd fmla="*/ 423171 h 1680" name="T11"/>
              <a:gd fmla="*/ 14029 w 1277" name="T12"/>
              <a:gd fmla="*/ 359733 h 1680" name="T13"/>
              <a:gd fmla="*/ 50428 w 1277" name="T14"/>
              <a:gd fmla="*/ 317188 h 1680" name="T15"/>
              <a:gd fmla="*/ 56874 w 1277" name="T16"/>
              <a:gd fmla="*/ 288698 h 1680" name="T17"/>
              <a:gd fmla="*/ 59528 w 1277" name="T18"/>
              <a:gd fmla="*/ 224121 h 1680" name="T19"/>
              <a:gd fmla="*/ 91377 w 1277" name="T20"/>
              <a:gd fmla="*/ 204748 h 1680" name="T21"/>
              <a:gd fmla="*/ 114506 w 1277" name="T22"/>
              <a:gd fmla="*/ 179297 h 1680" name="T23"/>
              <a:gd fmla="*/ 124364 w 1277" name="T24"/>
              <a:gd fmla="*/ 157265 h 1680" name="T25"/>
              <a:gd fmla="*/ 123227 w 1277" name="T26"/>
              <a:gd fmla="*/ 135992 h 1680" name="T27"/>
              <a:gd fmla="*/ 144081 w 1277" name="T28"/>
              <a:gd fmla="*/ 71795 h 1680" name="T29"/>
              <a:gd fmla="*/ 204746 w 1277" name="T30"/>
              <a:gd fmla="*/ 58499 h 1680" name="T31"/>
              <a:gd fmla="*/ 242662 w 1277" name="T32"/>
              <a:gd fmla="*/ 4558 h 1680" name="T33"/>
              <a:gd fmla="*/ 274132 w 1277" name="T34"/>
              <a:gd fmla="*/ 11776 h 1680" name="T35"/>
              <a:gd fmla="*/ 329111 w 1277" name="T36"/>
              <a:gd fmla="*/ 117758 h 1680" name="T37"/>
              <a:gd fmla="*/ 393189 w 1277" name="T38"/>
              <a:gd fmla="*/ 124216 h 1680" name="T39"/>
              <a:gd fmla="*/ 472054 w 1277" name="T40"/>
              <a:gd fmla="*/ 108642 h 1680" name="T41"/>
              <a:gd fmla="*/ 484187 w 1277" name="T42"/>
              <a:gd fmla="*/ 115479 h 1680" name="T43"/>
              <a:gd fmla="*/ 448925 w 1277" name="T44"/>
              <a:gd fmla="*/ 154226 h 1680" name="T45"/>
              <a:gd fmla="*/ 447409 w 1277" name="T46"/>
              <a:gd fmla="*/ 191453 h 1680" name="T47"/>
              <a:gd fmla="*/ 382951 w 1277" name="T48"/>
              <a:gd fmla="*/ 218423 h 1680" name="T49"/>
              <a:gd fmla="*/ 407218 w 1277" name="T50"/>
              <a:gd fmla="*/ 241595 h 1680" name="T51"/>
              <a:gd fmla="*/ 425417 w 1277" name="T52"/>
              <a:gd fmla="*/ 254510 h 1680" name="T53"/>
              <a:gd fmla="*/ 409493 w 1277" name="T54"/>
              <a:gd fmla="*/ 268945 h 1680" name="T55"/>
              <a:gd fmla="*/ 404184 w 1277" name="T56"/>
              <a:gd fmla="*/ 357074 h 1680" name="T57"/>
              <a:gd fmla="*/ 416317 w 1277" name="T58"/>
              <a:gd fmla="*/ 367330 h 1680" name="T59"/>
              <a:gd fmla="*/ 416317 w 1277" name="T60"/>
              <a:gd fmla="*/ 371129 h 1680" name="T61"/>
              <a:gd fmla="*/ 408734 w 1277" name="T62"/>
              <a:gd fmla="*/ 368470 h 1680" name="T63"/>
              <a:gd fmla="*/ 376126 w 1277" name="T64"/>
              <a:gd fmla="*/ 368850 h 1680" name="T65"/>
              <a:gd fmla="*/ 372335 w 1277" name="T66"/>
              <a:gd fmla="*/ 403418 h 1680" name="T67"/>
              <a:gd fmla="*/ 336694 w 1277" name="T68"/>
              <a:gd fmla="*/ 460018 h 1680" name="T69"/>
              <a:gd fmla="*/ 312428 w 1277" name="T70"/>
              <a:gd fmla="*/ 486608 h 1680" name="T71"/>
              <a:gd fmla="*/ 272616 w 1277" name="T72"/>
              <a:gd fmla="*/ 488128 h 1680" name="T73"/>
              <a:gd fmla="*/ 280957 w 1277" name="T74"/>
              <a:gd fmla="*/ 524215 h 1680" name="T75"/>
              <a:gd fmla="*/ 197921 w 1277" name="T76"/>
              <a:gd fmla="*/ 593351 h 1680" name="T77"/>
              <a:gd fmla="*/ 194130 w 1277" name="T78"/>
              <a:gd fmla="*/ 610445 h 1680" name="T79"/>
              <a:gd fmla="*/ 160005 w 1277" name="T80"/>
              <a:gd fmla="*/ 638175 h 168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680" w="1277">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bg1"/>
          </a:solidFill>
          <a:ln cap="flat" cmpd="sng" w="8">
            <a:solidFill>
              <a:srgbClr val="FFFFFF"/>
            </a:solidFill>
            <a:round/>
          </a:ln>
        </p:spPr>
        <p:txBody>
          <a:bodyPr/>
          <a:lstStyle/>
          <a:p>
            <a:endParaRPr altLang="en-US" lang="zh-CN"/>
          </a:p>
        </p:txBody>
      </p:sp>
      <p:sp>
        <p:nvSpPr>
          <p:cNvPr id="13323" name="Freeform 11"/>
          <p:cNvSpPr/>
          <p:nvPr/>
        </p:nvSpPr>
        <p:spPr bwMode="auto">
          <a:xfrm>
            <a:off x="4603750" y="4657725"/>
            <a:ext cx="696913" cy="627063"/>
          </a:xfrm>
          <a:custGeom>
            <a:gdLst>
              <a:gd fmla="*/ 274369 w 1839" name="T0"/>
              <a:gd fmla="*/ 627063 h 1648" name="T1"/>
              <a:gd fmla="*/ 221314 w 1839" name="T2"/>
              <a:gd fmla="*/ 588252 h 1648" name="T3"/>
              <a:gd fmla="*/ 197061 w 1839" name="T4"/>
              <a:gd fmla="*/ 578740 h 1648" name="T5"/>
              <a:gd fmla="*/ 126953 w 1839" name="T6"/>
              <a:gd fmla="*/ 594340 h 1648" name="T7"/>
              <a:gd fmla="*/ 108762 w 1839" name="T8"/>
              <a:gd fmla="*/ 619073 h 1648" name="T9"/>
              <a:gd fmla="*/ 117479 w 1839" name="T10"/>
              <a:gd fmla="*/ 576837 h 1648" name="T11"/>
              <a:gd fmla="*/ 120131 w 1839" name="T12"/>
              <a:gd fmla="*/ 528133 h 1648" name="T13"/>
              <a:gd fmla="*/ 69350 w 1839" name="T14"/>
              <a:gd fmla="*/ 503401 h 1648" name="T15"/>
              <a:gd fmla="*/ 78066 w 1839" name="T16"/>
              <a:gd fmla="*/ 477527 h 1648" name="T17"/>
              <a:gd fmla="*/ 96636 w 1839" name="T18"/>
              <a:gd fmla="*/ 413222 h 1648" name="T19"/>
              <a:gd fmla="*/ 96636 w 1839" name="T20"/>
              <a:gd fmla="*/ 369465 h 1648" name="T21"/>
              <a:gd fmla="*/ 81098 w 1839" name="T22"/>
              <a:gd fmla="*/ 351581 h 1648" name="T23"/>
              <a:gd fmla="*/ 22738 w 1839" name="T24"/>
              <a:gd fmla="*/ 361474 h 1648" name="T25"/>
              <a:gd fmla="*/ 6063 w 1839" name="T26"/>
              <a:gd fmla="*/ 332176 h 1648" name="T27"/>
              <a:gd fmla="*/ 0 w 1839" name="T28"/>
              <a:gd fmla="*/ 318478 h 1648" name="T29"/>
              <a:gd fmla="*/ 68213 w 1839" name="T30"/>
              <a:gd fmla="*/ 247705 h 1648" name="T31"/>
              <a:gd fmla="*/ 86404 w 1839" name="T32"/>
              <a:gd fmla="*/ 248466 h 1648" name="T33"/>
              <a:gd fmla="*/ 166365 w 1839" name="T34"/>
              <a:gd fmla="*/ 265208 h 1648" name="T35"/>
              <a:gd fmla="*/ 182281 w 1839" name="T36"/>
              <a:gd fmla="*/ 246944 h 1648" name="T37"/>
              <a:gd fmla="*/ 188345 w 1839" name="T38"/>
              <a:gd fmla="*/ 224875 h 1648" name="T39"/>
              <a:gd fmla="*/ 200471 w 1839" name="T40"/>
              <a:gd fmla="*/ 223734 h 1648" name="T41"/>
              <a:gd fmla="*/ 289907 w 1839" name="T42"/>
              <a:gd fmla="*/ 237432 h 1648" name="T43"/>
              <a:gd fmla="*/ 307339 w 1839" name="T44"/>
              <a:gd fmla="*/ 167800 h 1648" name="T45"/>
              <a:gd fmla="*/ 227757 w 1839" name="T46"/>
              <a:gd fmla="*/ 120999 h 1648" name="T47"/>
              <a:gd fmla="*/ 249737 w 1839" name="T48"/>
              <a:gd fmla="*/ 87895 h 1648" name="T49"/>
              <a:gd fmla="*/ 275127 w 1839" name="T50"/>
              <a:gd fmla="*/ 106159 h 1648" name="T51"/>
              <a:gd fmla="*/ 322119 w 1839" name="T52"/>
              <a:gd fmla="*/ 117194 h 1648" name="T53"/>
              <a:gd fmla="*/ 447555 w 1839" name="T54"/>
              <a:gd fmla="*/ 35767 h 1648" name="T55"/>
              <a:gd fmla="*/ 498336 w 1839" name="T56"/>
              <a:gd fmla="*/ 761 h 1648" name="T57"/>
              <a:gd fmla="*/ 541538 w 1839" name="T58"/>
              <a:gd fmla="*/ 80285 h 1648" name="T59"/>
              <a:gd fmla="*/ 607857 w 1839" name="T60"/>
              <a:gd fmla="*/ 158288 h 1648" name="T61"/>
              <a:gd fmla="*/ 643858 w 1839" name="T62"/>
              <a:gd fmla="*/ 172747 h 1648" name="T63"/>
              <a:gd fmla="*/ 643479 w 1839" name="T64"/>
              <a:gd fmla="*/ 246183 h 1648" name="T65"/>
              <a:gd fmla="*/ 582466 w 1839" name="T66"/>
              <a:gd fmla="*/ 314673 h 1648" name="T67"/>
              <a:gd fmla="*/ 612783 w 1839" name="T68"/>
              <a:gd fmla="*/ 308966 h 1648" name="T69"/>
              <a:gd fmla="*/ 660154 w 1839" name="T70"/>
              <a:gd fmla="*/ 308966 h 1648" name="T71"/>
              <a:gd fmla="*/ 654848 w 1839" name="T72"/>
              <a:gd fmla="*/ 392295 h 1648" name="T73"/>
              <a:gd fmla="*/ 682512 w 1839" name="T74"/>
              <a:gd fmla="*/ 426540 h 1648" name="T75"/>
              <a:gd fmla="*/ 696913 w 1839" name="T76"/>
              <a:gd fmla="*/ 453175 h 1648" name="T77"/>
              <a:gd fmla="*/ 637416 w 1839" name="T78"/>
              <a:gd fmla="*/ 476766 h 1648" name="T79"/>
              <a:gd fmla="*/ 553286 w 1839" name="T80"/>
              <a:gd fmla="*/ 546778 h 1648" name="T81"/>
              <a:gd fmla="*/ 482041 w 1839" name="T82"/>
              <a:gd fmla="*/ 559715 h 1648" name="T83"/>
              <a:gd fmla="*/ 449450 w 1839" name="T84"/>
              <a:gd fmla="*/ 540309 h 1648" name="T85"/>
              <a:gd fmla="*/ 393743 w 1839" name="T86"/>
              <a:gd fmla="*/ 514055 h 1648" name="T87"/>
              <a:gd fmla="*/ 380479 w 1839" name="T88"/>
              <a:gd fmla="*/ 522426 h 1648" name="T89"/>
              <a:gd fmla="*/ 377826 w 1839" name="T90"/>
              <a:gd fmla="*/ 548680 h 1648" name="T91"/>
              <a:gd fmla="*/ 319466 w 1839" name="T92"/>
              <a:gd fmla="*/ 615648 h 1648" name="T93"/>
              <a:gd fmla="*/ 274369 w 1839" name="T94"/>
              <a:gd fmla="*/ 627063 h 164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648" w="1839">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bg1"/>
          </a:solidFill>
          <a:ln cap="flat" cmpd="sng" w="8">
            <a:solidFill>
              <a:srgbClr val="FFFFFF"/>
            </a:solidFill>
            <a:round/>
          </a:ln>
        </p:spPr>
        <p:txBody>
          <a:bodyPr/>
          <a:lstStyle/>
          <a:p>
            <a:endParaRPr altLang="en-US" lang="zh-CN"/>
          </a:p>
        </p:txBody>
      </p:sp>
      <p:sp>
        <p:nvSpPr>
          <p:cNvPr id="13324" name="Freeform 12"/>
          <p:cNvSpPr/>
          <p:nvPr/>
        </p:nvSpPr>
        <p:spPr bwMode="auto">
          <a:xfrm>
            <a:off x="5197475" y="4527550"/>
            <a:ext cx="619125" cy="768350"/>
          </a:xfrm>
          <a:custGeom>
            <a:gdLst>
              <a:gd fmla="*/ 381029 w 1633" name="T0"/>
              <a:gd fmla="*/ 768350 h 2024" name="T1"/>
              <a:gd fmla="*/ 325297 w 1633" name="T2"/>
              <a:gd fmla="*/ 764554 h 2024" name="T3"/>
              <a:gd fmla="*/ 314302 w 1633" name="T4"/>
              <a:gd fmla="*/ 745573 h 2024" name="T5"/>
              <a:gd fmla="*/ 268427 w 1633" name="T6"/>
              <a:gd fmla="*/ 713305 h 2024" name="T7"/>
              <a:gd fmla="*/ 268806 w 1633" name="T8"/>
              <a:gd fmla="*/ 696982 h 2024" name="T9"/>
              <a:gd fmla="*/ 308994 w 1633" name="T10"/>
              <a:gd fmla="*/ 612326 h 2024" name="T11"/>
              <a:gd fmla="*/ 271839 w 1633" name="T12"/>
              <a:gd fmla="*/ 558041 h 2024" name="T13"/>
              <a:gd fmla="*/ 235821 w 1633" name="T14"/>
              <a:gd fmla="*/ 540958 h 2024" name="T15"/>
              <a:gd fmla="*/ 199424 w 1633" name="T16"/>
              <a:gd fmla="*/ 548550 h 2024" name="T17"/>
              <a:gd fmla="*/ 152033 w 1633" name="T18"/>
              <a:gd fmla="*/ 582336 h 2024" name="T19"/>
              <a:gd fmla="*/ 114119 w 1633" name="T20"/>
              <a:gd fmla="*/ 583855 h 2024" name="T21"/>
              <a:gd fmla="*/ 79618 w 1633" name="T22"/>
              <a:gd fmla="*/ 529569 h 2024" name="T23"/>
              <a:gd fmla="*/ 73552 w 1633" name="T24"/>
              <a:gd fmla="*/ 518181 h 2024" name="T25"/>
              <a:gd fmla="*/ 75068 w 1633" name="T26"/>
              <a:gd fmla="*/ 424794 h 2024" name="T27"/>
              <a:gd fmla="*/ 0 w 1633" name="T28"/>
              <a:gd fmla="*/ 431627 h 2024" name="T29"/>
              <a:gd fmla="*/ 37913 w 1633" name="T30"/>
              <a:gd fmla="*/ 401638 h 2024" name="T31"/>
              <a:gd fmla="*/ 73173 w 1633" name="T32"/>
              <a:gd fmla="*/ 341658 h 2024" name="T33"/>
              <a:gd fmla="*/ 56870 w 1633" name="T34"/>
              <a:gd fmla="*/ 271428 h 2024" name="T35"/>
              <a:gd fmla="*/ 54974 w 1633" name="T36"/>
              <a:gd fmla="*/ 188291 h 2024" name="T37"/>
              <a:gd fmla="*/ 47771 w 1633" name="T38"/>
              <a:gd fmla="*/ 159440 h 2024" name="T39"/>
              <a:gd fmla="*/ 95163 w 1633" name="T40"/>
              <a:gd fmla="*/ 98321 h 2024" name="T41"/>
              <a:gd fmla="*/ 166819 w 1633" name="T42"/>
              <a:gd fmla="*/ 76683 h 2024" name="T43"/>
              <a:gd fmla="*/ 197149 w 1633" name="T44"/>
              <a:gd fmla="*/ 59980 h 2024" name="T45"/>
              <a:gd fmla="*/ 179330 w 1633" name="T46"/>
              <a:gd fmla="*/ 19740 h 2024" name="T47"/>
              <a:gd fmla="*/ 244920 w 1633" name="T48"/>
              <a:gd fmla="*/ 25055 h 2024" name="T49"/>
              <a:gd fmla="*/ 278663 w 1633" name="T50"/>
              <a:gd fmla="*/ 29610 h 2024" name="T51"/>
              <a:gd fmla="*/ 362072 w 1633" name="T52"/>
              <a:gd fmla="*/ 80479 h 2024" name="T53"/>
              <a:gd fmla="*/ 396953 w 1633" name="T54"/>
              <a:gd fmla="*/ 93766 h 2024" name="T55"/>
              <a:gd fmla="*/ 431075 w 1633" name="T56"/>
              <a:gd fmla="*/ 95664 h 2024" name="T57"/>
              <a:gd fmla="*/ 455339 w 1633" name="T58"/>
              <a:gd fmla="*/ 67952 h 2024" name="T59"/>
              <a:gd fmla="*/ 500077 w 1633" name="T60"/>
              <a:gd fmla="*/ 102497 h 2024" name="T61"/>
              <a:gd fmla="*/ 522825 w 1633" name="T62"/>
              <a:gd fmla="*/ 115404 h 2024" name="T63"/>
              <a:gd fmla="*/ 596377 w 1633" name="T64"/>
              <a:gd fmla="*/ 178421 h 2024" name="T65"/>
              <a:gd fmla="*/ 597135 w 1633" name="T66"/>
              <a:gd fmla="*/ 271428 h 2024" name="T67"/>
              <a:gd fmla="*/ 570975 w 1633" name="T68"/>
              <a:gd fmla="*/ 396323 h 2024" name="T69"/>
              <a:gd fmla="*/ 576662 w 1633" name="T70"/>
              <a:gd fmla="*/ 420239 h 2024" name="T71"/>
              <a:gd fmla="*/ 601685 w 1633" name="T72"/>
              <a:gd fmla="*/ 510209 h 2024" name="T73"/>
              <a:gd fmla="*/ 608509 w 1633" name="T74"/>
              <a:gd fmla="*/ 578920 h 2024" name="T75"/>
              <a:gd fmla="*/ 619125 w 1633" name="T76"/>
              <a:gd fmla="*/ 653705 h 2024" name="T77"/>
              <a:gd fmla="*/ 491736 w 1633" name="T78"/>
              <a:gd fmla="*/ 655603 h 2024" name="T79"/>
              <a:gd fmla="*/ 514484 w 1633" name="T80"/>
              <a:gd fmla="*/ 704574 h 2024" name="T81"/>
              <a:gd fmla="*/ 508418 w 1633" name="T82"/>
              <a:gd fmla="*/ 725453 h 2024" name="T83"/>
              <a:gd fmla="*/ 463680 w 1633" name="T84"/>
              <a:gd fmla="*/ 687111 h 2024" name="T85"/>
              <a:gd fmla="*/ 425009 w 1633" name="T86"/>
              <a:gd fmla="*/ 684834 h 2024" name="T87"/>
              <a:gd fmla="*/ 403019 w 1633" name="T88"/>
              <a:gd fmla="*/ 717861 h 2024" name="T89"/>
              <a:gd fmla="*/ 381029 w 1633" name="T90"/>
              <a:gd fmla="*/ 768350 h 202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024" w="1632">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bg1"/>
          </a:solidFill>
          <a:ln cap="flat" cmpd="sng" w="8">
            <a:solidFill>
              <a:srgbClr val="FFFFFF"/>
            </a:solidFill>
            <a:round/>
          </a:ln>
        </p:spPr>
        <p:txBody>
          <a:bodyPr/>
          <a:lstStyle/>
          <a:p>
            <a:endParaRPr altLang="en-US" lang="zh-CN"/>
          </a:p>
        </p:txBody>
      </p:sp>
      <p:sp>
        <p:nvSpPr>
          <p:cNvPr id="13325" name="Freeform 13"/>
          <p:cNvSpPr/>
          <p:nvPr/>
        </p:nvSpPr>
        <p:spPr bwMode="auto">
          <a:xfrm>
            <a:off x="5757863" y="4508500"/>
            <a:ext cx="544512" cy="785813"/>
          </a:xfrm>
          <a:custGeom>
            <a:gdLst>
              <a:gd fmla="*/ 141338 w 1437" name="T0"/>
              <a:gd fmla="*/ 785813 h 2065" name="T1"/>
              <a:gd fmla="*/ 113677 w 1437" name="T2"/>
              <a:gd fmla="*/ 774016 h 2065" name="T3"/>
              <a:gd fmla="*/ 112540 w 1437" name="T4"/>
              <a:gd fmla="*/ 766406 h 2065" name="T5"/>
              <a:gd fmla="*/ 159905 w 1437" name="T6"/>
              <a:gd fmla="*/ 707803 h 2065" name="T7"/>
              <a:gd fmla="*/ 153085 w 1437" name="T8"/>
              <a:gd fmla="*/ 667846 h 2065" name="T9"/>
              <a:gd fmla="*/ 106856 w 1437" name="T10"/>
              <a:gd fmla="*/ 678882 h 2065" name="T11"/>
              <a:gd fmla="*/ 74269 w 1437" name="T12"/>
              <a:gd fmla="*/ 679262 h 2065" name="T13"/>
              <a:gd fmla="*/ 61385 w 1437" name="T14"/>
              <a:gd fmla="*/ 631695 h 2065" name="T15"/>
              <a:gd fmla="*/ 65554 w 1437" name="T16"/>
              <a:gd fmla="*/ 535799 h 2065" name="T17"/>
              <a:gd fmla="*/ 54565 w 1437" name="T18"/>
              <a:gd fmla="*/ 524383 h 2065" name="T19"/>
              <a:gd fmla="*/ 26146 w 1437" name="T20"/>
              <a:gd fmla="*/ 416310 h 2065" name="T21"/>
              <a:gd fmla="*/ 20462 w 1437" name="T22"/>
              <a:gd fmla="*/ 329166 h 2065" name="T23"/>
              <a:gd fmla="*/ 57217 w 1437" name="T24"/>
              <a:gd fmla="*/ 280077 h 2065" name="T25"/>
              <a:gd fmla="*/ 57596 w 1437" name="T26"/>
              <a:gd fmla="*/ 216527 h 2065" name="T27"/>
              <a:gd fmla="*/ 43197 w 1437" name="T28"/>
              <a:gd fmla="*/ 178853 h 2065" name="T29"/>
              <a:gd fmla="*/ 33724 w 1437" name="T30"/>
              <a:gd fmla="*/ 167437 h 2065" name="T31"/>
              <a:gd fmla="*/ 61764 w 1437" name="T32"/>
              <a:gd fmla="*/ 143083 h 2065" name="T33"/>
              <a:gd fmla="*/ 101551 w 1437" name="T34"/>
              <a:gd fmla="*/ 131666 h 2065" name="T35"/>
              <a:gd fmla="*/ 110267 w 1437" name="T36"/>
              <a:gd fmla="*/ 130905 h 2065" name="T37"/>
              <a:gd fmla="*/ 194008 w 1437" name="T38"/>
              <a:gd fmla="*/ 69258 h 2065" name="T39"/>
              <a:gd fmla="*/ 297075 w 1437" name="T40"/>
              <a:gd fmla="*/ 25877 h 2065" name="T41"/>
              <a:gd fmla="*/ 337241 w 1437" name="T42"/>
              <a:gd fmla="*/ 761 h 2065" name="T43"/>
              <a:gd fmla="*/ 339515 w 1437" name="T44"/>
              <a:gd fmla="*/ 58222 h 2065" name="T45"/>
              <a:gd fmla="*/ 370965 w 1437" name="T46"/>
              <a:gd fmla="*/ 68878 h 2065" name="T47"/>
              <a:gd fmla="*/ 394080 w 1437" name="T48"/>
              <a:gd fmla="*/ 20930 h 2065" name="T49"/>
              <a:gd fmla="*/ 436140 w 1437" name="T50"/>
              <a:gd fmla="*/ 68116 h 2065" name="T51"/>
              <a:gd fmla="*/ 497905 w 1437" name="T52"/>
              <a:gd fmla="*/ 54798 h 2065" name="T53"/>
              <a:gd fmla="*/ 518745 w 1437" name="T54"/>
              <a:gd fmla="*/ 55178 h 2065" name="T55"/>
              <a:gd fmla="*/ 486916 w 1437" name="T56"/>
              <a:gd fmla="*/ 120250 h 2065" name="T57"/>
              <a:gd fmla="*/ 544512 w 1437" name="T58"/>
              <a:gd fmla="*/ 205491 h 2065" name="T59"/>
              <a:gd fmla="*/ 542996 w 1437" name="T60"/>
              <a:gd fmla="*/ 234031 h 2065" name="T61"/>
              <a:gd fmla="*/ 525945 w 1437" name="T62"/>
              <a:gd fmla="*/ 265997 h 2065" name="T63"/>
              <a:gd fmla="*/ 442203 w 1437" name="T64"/>
              <a:gd fmla="*/ 301006 h 2065" name="T65"/>
              <a:gd fmla="*/ 408858 w 1437" name="T66"/>
              <a:gd fmla="*/ 363795 h 2065" name="T67"/>
              <a:gd fmla="*/ 409994 w 1437" name="T68"/>
              <a:gd fmla="*/ 412504 h 2065" name="T69"/>
              <a:gd fmla="*/ 385743 w 1437" name="T70"/>
              <a:gd fmla="*/ 438000 h 2065" name="T71"/>
              <a:gd fmla="*/ 352398 w 1437" name="T72"/>
              <a:gd fmla="*/ 523241 h 2065" name="T73"/>
              <a:gd fmla="*/ 343683 w 1437" name="T74"/>
              <a:gd fmla="*/ 556729 h 2065" name="T75"/>
              <a:gd fmla="*/ 309580 w 1437" name="T76"/>
              <a:gd fmla="*/ 620659 h 2065" name="T77"/>
              <a:gd fmla="*/ 312990 w 1437" name="T78"/>
              <a:gd fmla="*/ 648058 h 2065" name="T79"/>
              <a:gd fmla="*/ 297833 w 1437" name="T80"/>
              <a:gd fmla="*/ 729874 h 2065" name="T81"/>
              <a:gd fmla="*/ 305033 w 1437" name="T82"/>
              <a:gd fmla="*/ 747379 h 2065" name="T83"/>
              <a:gd fmla="*/ 263730 w 1437" name="T84"/>
              <a:gd fmla="*/ 770211 h 2065" name="T85"/>
              <a:gd fmla="*/ 176578 w 1437" name="T86"/>
              <a:gd fmla="*/ 774016 h 2065" name="T87"/>
              <a:gd fmla="*/ 141338 w 1437" name="T88"/>
              <a:gd fmla="*/ 785813 h 2065"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065" w="1437">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bg1"/>
          </a:solidFill>
          <a:ln cap="flat" cmpd="sng" w="8">
            <a:solidFill>
              <a:srgbClr val="FFFFFF"/>
            </a:solidFill>
            <a:round/>
          </a:ln>
        </p:spPr>
        <p:txBody>
          <a:bodyPr/>
          <a:lstStyle/>
          <a:p>
            <a:endParaRPr altLang="en-US" lang="zh-CN"/>
          </a:p>
        </p:txBody>
      </p:sp>
      <p:sp>
        <p:nvSpPr>
          <p:cNvPr id="13326" name="Freeform 14"/>
          <p:cNvSpPr/>
          <p:nvPr/>
        </p:nvSpPr>
        <p:spPr bwMode="auto">
          <a:xfrm>
            <a:off x="3921125" y="3959225"/>
            <a:ext cx="1123950" cy="1141413"/>
          </a:xfrm>
          <a:custGeom>
            <a:gdLst>
              <a:gd fmla="*/ 484023 w 2963" name="T0"/>
              <a:gd fmla="*/ 1137238 h 3007" name="T1"/>
              <a:gd fmla="*/ 405502 w 2963" name="T2"/>
              <a:gd fmla="*/ 1076883 h 3007" name="T3"/>
              <a:gd fmla="*/ 402467 w 2963" name="T4"/>
              <a:gd fmla="*/ 973636 h 3007" name="T5"/>
              <a:gd fmla="*/ 304980 w 2963" name="T6"/>
              <a:gd fmla="*/ 856724 h 3007" name="T7"/>
              <a:gd fmla="*/ 256805 w 2963" name="T8"/>
              <a:gd fmla="*/ 805860 h 3007" name="T9"/>
              <a:gd fmla="*/ 219631 w 2963" name="T10"/>
              <a:gd fmla="*/ 721592 h 3007" name="T11"/>
              <a:gd fmla="*/ 169560 w 2963" name="T12"/>
              <a:gd fmla="*/ 795231 h 3007" name="T13"/>
              <a:gd fmla="*/ 159318 w 2963" name="T14"/>
              <a:gd fmla="*/ 684013 h 3007" name="T15"/>
              <a:gd fmla="*/ 150214 w 2963" name="T16"/>
              <a:gd fmla="*/ 553435 h 3007" name="T17"/>
              <a:gd fmla="*/ 169180 w 2963" name="T18"/>
              <a:gd fmla="*/ 470686 h 3007" name="T19"/>
              <a:gd fmla="*/ 121385 w 2963" name="T20"/>
              <a:gd fmla="*/ 354912 h 3007" name="T21"/>
              <a:gd fmla="*/ 15552 w 2963" name="T22"/>
              <a:gd fmla="*/ 220539 h 3007" name="T23"/>
              <a:gd fmla="*/ 3414 w 2963" name="T24"/>
              <a:gd fmla="*/ 209152 h 3007" name="T25"/>
              <a:gd fmla="*/ 31864 w 2963" name="T26"/>
              <a:gd fmla="*/ 94137 h 3007" name="T27"/>
              <a:gd fmla="*/ 4552 w 2963" name="T28"/>
              <a:gd fmla="*/ 31506 h 3007" name="T29"/>
              <a:gd fmla="*/ 131248 w 2963" name="T30"/>
              <a:gd fmla="*/ 78195 h 3007" name="T31"/>
              <a:gd fmla="*/ 232528 w 2963" name="T32"/>
              <a:gd fmla="*/ 206115 h 3007" name="T33"/>
              <a:gd fmla="*/ 282220 w 2963" name="T34"/>
              <a:gd fmla="*/ 191311 h 3007" name="T35"/>
              <a:gd fmla="*/ 328119 w 2963" name="T36"/>
              <a:gd fmla="*/ 217502 h 3007" name="T37"/>
              <a:gd fmla="*/ 360741 w 2963" name="T38"/>
              <a:gd fmla="*/ 230788 h 3007" name="T39"/>
              <a:gd fmla="*/ 434710 w 2963" name="T40"/>
              <a:gd fmla="*/ 204976 h 3007" name="T41"/>
              <a:gd fmla="*/ 430538 w 2963" name="T42"/>
              <a:gd fmla="*/ 86925 h 3007" name="T43"/>
              <a:gd fmla="*/ 479092 w 2963" name="T44"/>
              <a:gd fmla="*/ 127920 h 3007" name="T45"/>
              <a:gd fmla="*/ 561406 w 2963" name="T46"/>
              <a:gd fmla="*/ 111218 h 3007" name="T47"/>
              <a:gd fmla="*/ 609201 w 2963" name="T48"/>
              <a:gd fmla="*/ 18220 h 3007" name="T49"/>
              <a:gd fmla="*/ 680515 w 2963" name="T50"/>
              <a:gd fmla="*/ 85786 h 3007" name="T51"/>
              <a:gd fmla="*/ 752588 w 2963" name="T52"/>
              <a:gd fmla="*/ 180683 h 3007" name="T53"/>
              <a:gd fmla="*/ 883076 w 2963" name="T54"/>
              <a:gd fmla="*/ 237620 h 3007" name="T55"/>
              <a:gd fmla="*/ 990806 w 2963" name="T56"/>
              <a:gd fmla="*/ 240277 h 3007" name="T57"/>
              <a:gd fmla="*/ 1099673 w 2963" name="T58"/>
              <a:gd fmla="*/ 275199 h 3007" name="T59"/>
              <a:gd fmla="*/ 1123571 w 2963" name="T60"/>
              <a:gd fmla="*/ 355671 h 3007" name="T61"/>
              <a:gd fmla="*/ 1015841 w 2963" name="T62"/>
              <a:gd fmla="*/ 519273 h 3007" name="T63"/>
              <a:gd fmla="*/ 887628 w 2963" name="T64"/>
              <a:gd fmla="*/ 463853 h 3007" name="T65"/>
              <a:gd fmla="*/ 881559 w 2963" name="T66"/>
              <a:gd fmla="*/ 518514 h 3007" name="T67"/>
              <a:gd fmla="*/ 886490 w 2963" name="T68"/>
              <a:gd fmla="*/ 667691 h 3007" name="T69"/>
              <a:gd fmla="*/ 922527 w 2963" name="T70"/>
              <a:gd fmla="*/ 769419 h 3007" name="T71"/>
              <a:gd fmla="*/ 978667 w 2963" name="T72"/>
              <a:gd fmla="*/ 872667 h 3007" name="T73"/>
              <a:gd fmla="*/ 879283 w 2963" name="T74"/>
              <a:gd fmla="*/ 906070 h 3007" name="T75"/>
              <a:gd fmla="*/ 812521 w 2963" name="T76"/>
              <a:gd fmla="*/ 876083 h 3007" name="T77"/>
              <a:gd fmla="*/ 739311 w 2963" name="T78"/>
              <a:gd fmla="*/ 786880 h 3007" name="T79"/>
              <a:gd fmla="*/ 657755 w 2963" name="T80"/>
              <a:gd fmla="*/ 807378 h 3007" name="T81"/>
              <a:gd fmla="*/ 625133 w 2963" name="T82"/>
              <a:gd fmla="*/ 846475 h 3007" name="T83"/>
              <a:gd fmla="*/ 583028 w 2963" name="T84"/>
              <a:gd fmla="*/ 959592 h 3007" name="T85"/>
              <a:gd fmla="*/ 575441 w 2963" name="T86"/>
              <a:gd fmla="*/ 1017668 h 3007" name="T87"/>
              <a:gd fmla="*/ 599339 w 2963" name="T88"/>
              <a:gd fmla="*/ 1099279 h 3007" name="T89"/>
              <a:gd fmla="*/ 494644 w 2963" name="T90"/>
              <a:gd fmla="*/ 1141413 h 300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3007" w="2963">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tx2"/>
          </a:solidFill>
          <a:ln cap="flat" cmpd="sng" w="8">
            <a:solidFill>
              <a:srgbClr val="FFFFFF"/>
            </a:solidFill>
            <a:round/>
          </a:ln>
        </p:spPr>
        <p:txBody>
          <a:bodyPr/>
          <a:lstStyle/>
          <a:p>
            <a:endParaRPr altLang="en-US" lang="zh-CN"/>
          </a:p>
        </p:txBody>
      </p:sp>
      <p:sp>
        <p:nvSpPr>
          <p:cNvPr id="13327" name="Freeform 15"/>
          <p:cNvSpPr/>
          <p:nvPr/>
        </p:nvSpPr>
        <p:spPr bwMode="auto">
          <a:xfrm>
            <a:off x="1822450" y="3422650"/>
            <a:ext cx="2260600" cy="1444625"/>
          </a:xfrm>
          <a:custGeom>
            <a:gdLst>
              <a:gd fmla="*/ 1457986 w 5957" name="T0"/>
              <a:gd fmla="*/ 1433621 h 3807" name="T1"/>
              <a:gd fmla="*/ 1425730 w 5957" name="T2"/>
              <a:gd fmla="*/ 1371768 h 3807" name="T3"/>
              <a:gd fmla="*/ 1376397 w 5957" name="T4"/>
              <a:gd fmla="*/ 1289803 h 3807" name="T5"/>
              <a:gd fmla="*/ 1309987 w 5957" name="T6"/>
              <a:gd fmla="*/ 1270830 h 3807" name="T7"/>
              <a:gd fmla="*/ 1220428 w 5957" name="T8"/>
              <a:gd fmla="*/ 1206321 h 3807" name="T9"/>
              <a:gd fmla="*/ 1165023 w 5957" name="T10"/>
              <a:gd fmla="*/ 1198731 h 3807" name="T11"/>
              <a:gd fmla="*/ 1096715 w 5957" name="T12"/>
              <a:gd fmla="*/ 1251477 h 3807" name="T13"/>
              <a:gd fmla="*/ 1079259 w 5957" name="T14"/>
              <a:gd fmla="*/ 1317125 h 3807" name="T15"/>
              <a:gd fmla="*/ 1055731 w 5957" name="T16"/>
              <a:gd fmla="*/ 1207080 h 3807" name="T17"/>
              <a:gd fmla="*/ 911147 w 5957" name="T18"/>
              <a:gd fmla="*/ 1219602 h 3807" name="T19"/>
              <a:gd fmla="*/ 832972 w 5957" name="T20"/>
              <a:gd fmla="*/ 1156611 h 3807" name="T21"/>
              <a:gd fmla="*/ 702429 w 5957" name="T22"/>
              <a:gd fmla="*/ 1085271 h 3807" name="T23"/>
              <a:gd fmla="*/ 649301 w 5957" name="T24"/>
              <a:gd fmla="*/ 1046566 h 3807" name="T25"/>
              <a:gd fmla="*/ 561260 w 5957" name="T26"/>
              <a:gd fmla="*/ 933864 h 3807" name="T27"/>
              <a:gd fmla="*/ 498645 w 5957" name="T28"/>
              <a:gd fmla="*/ 911097 h 3807" name="T29"/>
              <a:gd fmla="*/ 423886 w 5957" name="T30"/>
              <a:gd fmla="*/ 832168 h 3807" name="T31"/>
              <a:gd fmla="*/ 338502 w 5957" name="T32"/>
              <a:gd fmla="*/ 721743 h 3807" name="T33"/>
              <a:gd fmla="*/ 262984 w 5957" name="T34"/>
              <a:gd fmla="*/ 743373 h 3807" name="T35"/>
              <a:gd fmla="*/ 174943 w 5957" name="T36"/>
              <a:gd fmla="*/ 650783 h 3807" name="T37"/>
              <a:gd fmla="*/ 25426 w 5957" name="T38"/>
              <a:gd fmla="*/ 530113 h 3807" name="T39"/>
              <a:gd fmla="*/ 39087 w 5957" name="T40"/>
              <a:gd fmla="*/ 453461 h 3807" name="T41"/>
              <a:gd fmla="*/ 55784 w 5957" name="T42"/>
              <a:gd fmla="*/ 325581 h 3807" name="T43"/>
              <a:gd fmla="*/ 122195 w 5957" name="T44"/>
              <a:gd fmla="*/ 360872 h 3807" name="T45"/>
              <a:gd fmla="*/ 127887 w 5957" name="T46"/>
              <a:gd fmla="*/ 250447 h 3807" name="T47"/>
              <a:gd fmla="*/ 127507 w 5957" name="T48"/>
              <a:gd fmla="*/ 112701 h 3807" name="T49"/>
              <a:gd fmla="*/ 184430 w 5957" name="T50"/>
              <a:gd fmla="*/ 114219 h 3807" name="T51"/>
              <a:gd fmla="*/ 263364 w 5957" name="T52"/>
              <a:gd fmla="*/ 83862 h 3807" name="T53"/>
              <a:gd fmla="*/ 366963 w 5957" name="T54"/>
              <a:gd fmla="*/ 7969 h 3807" name="T55"/>
              <a:gd fmla="*/ 479291 w 5957" name="T56"/>
              <a:gd fmla="*/ 54264 h 3807" name="T57"/>
              <a:gd fmla="*/ 588583 w 5957" name="T58"/>
              <a:gd fmla="*/ 33393 h 3807" name="T59"/>
              <a:gd fmla="*/ 665619 w 5957" name="T60"/>
              <a:gd fmla="*/ 107389 h 3807" name="T61"/>
              <a:gd fmla="*/ 773773 w 5957" name="T62"/>
              <a:gd fmla="*/ 89174 h 3807" name="T63"/>
              <a:gd fmla="*/ 910767 w 5957" name="T64"/>
              <a:gd fmla="*/ 96384 h 3807" name="T65"/>
              <a:gd fmla="*/ 1051557 w 5957" name="T66"/>
              <a:gd fmla="*/ 55022 h 3807" name="T67"/>
              <a:gd fmla="*/ 1222325 w 5957" name="T68"/>
              <a:gd fmla="*/ 68304 h 3807" name="T69"/>
              <a:gd fmla="*/ 1269382 w 5957" name="T70"/>
              <a:gd fmla="*/ 130157 h 3807" name="T71"/>
              <a:gd fmla="*/ 1274695 w 5957" name="T72"/>
              <a:gd fmla="*/ 240961 h 3807" name="T73"/>
              <a:gd fmla="*/ 1333894 w 5957" name="T74"/>
              <a:gd fmla="*/ 514555 h 3807" name="T75"/>
              <a:gd fmla="*/ 1439012 w 5957" name="T76"/>
              <a:gd fmla="*/ 557055 h 3807" name="T77"/>
              <a:gd fmla="*/ 1650386 w 5957" name="T78"/>
              <a:gd fmla="*/ 682658 h 3807" name="T79"/>
              <a:gd fmla="*/ 1801801 w 5957" name="T80"/>
              <a:gd fmla="*/ 694042 h 3807" name="T81"/>
              <a:gd fmla="*/ 1864416 w 5957" name="T82"/>
              <a:gd fmla="*/ 776386 h 3807" name="T83"/>
              <a:gd fmla="*/ 1933103 w 5957" name="T84"/>
              <a:gd fmla="*/ 848864 h 3807" name="T85"/>
              <a:gd fmla="*/ 1968396 w 5957" name="T86"/>
              <a:gd fmla="*/ 824958 h 3807" name="T87"/>
              <a:gd fmla="*/ 2047329 w 5957" name="T88"/>
              <a:gd fmla="*/ 824578 h 3807" name="T89"/>
              <a:gd fmla="*/ 2098559 w 5957" name="T90"/>
              <a:gd fmla="*/ 758931 h 3807" name="T91"/>
              <a:gd fmla="*/ 2210508 w 5957" name="T92"/>
              <a:gd fmla="*/ 901989 h 3807" name="T93"/>
              <a:gd fmla="*/ 2260600 w 5957" name="T94"/>
              <a:gd fmla="*/ 1056052 h 3807" name="T95"/>
              <a:gd fmla="*/ 2245041 w 5957" name="T96"/>
              <a:gd fmla="*/ 1216187 h 3807" name="T97"/>
              <a:gd fmla="*/ 2238969 w 5957" name="T98"/>
              <a:gd fmla="*/ 1240852 h 3807" name="T99"/>
              <a:gd fmla="*/ 2168385 w 5957" name="T100"/>
              <a:gd fmla="*/ 1236298 h 3807" name="T101"/>
              <a:gd fmla="*/ 2176354 w 5957" name="T102"/>
              <a:gd fmla="*/ 1338375 h 3807" name="T103"/>
              <a:gd fmla="*/ 2133852 w 5957" name="T104"/>
              <a:gd fmla="*/ 1343687 h 3807" name="T105"/>
              <a:gd fmla="*/ 2031011 w 5957" name="T106"/>
              <a:gd fmla="*/ 1353553 h 3807" name="T107"/>
              <a:gd fmla="*/ 1970293 w 5957" name="T108"/>
              <a:gd fmla="*/ 1353174 h 3807" name="T109"/>
              <a:gd fmla="*/ 1891739 w 5957" name="T110"/>
              <a:gd fmla="*/ 1293977 h 3807" name="T111"/>
              <a:gd fmla="*/ 1813945 w 5957" name="T112"/>
              <a:gd fmla="*/ 1304602 h 3807" name="T113"/>
              <a:gd fmla="*/ 1709586 w 5957" name="T114"/>
              <a:gd fmla="*/ 1374044 h 3807" name="T115"/>
              <a:gd fmla="*/ 1623063 w 5957" name="T116"/>
              <a:gd fmla="*/ 1427549 h 380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807" w="595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bg1"/>
          </a:solidFill>
          <a:ln cap="flat" cmpd="sng" w="8">
            <a:solidFill>
              <a:srgbClr val="FFFFFF"/>
            </a:solidFill>
            <a:round/>
          </a:ln>
        </p:spPr>
        <p:txBody>
          <a:bodyPr/>
          <a:lstStyle/>
          <a:p>
            <a:endParaRPr altLang="en-US" lang="zh-CN"/>
          </a:p>
        </p:txBody>
      </p:sp>
      <p:sp>
        <p:nvSpPr>
          <p:cNvPr id="13328" name="Freeform 16"/>
          <p:cNvSpPr/>
          <p:nvPr/>
        </p:nvSpPr>
        <p:spPr bwMode="auto">
          <a:xfrm>
            <a:off x="6256338" y="4427538"/>
            <a:ext cx="427037" cy="434975"/>
          </a:xfrm>
          <a:custGeom>
            <a:gdLst>
              <a:gd fmla="*/ 182416 w 1119" name="T0"/>
              <a:gd fmla="*/ 434975 h 1150" name="T1"/>
              <a:gd fmla="*/ 124028 w 1119" name="T2"/>
              <a:gd fmla="*/ 408498 h 1150" name="T3"/>
              <a:gd fmla="*/ 98841 w 1119" name="T4"/>
              <a:gd fmla="*/ 331337 h 1150" name="T5"/>
              <a:gd fmla="*/ 77088 w 1119" name="T6"/>
              <a:gd fmla="*/ 310913 h 1150" name="T7"/>
              <a:gd fmla="*/ 55335 w 1119" name="T8"/>
              <a:gd fmla="*/ 307887 h 1150" name="T9"/>
              <a:gd fmla="*/ 0 w 1119" name="T10"/>
              <a:gd fmla="*/ 196306 h 1150" name="T11"/>
              <a:gd fmla="*/ 30530 w 1119" name="T12"/>
              <a:gd fmla="*/ 149783 h 1150" name="T13"/>
              <a:gd fmla="*/ 68692 w 1119" name="T14"/>
              <a:gd fmla="*/ 111202 h 1150" name="T15"/>
              <a:gd fmla="*/ 83576 w 1119" name="T16"/>
              <a:gd fmla="*/ 88130 h 1150" name="T17"/>
              <a:gd fmla="*/ 86247 w 1119" name="T18"/>
              <a:gd fmla="*/ 27611 h 1150" name="T19"/>
              <a:gd fmla="*/ 132423 w 1119" name="T20"/>
              <a:gd fmla="*/ 21181 h 1150" name="T21"/>
              <a:gd fmla="*/ 164098 w 1119" name="T22"/>
              <a:gd fmla="*/ 21938 h 1150" name="T23"/>
              <a:gd fmla="*/ 237370 w 1119" name="T24"/>
              <a:gd fmla="*/ 20047 h 1150" name="T25"/>
              <a:gd fmla="*/ 296903 w 1119" name="T26"/>
              <a:gd fmla="*/ 38959 h 1150" name="T27"/>
              <a:gd fmla="*/ 349567 w 1119" name="T28"/>
              <a:gd fmla="*/ 24207 h 1150" name="T29"/>
              <a:gd fmla="*/ 378952 w 1119" name="T30"/>
              <a:gd fmla="*/ 37067 h 1150" name="T31"/>
              <a:gd fmla="*/ 425129 w 1119" name="T32"/>
              <a:gd fmla="*/ 43498 h 1150" name="T33"/>
              <a:gd fmla="*/ 372083 w 1119" name="T34"/>
              <a:gd fmla="*/ 113850 h 1150" name="T35"/>
              <a:gd fmla="*/ 407574 w 1119" name="T36"/>
              <a:gd fmla="*/ 114606 h 1150" name="T37"/>
              <a:gd fmla="*/ 422458 w 1119" name="T38"/>
              <a:gd fmla="*/ 100233 h 1150" name="T39"/>
              <a:gd fmla="*/ 418641 w 1119" name="T40"/>
              <a:gd fmla="*/ 129736 h 1150" name="T41"/>
              <a:gd fmla="*/ 374373 w 1119" name="T42"/>
              <a:gd fmla="*/ 147513 h 1150" name="T43"/>
              <a:gd fmla="*/ 376663 w 1119" name="T44"/>
              <a:gd fmla="*/ 169829 h 1150" name="T45"/>
              <a:gd fmla="*/ 399942 w 1119" name="T46"/>
              <a:gd fmla="*/ 182690 h 1150" name="T47"/>
              <a:gd fmla="*/ 394599 w 1119" name="T48"/>
              <a:gd fmla="*/ 245855 h 1150" name="T49"/>
              <a:gd fmla="*/ 391928 w 1119" name="T50"/>
              <a:gd fmla="*/ 295027 h 1150" name="T51"/>
              <a:gd fmla="*/ 382005 w 1119" name="T52"/>
              <a:gd fmla="*/ 297296 h 1150" name="T53"/>
              <a:gd fmla="*/ 380861 w 1119" name="T54"/>
              <a:gd fmla="*/ 282545 h 1150" name="T55"/>
              <a:gd fmla="*/ 313695 w 1119" name="T56"/>
              <a:gd fmla="*/ 330203 h 1150" name="T57"/>
              <a:gd fmla="*/ 304917 w 1119" name="T58"/>
              <a:gd fmla="*/ 351384 h 1150" name="T59"/>
              <a:gd fmla="*/ 302246 w 1119" name="T60"/>
              <a:gd fmla="*/ 419467 h 1150" name="T61"/>
              <a:gd fmla="*/ 290034 w 1119" name="T62"/>
              <a:gd fmla="*/ 416441 h 1150" name="T63"/>
              <a:gd fmla="*/ 182416 w 1119" name="T64"/>
              <a:gd fmla="*/ 434975 h 115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150" w="1119">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bg1"/>
          </a:solidFill>
          <a:ln cap="flat" cmpd="sng" w="8">
            <a:solidFill>
              <a:srgbClr val="FFFFFF"/>
            </a:solidFill>
            <a:round/>
          </a:ln>
        </p:spPr>
        <p:txBody>
          <a:bodyPr/>
          <a:lstStyle/>
          <a:p>
            <a:endParaRPr altLang="en-US" lang="zh-CN"/>
          </a:p>
        </p:txBody>
      </p:sp>
      <p:sp>
        <p:nvSpPr>
          <p:cNvPr id="13329" name="Freeform 17"/>
          <p:cNvSpPr/>
          <p:nvPr/>
        </p:nvSpPr>
        <p:spPr bwMode="auto">
          <a:xfrm>
            <a:off x="4811713" y="4237038"/>
            <a:ext cx="534987" cy="579437"/>
          </a:xfrm>
          <a:custGeom>
            <a:gdLst>
              <a:gd fmla="*/ 430720 w 1411" name="T0"/>
              <a:gd fmla="*/ 579437 h 1526" name="T1"/>
              <a:gd fmla="*/ 346168 w 1411" name="T2"/>
              <a:gd fmla="*/ 496281 h 1526" name="T3"/>
              <a:gd fmla="*/ 248725 w 1411" name="T4"/>
              <a:gd fmla="*/ 415402 h 1526" name="T5"/>
              <a:gd fmla="*/ 227872 w 1411" name="T6"/>
              <a:gd fmla="*/ 451095 h 1526" name="T7"/>
              <a:gd fmla="*/ 175549 w 1411" name="T8"/>
              <a:gd fmla="*/ 505773 h 1526" name="T9"/>
              <a:gd fmla="*/ 175169 w 1411" name="T10"/>
              <a:gd fmla="*/ 510710 h 1526" name="T11"/>
              <a:gd fmla="*/ 161899 w 1411" name="T12"/>
              <a:gd fmla="*/ 516405 h 1526" name="T13"/>
              <a:gd fmla="*/ 136496 w 1411" name="T14"/>
              <a:gd fmla="*/ 525898 h 1526" name="T15"/>
              <a:gd fmla="*/ 45878 w 1411" name="T16"/>
              <a:gd fmla="*/ 493623 h 1526" name="T17"/>
              <a:gd fmla="*/ 48532 w 1411" name="T18"/>
              <a:gd fmla="*/ 427933 h 1526" name="T19"/>
              <a:gd fmla="*/ 4171 w 1411" name="T20"/>
              <a:gd fmla="*/ 369458 h 1526" name="T21"/>
              <a:gd fmla="*/ 13270 w 1411" name="T22"/>
              <a:gd fmla="*/ 270353 h 1526" name="T23"/>
              <a:gd fmla="*/ 2654 w 1411" name="T24"/>
              <a:gd fmla="*/ 199348 h 1526" name="T25"/>
              <a:gd fmla="*/ 6446 w 1411" name="T26"/>
              <a:gd fmla="*/ 196690 h 1526" name="T27"/>
              <a:gd fmla="*/ 46257 w 1411" name="T28"/>
              <a:gd fmla="*/ 224029 h 1526" name="T29"/>
              <a:gd fmla="*/ 75073 w 1411" name="T30"/>
              <a:gd fmla="*/ 253266 h 1526" name="T31"/>
              <a:gd fmla="*/ 205502 w 1411" name="T32"/>
              <a:gd fmla="*/ 143530 h 1526" name="T33"/>
              <a:gd fmla="*/ 245692 w 1411" name="T34"/>
              <a:gd fmla="*/ 78600 h 1526" name="T35"/>
              <a:gd fmla="*/ 246071 w 1411" name="T36"/>
              <a:gd fmla="*/ 25061 h 1526" name="T37"/>
              <a:gd fmla="*/ 270337 w 1411" name="T38"/>
              <a:gd fmla="*/ 10632 h 1526" name="T39"/>
              <a:gd fmla="*/ 369676 w 1411" name="T40"/>
              <a:gd fmla="*/ 30756 h 1526" name="T41"/>
              <a:gd fmla="*/ 409487 w 1411" name="T42"/>
              <a:gd fmla="*/ 69107 h 1526" name="T43"/>
              <a:gd fmla="*/ 457639 w 1411" name="T44"/>
              <a:gd fmla="*/ 82777 h 1526" name="T45"/>
              <a:gd fmla="*/ 534608 w 1411" name="T46"/>
              <a:gd fmla="*/ 171629 h 1526" name="T47"/>
              <a:gd fmla="*/ 465223 w 1411" name="T48"/>
              <a:gd fmla="*/ 225927 h 1526" name="T49"/>
              <a:gd fmla="*/ 326073 w 1411" name="T50"/>
              <a:gd fmla="*/ 242255 h 1526" name="T51"/>
              <a:gd fmla="*/ 329485 w 1411" name="T52"/>
              <a:gd fmla="*/ 267316 h 1526" name="T53"/>
              <a:gd fmla="*/ 351855 w 1411" name="T54"/>
              <a:gd fmla="*/ 359585 h 1526" name="T55"/>
              <a:gd fmla="*/ 385600 w 1411" name="T56"/>
              <a:gd fmla="*/ 394139 h 1526" name="T57"/>
              <a:gd fmla="*/ 418207 w 1411" name="T58"/>
              <a:gd fmla="*/ 440843 h 1526" name="T59"/>
              <a:gd fmla="*/ 429961 w 1411" name="T60"/>
              <a:gd fmla="*/ 484889 h 1526" name="T61"/>
              <a:gd fmla="*/ 430720 w 1411" name="T62"/>
              <a:gd fmla="*/ 579437 h 152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526" w="1411">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bg1"/>
          </a:solidFill>
          <a:ln cap="flat" cmpd="sng" w="8">
            <a:solidFill>
              <a:srgbClr val="FFFFFF"/>
            </a:solidFill>
            <a:round/>
          </a:ln>
        </p:spPr>
        <p:txBody>
          <a:bodyPr/>
          <a:lstStyle/>
          <a:p>
            <a:endParaRPr altLang="en-US" lang="zh-CN"/>
          </a:p>
        </p:txBody>
      </p:sp>
      <p:sp>
        <p:nvSpPr>
          <p:cNvPr id="13330" name="Freeform 18"/>
          <p:cNvSpPr/>
          <p:nvPr/>
        </p:nvSpPr>
        <p:spPr bwMode="auto">
          <a:xfrm>
            <a:off x="5149850" y="4122738"/>
            <a:ext cx="869950" cy="550862"/>
          </a:xfrm>
          <a:custGeom>
            <a:gdLst>
              <a:gd fmla="*/ 92532 w 2294" name="T0"/>
              <a:gd fmla="*/ 550862 h 1452" name="T1"/>
              <a:gd fmla="*/ 5688 w 2294" name="T2"/>
              <a:gd fmla="*/ 446911 h 1452" name="T3"/>
              <a:gd fmla="*/ 8343 w 2294" name="T4"/>
              <a:gd fmla="*/ 410870 h 1452" name="T5"/>
              <a:gd fmla="*/ 9860 w 2294" name="T6"/>
              <a:gd fmla="*/ 386210 h 1452" name="T7"/>
              <a:gd fmla="*/ 0 w 2294" name="T8"/>
              <a:gd fmla="*/ 364586 h 1452" name="T9"/>
              <a:gd fmla="*/ 111493 w 2294" name="T10"/>
              <a:gd fmla="*/ 360033 h 1452" name="T11"/>
              <a:gd fmla="*/ 175962 w 2294" name="T12"/>
              <a:gd fmla="*/ 314507 h 1452" name="T13"/>
              <a:gd fmla="*/ 207817 w 2294" name="T14"/>
              <a:gd fmla="*/ 292883 h 1452" name="T15"/>
              <a:gd fmla="*/ 208955 w 2294" name="T16"/>
              <a:gd fmla="*/ 269361 h 1452" name="T17"/>
              <a:gd fmla="*/ 124766 w 2294" name="T18"/>
              <a:gd fmla="*/ 185138 h 1452" name="T19"/>
              <a:gd fmla="*/ 118698 w 2294" name="T20"/>
              <a:gd fmla="*/ 169963 h 1452" name="T21"/>
              <a:gd fmla="*/ 116802 w 2294" name="T22"/>
              <a:gd fmla="*/ 114194 h 1452" name="T23"/>
              <a:gd fmla="*/ 160414 w 2294" name="T24"/>
              <a:gd fmla="*/ 80429 h 1452" name="T25"/>
              <a:gd fmla="*/ 157380 w 2294" name="T26"/>
              <a:gd fmla="*/ 26936 h 1452" name="T27"/>
              <a:gd fmla="*/ 127042 w 2294" name="T28"/>
              <a:gd fmla="*/ 0 h 1452" name="T29"/>
              <a:gd fmla="*/ 230192 w 2294" name="T30"/>
              <a:gd fmla="*/ 2656 h 1452" name="T31"/>
              <a:gd fmla="*/ 272286 w 2294" name="T32"/>
              <a:gd fmla="*/ 11381 h 1452" name="T33"/>
              <a:gd fmla="*/ 365197 w 2294" name="T34"/>
              <a:gd fmla="*/ 80808 h 1452" name="T35"/>
              <a:gd fmla="*/ 393260 w 2294" name="T36"/>
              <a:gd fmla="*/ 93707 h 1452" name="T37"/>
              <a:gd fmla="*/ 528644 w 2294" name="T38"/>
              <a:gd fmla="*/ 99777 h 1452" name="T39"/>
              <a:gd fmla="*/ 573393 w 2294" name="T40"/>
              <a:gd fmla="*/ 130507 h 1452" name="T41"/>
              <a:gd fmla="*/ 607145 w 2294" name="T42"/>
              <a:gd fmla="*/ 173757 h 1452" name="T43"/>
              <a:gd fmla="*/ 670097 w 2294" name="T44"/>
              <a:gd fmla="*/ 181724 h 1452" name="T45"/>
              <a:gd fmla="*/ 715983 w 2294" name="T46"/>
              <a:gd fmla="*/ 203728 h 1452" name="T47"/>
              <a:gd fmla="*/ 772868 w 2294" name="T48"/>
              <a:gd fmla="*/ 217765 h 1452" name="T49"/>
              <a:gd fmla="*/ 790691 w 2294" name="T50"/>
              <a:gd fmla="*/ 245460 h 1452" name="T51"/>
              <a:gd fmla="*/ 832027 w 2294" name="T52"/>
              <a:gd fmla="*/ 271258 h 1452" name="T53"/>
              <a:gd fmla="*/ 812307 w 2294" name="T54"/>
              <a:gd fmla="*/ 312990 h 1452" name="T55"/>
              <a:gd fmla="*/ 844542 w 2294" name="T56"/>
              <a:gd fmla="*/ 361171 h 1452" name="T57"/>
              <a:gd fmla="*/ 869950 w 2294" name="T58"/>
              <a:gd fmla="*/ 410111 h 1452" name="T59"/>
              <a:gd fmla="*/ 869950 w 2294" name="T60"/>
              <a:gd fmla="*/ 415043 h 1452" name="T61"/>
              <a:gd fmla="*/ 739875 w 2294" name="T62"/>
              <a:gd fmla="*/ 480297 h 1452" name="T63"/>
              <a:gd fmla="*/ 710674 w 2294" name="T64"/>
              <a:gd fmla="*/ 504198 h 1452" name="T65"/>
              <a:gd fmla="*/ 641275 w 2294" name="T66"/>
              <a:gd fmla="*/ 537204 h 1452" name="T67"/>
              <a:gd fmla="*/ 628002 w 2294" name="T68"/>
              <a:gd fmla="*/ 544413 h 1452" name="T69"/>
              <a:gd fmla="*/ 591976 w 2294" name="T70"/>
              <a:gd fmla="*/ 511406 h 1452" name="T71"/>
              <a:gd fmla="*/ 519543 w 2294" name="T72"/>
              <a:gd fmla="*/ 460949 h 1452" name="T73"/>
              <a:gd fmla="*/ 474415 w 2294" name="T74"/>
              <a:gd fmla="*/ 487126 h 1452" name="T75"/>
              <a:gd fmla="*/ 331825 w 2294" name="T76"/>
              <a:gd fmla="*/ 421493 h 1452" name="T77"/>
              <a:gd fmla="*/ 263943 w 2294" name="T78"/>
              <a:gd fmla="*/ 403662 h 1452" name="T79"/>
              <a:gd fmla="*/ 234742 w 2294" name="T80"/>
              <a:gd fmla="*/ 453740 h 1452" name="T81"/>
              <a:gd fmla="*/ 227158 w 2294" name="T82"/>
              <a:gd fmla="*/ 467398 h 1452" name="T83"/>
              <a:gd fmla="*/ 210472 w 2294" name="T84"/>
              <a:gd fmla="*/ 464363 h 1452" name="T85"/>
              <a:gd fmla="*/ 111872 w 2294" name="T86"/>
              <a:gd fmla="*/ 537584 h 1452" name="T87"/>
              <a:gd fmla="*/ 92532 w 2294" name="T88"/>
              <a:gd fmla="*/ 550862 h 1452"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452" w="2294">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bg1"/>
          </a:solidFill>
          <a:ln cap="flat" cmpd="sng" w="8">
            <a:solidFill>
              <a:srgbClr val="FFFFFF"/>
            </a:solidFill>
            <a:round/>
          </a:ln>
        </p:spPr>
        <p:txBody>
          <a:bodyPr/>
          <a:lstStyle/>
          <a:p>
            <a:endParaRPr altLang="en-US" lang="zh-CN"/>
          </a:p>
        </p:txBody>
      </p:sp>
      <p:sp>
        <p:nvSpPr>
          <p:cNvPr id="13331" name="Freeform 19"/>
          <p:cNvSpPr/>
          <p:nvPr/>
        </p:nvSpPr>
        <p:spPr bwMode="auto">
          <a:xfrm>
            <a:off x="5870575" y="3886200"/>
            <a:ext cx="534988" cy="682625"/>
          </a:xfrm>
          <a:custGeom>
            <a:gdLst>
              <a:gd fmla="*/ 245693 w 1411" name="T0"/>
              <a:gd fmla="*/ 679214 h 1801" name="T1"/>
              <a:gd fmla="*/ 239626 w 1411" name="T2"/>
              <a:gd fmla="*/ 674286 h 1801" name="T3"/>
              <a:gd fmla="*/ 241143 w 1411" name="T4"/>
              <a:gd fmla="*/ 621981 h 1801" name="T5"/>
              <a:gd fmla="*/ 230147 w 1411" name="T6"/>
              <a:gd fmla="*/ 611747 h 1801" name="T7"/>
              <a:gd fmla="*/ 174411 w 1411" name="T8"/>
              <a:gd fmla="*/ 641690 h 1801" name="T9"/>
              <a:gd fmla="*/ 162278 w 1411" name="T10"/>
              <a:gd fmla="*/ 647376 h 1801" name="T11"/>
              <a:gd fmla="*/ 145216 w 1411" name="T12"/>
              <a:gd fmla="*/ 627287 h 1801" name="T13"/>
              <a:gd fmla="*/ 138012 w 1411" name="T14"/>
              <a:gd fmla="*/ 614400 h 1801" name="T15"/>
              <a:gd fmla="*/ 114126 w 1411" name="T16"/>
              <a:gd fmla="*/ 552998 h 1801" name="T17"/>
              <a:gd fmla="*/ 104647 w 1411" name="T18"/>
              <a:gd fmla="*/ 545418 h 1801" name="T19"/>
              <a:gd fmla="*/ 125500 w 1411" name="T20"/>
              <a:gd fmla="*/ 513580 h 1801" name="T21"/>
              <a:gd fmla="*/ 67490 w 1411" name="T22"/>
              <a:gd fmla="*/ 462411 h 1801" name="T23"/>
              <a:gd fmla="*/ 65215 w 1411" name="T24"/>
              <a:gd fmla="*/ 446492 h 1801" name="T25"/>
              <a:gd fmla="*/ 59148 w 1411" name="T26"/>
              <a:gd fmla="*/ 442702 h 1801" name="T27"/>
              <a:gd fmla="*/ 97064 w 1411" name="T28"/>
              <a:gd fmla="*/ 406315 h 1801" name="T29"/>
              <a:gd fmla="*/ 115263 w 1411" name="T30"/>
              <a:gd fmla="*/ 383195 h 1801" name="T31"/>
              <a:gd fmla="*/ 89101 w 1411" name="T32"/>
              <a:gd fmla="*/ 296777 h 1801" name="T33"/>
              <a:gd fmla="*/ 62561 w 1411" name="T34"/>
              <a:gd fmla="*/ 296019 h 1801" name="T35"/>
              <a:gd fmla="*/ 52703 w 1411" name="T36"/>
              <a:gd fmla="*/ 307011 h 1801" name="T37"/>
              <a:gd fmla="*/ 44361 w 1411" name="T38"/>
              <a:gd fmla="*/ 308148 h 1801" name="T39"/>
              <a:gd fmla="*/ 21612 w 1411" name="T40"/>
              <a:gd fmla="*/ 250536 h 1801" name="T41"/>
              <a:gd fmla="*/ 0 w 1411" name="T42"/>
              <a:gd fmla="*/ 233859 h 1801" name="T43"/>
              <a:gd fmla="*/ 48532 w 1411" name="T44"/>
              <a:gd fmla="*/ 172836 h 1801" name="T45"/>
              <a:gd fmla="*/ 50428 w 1411" name="T46"/>
              <a:gd fmla="*/ 82249 h 1801" name="T47"/>
              <a:gd fmla="*/ 54219 w 1411" name="T48"/>
              <a:gd fmla="*/ 79974 h 1801" name="T49"/>
              <a:gd fmla="*/ 65973 w 1411" name="T50"/>
              <a:gd fmla="*/ 85281 h 1801" name="T51"/>
              <a:gd fmla="*/ 103509 w 1411" name="T52"/>
              <a:gd fmla="*/ 139481 h 1801" name="T53"/>
              <a:gd fmla="*/ 126259 w 1411" name="T54"/>
              <a:gd fmla="*/ 140239 h 1801" name="T55"/>
              <a:gd fmla="*/ 152041 w 1411" name="T56"/>
              <a:gd fmla="*/ 77321 h 1801" name="T57"/>
              <a:gd fmla="*/ 153558 w 1411" name="T58"/>
              <a:gd fmla="*/ 62539 h 1801" name="T59"/>
              <a:gd fmla="*/ 110334 w 1411" name="T60"/>
              <a:gd fmla="*/ 19330 h 1801" name="T61"/>
              <a:gd fmla="*/ 129671 w 1411" name="T62"/>
              <a:gd fmla="*/ 0 h 1801" name="T63"/>
              <a:gd fmla="*/ 135738 w 1411" name="T64"/>
              <a:gd fmla="*/ 0 h 1801" name="T65"/>
              <a:gd fmla="*/ 183890 w 1411" name="T66"/>
              <a:gd fmla="*/ 70878 h 1801" name="T67"/>
              <a:gd fmla="*/ 202848 w 1411" name="T68"/>
              <a:gd fmla="*/ 94756 h 1801" name="T69"/>
              <a:gd fmla="*/ 286641 w 1411" name="T70"/>
              <a:gd fmla="*/ 114466 h 1801" name="T71"/>
              <a:gd fmla="*/ 303324 w 1411" name="T72"/>
              <a:gd fmla="*/ 128490 h 1801" name="T73"/>
              <a:gd fmla="*/ 360956 w 1411" name="T74"/>
              <a:gd fmla="*/ 234238 h 1801" name="T75"/>
              <a:gd fmla="*/ 365506 w 1411" name="T76"/>
              <a:gd fmla="*/ 242955 h 1801" name="T77"/>
              <a:gd fmla="*/ 411763 w 1411" name="T78"/>
              <a:gd fmla="*/ 235375 h 1801" name="T79"/>
              <a:gd fmla="*/ 436028 w 1411" name="T80"/>
              <a:gd fmla="*/ 218698 h 1801" name="T81"/>
              <a:gd fmla="*/ 452711 w 1411" name="T82"/>
              <a:gd fmla="*/ 266455 h 1801" name="T83"/>
              <a:gd fmla="*/ 400767 w 1411" name="T84"/>
              <a:gd fmla="*/ 272519 h 1801" name="T85"/>
              <a:gd fmla="*/ 387117 w 1411" name="T86"/>
              <a:gd fmla="*/ 301704 h 1801" name="T87"/>
              <a:gd fmla="*/ 384463 w 1411" name="T88"/>
              <a:gd fmla="*/ 330510 h 1801" name="T89"/>
              <a:gd fmla="*/ 373468 w 1411" name="T90"/>
              <a:gd fmla="*/ 362348 h 1801" name="T91"/>
              <a:gd fmla="*/ 421621 w 1411" name="T92"/>
              <a:gd fmla="*/ 410864 h 1801" name="T93"/>
              <a:gd fmla="*/ 450436 w 1411" name="T94"/>
              <a:gd fmla="*/ 432468 h 1801" name="T95"/>
              <a:gd fmla="*/ 468636 w 1411" name="T96"/>
              <a:gd fmla="*/ 449145 h 1801" name="T97"/>
              <a:gd fmla="*/ 523234 w 1411" name="T98"/>
              <a:gd fmla="*/ 456726 h 1801" name="T99"/>
              <a:gd fmla="*/ 533851 w 1411" name="T100"/>
              <a:gd fmla="*/ 465822 h 1801" name="T101"/>
              <a:gd fmla="*/ 534988 w 1411" name="T102"/>
              <a:gd fmla="*/ 482879 h 1801" name="T103"/>
              <a:gd fmla="*/ 477736 w 1411" name="T104"/>
              <a:gd fmla="*/ 528741 h 1801" name="T105"/>
              <a:gd fmla="*/ 480010 w 1411" name="T106"/>
              <a:gd fmla="*/ 552240 h 1801" name="T107"/>
              <a:gd fmla="*/ 458399 w 1411" name="T108"/>
              <a:gd fmla="*/ 564369 h 1801" name="T109"/>
              <a:gd fmla="*/ 458019 w 1411" name="T110"/>
              <a:gd fmla="*/ 623876 h 1801" name="T111"/>
              <a:gd fmla="*/ 377639 w 1411" name="T112"/>
              <a:gd fmla="*/ 667843 h 1801" name="T113"/>
              <a:gd fmla="*/ 315836 w 1411" name="T114"/>
              <a:gd fmla="*/ 673528 h 1801" name="T115"/>
              <a:gd fmla="*/ 284746 w 1411" name="T116"/>
              <a:gd fmla="*/ 628045 h 1801" name="T117"/>
              <a:gd fmla="*/ 265029 w 1411" name="T118"/>
              <a:gd fmla="*/ 643964 h 1801" name="T119"/>
              <a:gd fmla="*/ 257826 w 1411" name="T120"/>
              <a:gd fmla="*/ 679593 h 1801" name="T121"/>
              <a:gd fmla="*/ 245693 w 1411" name="T122"/>
              <a:gd fmla="*/ 679214 h 1801"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801" w="141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bg1"/>
          </a:solidFill>
          <a:ln cap="flat" cmpd="sng" w="8">
            <a:solidFill>
              <a:srgbClr val="FFFFFF"/>
            </a:solidFill>
            <a:round/>
          </a:ln>
        </p:spPr>
        <p:txBody>
          <a:bodyPr/>
          <a:lstStyle/>
          <a:p>
            <a:endParaRPr altLang="en-US" lang="zh-CN"/>
          </a:p>
        </p:txBody>
      </p:sp>
      <p:sp>
        <p:nvSpPr>
          <p:cNvPr id="13332" name="Freeform 20"/>
          <p:cNvSpPr/>
          <p:nvPr/>
        </p:nvSpPr>
        <p:spPr bwMode="auto">
          <a:xfrm>
            <a:off x="6005513" y="3797300"/>
            <a:ext cx="633412" cy="642938"/>
          </a:xfrm>
          <a:custGeom>
            <a:gdLst>
              <a:gd fmla="*/ 400010 w 1669" name="T0"/>
              <a:gd fmla="*/ 642938 h 1690" name="T1"/>
              <a:gd fmla="*/ 361299 w 1669" name="T2"/>
              <a:gd fmla="*/ 633427 h 1690" name="T3"/>
              <a:gd fmla="*/ 361299 w 1669" name="T4"/>
              <a:gd fmla="*/ 618210 h 1690" name="T5"/>
              <a:gd fmla="*/ 402666 w 1669" name="T6"/>
              <a:gd fmla="*/ 591959 h 1690" name="T7"/>
              <a:gd fmla="*/ 413672 w 1669" name="T8"/>
              <a:gd fmla="*/ 577122 h 1690" name="T9"/>
              <a:gd fmla="*/ 348396 w 1669" name="T10"/>
              <a:gd fmla="*/ 528427 h 1690" name="T11"/>
              <a:gd fmla="*/ 319552 w 1669" name="T12"/>
              <a:gd fmla="*/ 500274 h 1690" name="T13"/>
              <a:gd fmla="*/ 276288 w 1669" name="T14"/>
              <a:gd fmla="*/ 467937 h 1690" name="T15"/>
              <a:gd fmla="*/ 249721 w 1669" name="T16"/>
              <a:gd fmla="*/ 435980 h 1690" name="T17"/>
              <a:gd fmla="*/ 264523 w 1669" name="T18"/>
              <a:gd fmla="*/ 396795 h 1690" name="T19"/>
              <a:gd fmla="*/ 273251 w 1669" name="T20"/>
              <a:gd fmla="*/ 373208 h 1690" name="T21"/>
              <a:gd fmla="*/ 330179 w 1669" name="T22"/>
              <a:gd fmla="*/ 362176 h 1690" name="T23"/>
              <a:gd fmla="*/ 307408 w 1669" name="T24"/>
              <a:gd fmla="*/ 294458 h 1690" name="T25"/>
              <a:gd fmla="*/ 269836 w 1669" name="T26"/>
              <a:gd fmla="*/ 298262 h 1690" name="T27"/>
              <a:gd fmla="*/ 266041 w 1669" name="T28"/>
              <a:gd fmla="*/ 318045 h 1690" name="T29"/>
              <a:gd fmla="*/ 240613 w 1669" name="T30"/>
              <a:gd fmla="*/ 321469 h 1690" name="T31"/>
              <a:gd fmla="*/ 221258 w 1669" name="T32"/>
              <a:gd fmla="*/ 302067 h 1690" name="T33"/>
              <a:gd fmla="*/ 170023 w 1669" name="T34"/>
              <a:gd fmla="*/ 197447 h 1690" name="T35"/>
              <a:gd fmla="*/ 117650 w 1669" name="T36"/>
              <a:gd fmla="*/ 183751 h 1690" name="T37"/>
              <a:gd fmla="*/ 74385 w 1669" name="T38"/>
              <a:gd fmla="*/ 168914 h 1690" name="T39"/>
              <a:gd fmla="*/ 64518 w 1669" name="T40"/>
              <a:gd fmla="*/ 157501 h 1690" name="T41"/>
              <a:gd fmla="*/ 7970 w 1669" name="T42"/>
              <a:gd fmla="*/ 76087 h 1690" name="T43"/>
              <a:gd fmla="*/ 28843 w 1669" name="T44"/>
              <a:gd fmla="*/ 42989 h 1690" name="T45"/>
              <a:gd fmla="*/ 42126 w 1669" name="T46"/>
              <a:gd fmla="*/ 57066 h 1690" name="T47"/>
              <a:gd fmla="*/ 42126 w 1669" name="T48"/>
              <a:gd fmla="*/ 60870 h 1690" name="T49"/>
              <a:gd fmla="*/ 77042 w 1669" name="T50"/>
              <a:gd fmla="*/ 101577 h 1690" name="T51"/>
              <a:gd fmla="*/ 136246 w 1669" name="T52"/>
              <a:gd fmla="*/ 114511 h 1690" name="T53"/>
              <a:gd fmla="*/ 193553 w 1669" name="T54"/>
              <a:gd fmla="*/ 89783 h 1690" name="T55"/>
              <a:gd fmla="*/ 212908 w 1669" name="T56"/>
              <a:gd fmla="*/ 91305 h 1690" name="T57"/>
              <a:gd fmla="*/ 238715 w 1669" name="T58"/>
              <a:gd fmla="*/ 59729 h 1690" name="T59"/>
              <a:gd fmla="*/ 280083 w 1669" name="T60"/>
              <a:gd fmla="*/ 761 h 1690" name="T61"/>
              <a:gd fmla="*/ 281221 w 1669" name="T62"/>
              <a:gd fmla="*/ 31957 h 1690" name="T63"/>
              <a:gd fmla="*/ 318414 w 1669" name="T64"/>
              <a:gd fmla="*/ 62772 h 1690" name="T65"/>
              <a:gd fmla="*/ 398492 w 1669" name="T66"/>
              <a:gd fmla="*/ 108424 h 1690" name="T67"/>
              <a:gd fmla="*/ 483503 w 1669" name="T68"/>
              <a:gd fmla="*/ 265164 h 1690" name="T69"/>
              <a:gd fmla="*/ 506274 w 1669" name="T70"/>
              <a:gd fmla="*/ 330599 h 1690" name="T71"/>
              <a:gd fmla="*/ 613677 w 1669" name="T72"/>
              <a:gd fmla="*/ 400600 h 1690" name="T73"/>
              <a:gd fmla="*/ 613677 w 1669" name="T74"/>
              <a:gd fmla="*/ 407828 h 1690" name="T75"/>
              <a:gd fmla="*/ 548021 w 1669" name="T76"/>
              <a:gd fmla="*/ 411252 h 1690" name="T77"/>
              <a:gd fmla="*/ 548021 w 1669" name="T78"/>
              <a:gd fmla="*/ 436361 h 1690" name="T79"/>
              <a:gd fmla="*/ 586732 w 1669" name="T80"/>
              <a:gd fmla="*/ 451959 h 1690" name="T81"/>
              <a:gd fmla="*/ 584075 w 1669" name="T82"/>
              <a:gd fmla="*/ 483155 h 1690" name="T83"/>
              <a:gd fmla="*/ 629996 w 1669" name="T84"/>
              <a:gd fmla="*/ 506742 h 1690" name="T85"/>
              <a:gd fmla="*/ 633412 w 1669" name="T86"/>
              <a:gd fmla="*/ 514350 h 1690" name="T87"/>
              <a:gd fmla="*/ 584834 w 1669" name="T88"/>
              <a:gd fmla="*/ 563046 h 1690" name="T89"/>
              <a:gd fmla="*/ 584834 w 1669" name="T90"/>
              <a:gd fmla="*/ 569133 h 1690" name="T91"/>
              <a:gd fmla="*/ 527527 w 1669" name="T92"/>
              <a:gd fmla="*/ 616307 h 1690" name="T93"/>
              <a:gd fmla="*/ 487298 w 1669" name="T94"/>
              <a:gd fmla="*/ 628862 h 1690" name="T95"/>
              <a:gd fmla="*/ 485021 w 1669" name="T96"/>
              <a:gd fmla="*/ 635329 h 1690" name="T97"/>
              <a:gd fmla="*/ 426955 w 1669" name="T98"/>
              <a:gd fmla="*/ 630003 h 1690" name="T99"/>
              <a:gd fmla="*/ 400010 w 1669" name="T100"/>
              <a:gd fmla="*/ 642938 h 169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1690" w="1669">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bg1"/>
          </a:solidFill>
          <a:ln cap="flat" cmpd="sng" w="8">
            <a:solidFill>
              <a:srgbClr val="FFFFFF"/>
            </a:solidFill>
            <a:round/>
          </a:ln>
        </p:spPr>
        <p:txBody>
          <a:bodyPr/>
          <a:lstStyle/>
          <a:p>
            <a:endParaRPr altLang="en-US" lang="zh-CN"/>
          </a:p>
        </p:txBody>
      </p:sp>
      <p:sp>
        <p:nvSpPr>
          <p:cNvPr id="13333" name="Freeform 21"/>
          <p:cNvSpPr/>
          <p:nvPr/>
        </p:nvSpPr>
        <p:spPr bwMode="auto">
          <a:xfrm>
            <a:off x="5364163" y="3675063"/>
            <a:ext cx="646112" cy="646112"/>
          </a:xfrm>
          <a:custGeom>
            <a:gdLst>
              <a:gd fmla="*/ 550335 w 1700" name="T0"/>
              <a:gd fmla="*/ 646112 h 1701" name="T1"/>
              <a:gd fmla="*/ 499407 w 1700" name="T2"/>
              <a:gd fmla="*/ 637376 h 1701" name="T3"/>
              <a:gd fmla="*/ 459500 w 1700" name="T4"/>
              <a:gd fmla="*/ 615345 h 1701" name="T5"/>
              <a:gd fmla="*/ 383106 w 1700" name="T6"/>
              <a:gd fmla="*/ 595973 h 1701" name="T7"/>
              <a:gd fmla="*/ 362583 w 1700" name="T8"/>
              <a:gd fmla="*/ 562927 h 1701" name="T9"/>
              <a:gd fmla="*/ 323816 w 1700" name="T10"/>
              <a:gd fmla="*/ 537097 h 1701" name="T11"/>
              <a:gd fmla="*/ 184332 w 1700" name="T12"/>
              <a:gd fmla="*/ 529880 h 1701" name="T13"/>
              <a:gd fmla="*/ 95777 w 1700" name="T14"/>
              <a:gd fmla="*/ 481640 h 1701" name="T15"/>
              <a:gd fmla="*/ 68032 w 1700" name="T16"/>
              <a:gd fmla="*/ 450113 h 1701" name="T17"/>
              <a:gd fmla="*/ 20143 w 1700" name="T18"/>
              <a:gd fmla="*/ 338060 h 1701" name="T19"/>
              <a:gd fmla="*/ 1140 w 1700" name="T20"/>
              <a:gd fmla="*/ 281463 h 1701" name="T21"/>
              <a:gd fmla="*/ 380 w 1700" name="T22"/>
              <a:gd fmla="*/ 236642 h 1701" name="T23"/>
              <a:gd fmla="*/ 57390 w 1700" name="T24"/>
              <a:gd fmla="*/ 207014 h 1701" name="T25"/>
              <a:gd fmla="*/ 76773 w 1700" name="T26"/>
              <a:gd fmla="*/ 197518 h 1701" name="T27"/>
              <a:gd fmla="*/ 158487 w 1700" name="T28"/>
              <a:gd fmla="*/ 165991 h 1701" name="T29"/>
              <a:gd fmla="*/ 239822 w 1700" name="T30"/>
              <a:gd fmla="*/ 148139 h 1701" name="T31"/>
              <a:gd fmla="*/ 298732 w 1700" name="T32"/>
              <a:gd fmla="*/ 94961 h 1701" name="T33"/>
              <a:gd fmla="*/ 329517 w 1700" name="T34"/>
              <a:gd fmla="*/ 0 h 1701" name="T35"/>
              <a:gd fmla="*/ 389948 w 1700" name="T36"/>
              <a:gd fmla="*/ 15194 h 1701" name="T37"/>
              <a:gd fmla="*/ 480023 w 1700" name="T38"/>
              <a:gd fmla="*/ 17473 h 1701" name="T39"/>
              <a:gd fmla="*/ 494466 w 1700" name="T40"/>
              <a:gd fmla="*/ 40263 h 1701" name="T41"/>
              <a:gd fmla="*/ 507388 w 1700" name="T42"/>
              <a:gd fmla="*/ 100278 h 1701" name="T43"/>
              <a:gd fmla="*/ 470522 w 1700" name="T44"/>
              <a:gd fmla="*/ 142821 h 1701" name="T45"/>
              <a:gd fmla="*/ 457219 w 1700" name="T46"/>
              <a:gd fmla="*/ 147379 h 1701" name="T47"/>
              <a:gd fmla="*/ 457219 w 1700" name="T48"/>
              <a:gd fmla="*/ 156115 h 1701" name="T49"/>
              <a:gd fmla="*/ 498266 w 1700" name="T50"/>
              <a:gd fmla="*/ 188402 h 1701" name="T51"/>
              <a:gd fmla="*/ 500927 w 1700" name="T52"/>
              <a:gd fmla="*/ 194859 h 1701" name="T53"/>
              <a:gd fmla="*/ 589102 w 1700" name="T54"/>
              <a:gd fmla="*/ 226766 h 1701" name="T55"/>
              <a:gd fmla="*/ 614567 w 1700" name="T56"/>
              <a:gd fmla="*/ 248417 h 1701" name="T57"/>
              <a:gd fmla="*/ 646112 w 1700" name="T58"/>
              <a:gd fmla="*/ 274246 h 1701" name="T59"/>
              <a:gd fmla="*/ 644592 w 1700" name="T60"/>
              <a:gd fmla="*/ 285262 h 1701" name="T61"/>
              <a:gd fmla="*/ 627489 w 1700" name="T62"/>
              <a:gd fmla="*/ 339579 h 1701" name="T63"/>
              <a:gd fmla="*/ 608105 w 1700" name="T64"/>
              <a:gd fmla="*/ 334261 h 1701" name="T65"/>
              <a:gd fmla="*/ 545014 w 1700" name="T66"/>
              <a:gd fmla="*/ 280324 h 1701" name="T67"/>
              <a:gd fmla="*/ 547295 w 1700" name="T68"/>
              <a:gd fmla="*/ 362370 h 1701" name="T69"/>
              <a:gd fmla="*/ 493326 w 1700" name="T70"/>
              <a:gd fmla="*/ 423524 h 1701" name="T71"/>
              <a:gd fmla="*/ 493326 w 1700" name="T72"/>
              <a:gd fmla="*/ 449354 h 1701" name="T73"/>
              <a:gd fmla="*/ 517270 w 1700" name="T74"/>
              <a:gd fmla="*/ 468726 h 1701" name="T75"/>
              <a:gd fmla="*/ 529052 w 1700" name="T76"/>
              <a:gd fmla="*/ 512407 h 1701" name="T77"/>
              <a:gd fmla="*/ 559457 w 1700" name="T78"/>
              <a:gd fmla="*/ 533299 h 1701" name="T79"/>
              <a:gd fmla="*/ 591002 w 1700" name="T80"/>
              <a:gd fmla="*/ 521524 h 1701" name="T81"/>
              <a:gd fmla="*/ 605065 w 1700" name="T82"/>
              <a:gd fmla="*/ 600151 h 1701" name="T83"/>
              <a:gd fmla="*/ 565158 w 1700" name="T84"/>
              <a:gd fmla="*/ 622942 h 1701" name="T85"/>
              <a:gd fmla="*/ 550335 w 1700" name="T86"/>
              <a:gd fmla="*/ 646112 h 1701"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701" w="1700">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bg1"/>
          </a:solidFill>
          <a:ln cap="flat" cmpd="sng" w="8">
            <a:solidFill>
              <a:srgbClr val="FFFFFF"/>
            </a:solidFill>
            <a:round/>
          </a:ln>
        </p:spPr>
        <p:txBody>
          <a:bodyPr/>
          <a:lstStyle/>
          <a:p>
            <a:endParaRPr altLang="en-US" lang="zh-CN"/>
          </a:p>
        </p:txBody>
      </p:sp>
      <p:sp>
        <p:nvSpPr>
          <p:cNvPr id="13334" name="Freeform 22"/>
          <p:cNvSpPr/>
          <p:nvPr/>
        </p:nvSpPr>
        <p:spPr bwMode="auto">
          <a:xfrm>
            <a:off x="4849813" y="3254375"/>
            <a:ext cx="569912" cy="1047750"/>
          </a:xfrm>
          <a:custGeom>
            <a:gdLst>
              <a:gd fmla="*/ 398710 w 1498" name="T0"/>
              <a:gd fmla="*/ 1047371 h 2761" name="T1"/>
              <a:gd fmla="*/ 323762 w 1498" name="T2"/>
              <a:gd fmla="*/ 990828 h 2761" name="T3"/>
              <a:gd fmla="*/ 294467 w 1498" name="T4"/>
              <a:gd fmla="*/ 980202 h 2761" name="T5"/>
              <a:gd fmla="*/ 210769 w 1498" name="T6"/>
              <a:gd fmla="*/ 990448 h 2761" name="T7"/>
              <a:gd fmla="*/ 171963 w 1498" name="T8"/>
              <a:gd fmla="*/ 966920 h 2761" name="T9"/>
              <a:gd fmla="*/ 116037 w 1498" name="T10"/>
              <a:gd fmla="*/ 934664 h 2761" name="T11"/>
              <a:gd fmla="*/ 66198 w 1498" name="T12"/>
              <a:gd fmla="*/ 933526 h 2761" name="T13"/>
              <a:gd fmla="*/ 15218 w 1498" name="T14"/>
              <a:gd fmla="*/ 914552 h 2761" name="T15"/>
              <a:gd fmla="*/ 25110 w 1498" name="T16"/>
              <a:gd fmla="*/ 883814 h 2761" name="T17"/>
              <a:gd fmla="*/ 12174 w 1498" name="T18"/>
              <a:gd fmla="*/ 845107 h 2761" name="T19"/>
              <a:gd fmla="*/ 3804 w 1498" name="T20"/>
              <a:gd fmla="*/ 821199 h 2761" name="T21"/>
              <a:gd fmla="*/ 69242 w 1498" name="T22"/>
              <a:gd fmla="*/ 821579 h 2761" name="T23"/>
              <a:gd fmla="*/ 78372 w 1498" name="T24"/>
              <a:gd fmla="*/ 735057 h 2761" name="T25"/>
              <a:gd fmla="*/ 62774 w 1498" name="T26"/>
              <a:gd fmla="*/ 700903 h 2761" name="T27"/>
              <a:gd fmla="*/ 125168 w 1498" name="T28"/>
              <a:gd fmla="*/ 615520 h 2761" name="T29"/>
              <a:gd fmla="*/ 178811 w 1498" name="T30"/>
              <a:gd fmla="*/ 644361 h 2761" name="T31"/>
              <a:gd fmla="*/ 203160 w 1498" name="T32"/>
              <a:gd fmla="*/ 637530 h 2761" name="T33"/>
              <a:gd fmla="*/ 203160 w 1498" name="T34"/>
              <a:gd fmla="*/ 587818 h 2761" name="T35"/>
              <a:gd fmla="*/ 252998 w 1498" name="T36"/>
              <a:gd fmla="*/ 584023 h 2761" name="T37"/>
              <a:gd fmla="*/ 283434 w 1498" name="T38"/>
              <a:gd fmla="*/ 584782 h 2761" name="T39"/>
              <a:gd fmla="*/ 289141 w 1498" name="T40"/>
              <a:gd fmla="*/ 485358 h 2761" name="T41"/>
              <a:gd fmla="*/ 302457 w 1498" name="T42"/>
              <a:gd fmla="*/ 448548 h 2761" name="T43"/>
              <a:gd fmla="*/ 302837 w 1498" name="T44"/>
              <a:gd fmla="*/ 425020 h 2761" name="T45"/>
              <a:gd fmla="*/ 281912 w 1498" name="T46"/>
              <a:gd fmla="*/ 421984 h 2761" name="T47"/>
              <a:gd fmla="*/ 224084 w 1498" name="T48"/>
              <a:gd fmla="*/ 379482 h 2761" name="T49"/>
              <a:gd fmla="*/ 151038 w 1498" name="T50"/>
              <a:gd fmla="*/ 351400 h 2761" name="T51"/>
              <a:gd fmla="*/ 162452 w 1498" name="T52"/>
              <a:gd fmla="*/ 321801 h 2761" name="T53"/>
              <a:gd fmla="*/ 156364 w 1498" name="T54"/>
              <a:gd fmla="*/ 279678 h 2761" name="T55"/>
              <a:gd fmla="*/ 178430 w 1498" name="T56"/>
              <a:gd fmla="*/ 252735 h 2761" name="T57"/>
              <a:gd fmla="*/ 218758 w 1498" name="T58"/>
              <a:gd fmla="*/ 259945 h 2761" name="T59"/>
              <a:gd fmla="*/ 310827 w 1498" name="T60"/>
              <a:gd fmla="*/ 266017 h 2761" name="T61"/>
              <a:gd fmla="*/ 328708 w 1498" name="T62"/>
              <a:gd fmla="*/ 164695 h 2761" name="T63"/>
              <a:gd fmla="*/ 358002 w 1498" name="T64"/>
              <a:gd fmla="*/ 119537 h 2761" name="T65"/>
              <a:gd fmla="*/ 394906 w 1498" name="T66"/>
              <a:gd fmla="*/ 67927 h 2761" name="T67"/>
              <a:gd fmla="*/ 428766 w 1498" name="T68"/>
              <a:gd fmla="*/ 42881 h 2761" name="T69"/>
              <a:gd fmla="*/ 450832 w 1498" name="T70"/>
              <a:gd fmla="*/ 11005 h 2761" name="T71"/>
              <a:gd fmla="*/ 475180 w 1498" name="T72"/>
              <a:gd fmla="*/ 30359 h 2761" name="T73"/>
              <a:gd fmla="*/ 482409 w 1498" name="T74"/>
              <a:gd fmla="*/ 30359 h 2761" name="T75"/>
              <a:gd fmla="*/ 505616 w 1498" name="T76"/>
              <a:gd fmla="*/ 0 h 2761" name="T77"/>
              <a:gd fmla="*/ 544422 w 1498" name="T78"/>
              <a:gd fmla="*/ 33394 h 2761" name="T79"/>
              <a:gd fmla="*/ 529584 w 1498" name="T80"/>
              <a:gd fmla="*/ 60338 h 2761" name="T81"/>
              <a:gd fmla="*/ 497627 w 1498" name="T82"/>
              <a:gd fmla="*/ 149136 h 2761" name="T83"/>
              <a:gd fmla="*/ 504094 w 1498" name="T84"/>
              <a:gd fmla="*/ 268294 h 2761" name="T85"/>
              <a:gd fmla="*/ 467191 w 1498" name="T86"/>
              <a:gd fmla="*/ 353298 h 2761" name="T87"/>
              <a:gd fmla="*/ 466810 w 1498" name="T88"/>
              <a:gd fmla="*/ 451204 h 2761" name="T89"/>
              <a:gd fmla="*/ 489257 w 1498" name="T90"/>
              <a:gd fmla="*/ 535070 h 2761" name="T91"/>
              <a:gd fmla="*/ 483931 w 1498" name="T92"/>
              <a:gd fmla="*/ 634494 h 2761" name="T93"/>
              <a:gd fmla="*/ 506758 w 1498" name="T94"/>
              <a:gd fmla="*/ 669786 h 2761" name="T95"/>
              <a:gd fmla="*/ 504094 w 1498" name="T96"/>
              <a:gd fmla="*/ 709631 h 2761" name="T97"/>
              <a:gd fmla="*/ 531487 w 1498" name="T98"/>
              <a:gd fmla="*/ 779836 h 2761" name="T99"/>
              <a:gd fmla="*/ 569912 w 1498" name="T100"/>
              <a:gd fmla="*/ 866358 h 2761" name="T101"/>
              <a:gd fmla="*/ 537193 w 1498" name="T102"/>
              <a:gd fmla="*/ 859527 h 2761" name="T103"/>
              <a:gd fmla="*/ 414309 w 1498" name="T104"/>
              <a:gd fmla="*/ 862563 h 2761" name="T105"/>
              <a:gd fmla="*/ 413167 w 1498" name="T106"/>
              <a:gd fmla="*/ 876224 h 2761" name="T107"/>
              <a:gd fmla="*/ 457680 w 1498" name="T108"/>
              <a:gd fmla="*/ 916070 h 2761" name="T109"/>
              <a:gd fmla="*/ 462625 w 1498" name="T110"/>
              <a:gd fmla="*/ 934664 h 2761" name="T111"/>
              <a:gd fmla="*/ 406319 w 1498" name="T112"/>
              <a:gd fmla="*/ 975648 h 2761" name="T113"/>
              <a:gd fmla="*/ 407080 w 1498" name="T114"/>
              <a:gd fmla="*/ 1047750 h 2761" name="T115"/>
              <a:gd fmla="*/ 398710 w 1498" name="T116"/>
              <a:gd fmla="*/ 1047371 h 2761"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761" w="1498">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bg1"/>
          </a:solidFill>
          <a:ln cap="flat" cmpd="sng" w="8">
            <a:solidFill>
              <a:srgbClr val="FFFFFF"/>
            </a:solidFill>
            <a:round/>
          </a:ln>
        </p:spPr>
        <p:txBody>
          <a:bodyPr/>
          <a:lstStyle/>
          <a:p>
            <a:endParaRPr altLang="en-US" lang="zh-CN"/>
          </a:p>
        </p:txBody>
      </p:sp>
      <p:sp>
        <p:nvSpPr>
          <p:cNvPr id="13335" name="Freeform 23"/>
          <p:cNvSpPr/>
          <p:nvPr/>
        </p:nvSpPr>
        <p:spPr bwMode="auto">
          <a:xfrm>
            <a:off x="3109913" y="3189288"/>
            <a:ext cx="1436687" cy="1071562"/>
          </a:xfrm>
          <a:custGeom>
            <a:gdLst>
              <a:gd fmla="*/ 598872 w 3788" name="T0"/>
              <a:gd fmla="*/ 1039677 h 2823" name="T1"/>
              <a:gd fmla="*/ 491917 w 3788" name="T2"/>
              <a:gd fmla="*/ 904166 h 2823" name="T3"/>
              <a:gd fmla="*/ 282559 w 3788" name="T4"/>
              <a:gd fmla="*/ 855200 h 2823" name="T5"/>
              <a:gd fmla="*/ 168018 w 3788" name="T6"/>
              <a:gd fmla="*/ 787634 h 2823" name="T7"/>
              <a:gd fmla="*/ 77372 w 3788" name="T8"/>
              <a:gd fmla="*/ 750815 h 2823" name="T9"/>
              <a:gd fmla="*/ 0 w 3788" name="T10"/>
              <a:gd fmla="*/ 479033 h 2823" name="T11"/>
              <a:gd fmla="*/ 11378 w 3788" name="T12"/>
              <a:gd fmla="*/ 378444 h 2823" name="T13"/>
              <a:gd fmla="*/ 48926 w 3788" name="T14"/>
              <a:gd fmla="*/ 381860 h 2823" name="T15"/>
              <a:gd fmla="*/ 124022 w 3788" name="T16"/>
              <a:gd fmla="*/ 397423 h 2823" name="T17"/>
              <a:gd fmla="*/ 182430 w 3788" name="T18"/>
              <a:gd fmla="*/ 381860 h 2823" name="T19"/>
              <a:gd fmla="*/ 161191 w 3788" name="T20"/>
              <a:gd fmla="*/ 293038 h 2823" name="T21"/>
              <a:gd fmla="*/ 207462 w 3788" name="T22"/>
              <a:gd fmla="*/ 261912 h 2823" name="T23"/>
              <a:gd fmla="*/ 141469 w 3788" name="T24"/>
              <a:gd fmla="*/ 141964 h 2823" name="T25"/>
              <a:gd fmla="*/ 122505 w 3788" name="T26"/>
              <a:gd fmla="*/ 70602 h 2823" name="T27"/>
              <a:gd fmla="*/ 292420 w 3788" name="T28"/>
              <a:gd fmla="*/ 44032 h 2823" name="T29"/>
              <a:gd fmla="*/ 463093 w 3788" name="T30"/>
              <a:gd fmla="*/ 13285 h 2823" name="T31"/>
              <a:gd fmla="*/ 697863 w 3788" name="T32"/>
              <a:gd fmla="*/ 93757 h 2823" name="T33"/>
              <a:gd fmla="*/ 779786 w 3788" name="T34"/>
              <a:gd fmla="*/ 155629 h 2823" name="T35"/>
              <a:gd fmla="*/ 830988 w 3788" name="T36"/>
              <a:gd fmla="*/ 140825 h 2823" name="T37"/>
              <a:gd fmla="*/ 879914 w 3788" name="T38"/>
              <a:gd fmla="*/ 74778 h 2823" name="T39"/>
              <a:gd fmla="*/ 989903 w 3788" name="T40"/>
              <a:gd fmla="*/ 115014 h 2823" name="T41"/>
              <a:gd fmla="*/ 1072964 w 3788" name="T42"/>
              <a:gd fmla="*/ 169294 h 2823" name="T43"/>
              <a:gd fmla="*/ 1085101 w 3788" name="T44"/>
              <a:gd fmla="*/ 183338 h 2823" name="T45"/>
              <a:gd fmla="*/ 1190159 w 3788" name="T46"/>
              <a:gd fmla="*/ 237998 h 2823" name="T47"/>
              <a:gd fmla="*/ 1286874 w 3788" name="T48"/>
              <a:gd fmla="*/ 305185 h 2823" name="T49"/>
              <a:gd fmla="*/ 1376003 w 3788" name="T50"/>
              <a:gd fmla="*/ 399321 h 2823" name="T51"/>
              <a:gd fmla="*/ 1406724 w 3788" name="T52"/>
              <a:gd fmla="*/ 514335 h 2823" name="T53"/>
              <a:gd fmla="*/ 1330870 w 3788" name="T54"/>
              <a:gd fmla="*/ 664270 h 2823" name="T55"/>
              <a:gd fmla="*/ 1289150 w 3788" name="T56"/>
              <a:gd fmla="*/ 713995 h 2823" name="T57"/>
              <a:gd fmla="*/ 1290288 w 3788" name="T58"/>
              <a:gd fmla="*/ 765239 h 2823" name="T59"/>
              <a:gd fmla="*/ 1184850 w 3788" name="T60"/>
              <a:gd fmla="*/ 738668 h 2823" name="T61"/>
              <a:gd fmla="*/ 1223915 w 3788" name="T62"/>
              <a:gd fmla="*/ 885187 h 2823" name="T63"/>
              <a:gd fmla="*/ 1201538 w 3788" name="T64"/>
              <a:gd fmla="*/ 967936 h 2823" name="T65"/>
              <a:gd fmla="*/ 1152991 w 3788" name="T66"/>
              <a:gd fmla="*/ 988054 h 2823" name="T67"/>
              <a:gd fmla="*/ 1113167 w 3788" name="T68"/>
              <a:gd fmla="*/ 969454 h 2823" name="T69"/>
              <a:gd fmla="*/ 1077136 w 3788" name="T70"/>
              <a:gd fmla="*/ 948577 h 2823" name="T71"/>
              <a:gd fmla="*/ 1043001 w 3788" name="T72"/>
              <a:gd fmla="*/ 947818 h 2823" name="T73"/>
              <a:gd fmla="*/ 961078 w 3788" name="T74"/>
              <a:gd fmla="*/ 881011 h 2823" name="T75"/>
              <a:gd fmla="*/ 915566 w 3788" name="T76"/>
              <a:gd fmla="*/ 791810 h 2823" name="T77"/>
              <a:gd fmla="*/ 802542 w 3788" name="T78"/>
              <a:gd fmla="*/ 832425 h 2823" name="T79"/>
              <a:gd fmla="*/ 830229 w 3788" name="T80"/>
              <a:gd fmla="*/ 893917 h 2823" name="T81"/>
              <a:gd fmla="*/ 761581 w 3788" name="T82"/>
              <a:gd fmla="*/ 1029049 h 2823" name="T83"/>
              <a:gd fmla="*/ 715309 w 3788" name="T84"/>
              <a:gd fmla="*/ 1070044 h 2823" name="T85"/>
              <a:gd fmla="*/ 651212 w 3788" name="T86"/>
              <a:gd fmla="*/ 1048407 h 282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2823" w="3787">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bg1"/>
          </a:solidFill>
          <a:ln cap="flat" cmpd="sng" w="8">
            <a:solidFill>
              <a:srgbClr val="FFFFFF"/>
            </a:solidFill>
            <a:round/>
          </a:ln>
        </p:spPr>
        <p:txBody>
          <a:bodyPr/>
          <a:lstStyle/>
          <a:p>
            <a:endParaRPr altLang="en-US" lang="zh-CN"/>
          </a:p>
        </p:txBody>
      </p:sp>
      <p:sp>
        <p:nvSpPr>
          <p:cNvPr id="13336" name="Freeform 24"/>
          <p:cNvSpPr/>
          <p:nvPr/>
        </p:nvSpPr>
        <p:spPr bwMode="auto">
          <a:xfrm>
            <a:off x="5329238" y="3098800"/>
            <a:ext cx="395287" cy="801688"/>
          </a:xfrm>
          <a:custGeom>
            <a:gdLst>
              <a:gd fmla="*/ 37556 w 1042" name="T0"/>
              <a:gd fmla="*/ 801688 h 2109" name="T1"/>
              <a:gd fmla="*/ 11381 w 1042" name="T2"/>
              <a:gd fmla="*/ 730984 h 2109" name="T3"/>
              <a:gd fmla="*/ 22382 w 1042" name="T4"/>
              <a:gd fmla="*/ 696773 h 2109" name="T5"/>
              <a:gd fmla="*/ 20106 w 1042" name="T6"/>
              <a:gd fmla="*/ 654199 h 2109" name="T7"/>
              <a:gd fmla="*/ 0 w 1042" name="T8"/>
              <a:gd fmla="*/ 601361 h 2109" name="T9"/>
              <a:gd fmla="*/ 379 w 1042" name="T10"/>
              <a:gd fmla="*/ 513172 h 2109" name="T11"/>
              <a:gd fmla="*/ 36039 w 1042" name="T12"/>
              <a:gd fmla="*/ 449310 h 2109" name="T13"/>
              <a:gd fmla="*/ 37177 w 1042" name="T14"/>
              <a:gd fmla="*/ 416999 h 2109" name="T15"/>
              <a:gd fmla="*/ 52730 w 1042" name="T16"/>
              <a:gd fmla="*/ 286616 h 2109" name="T17"/>
              <a:gd fmla="*/ 62593 w 1042" name="T18"/>
              <a:gd fmla="*/ 219713 h 2109" name="T19"/>
              <a:gd fmla="*/ 76250 w 1042" name="T20"/>
              <a:gd fmla="*/ 193865 h 2109" name="T21"/>
              <a:gd fmla="*/ 129739 w 1042" name="T22"/>
              <a:gd fmla="*/ 125442 h 2109" name="T23"/>
              <a:gd fmla="*/ 178676 w 1042" name="T24"/>
              <a:gd fmla="*/ 64622 h 2109" name="T25"/>
              <a:gd fmla="*/ 200678 w 1042" name="T26"/>
              <a:gd fmla="*/ 43715 h 2109" name="T27"/>
              <a:gd fmla="*/ 279584 w 1042" name="T28"/>
              <a:gd fmla="*/ 37252 h 2109" name="T29"/>
              <a:gd fmla="*/ 329279 w 1042" name="T30"/>
              <a:gd fmla="*/ 12164 h 2109" name="T31"/>
              <a:gd fmla="*/ 338005 w 1042" name="T32"/>
              <a:gd fmla="*/ 0 h 2109" name="T33"/>
              <a:gd fmla="*/ 359628 w 1042" name="T34"/>
              <a:gd fmla="*/ 15585 h 2109" name="T35"/>
              <a:gd fmla="*/ 323968 w 1042" name="T36"/>
              <a:gd fmla="*/ 71844 h 2109" name="T37"/>
              <a:gd fmla="*/ 395287 w 1042" name="T38"/>
              <a:gd fmla="*/ 147109 h 2109" name="T39"/>
              <a:gd fmla="*/ 394908 w 1042" name="T40"/>
              <a:gd fmla="*/ 169537 h 2109" name="T41"/>
              <a:gd fmla="*/ 336487 w 1042" name="T42"/>
              <a:gd fmla="*/ 218953 h 2109" name="T43"/>
              <a:gd fmla="*/ 317899 w 1042" name="T44"/>
              <a:gd fmla="*/ 303341 h 2109" name="T45"/>
              <a:gd fmla="*/ 348247 w 1042" name="T46"/>
              <a:gd fmla="*/ 328810 h 2109" name="T47"/>
              <a:gd fmla="*/ 378975 w 1042" name="T48"/>
              <a:gd fmla="*/ 409397 h 2109" name="T49"/>
              <a:gd fmla="*/ 366835 w 1042" name="T50"/>
              <a:gd fmla="*/ 456533 h 2109" name="T51"/>
              <a:gd fmla="*/ 319037 w 1042" name="T52"/>
              <a:gd fmla="*/ 516213 h 2109" name="T53"/>
              <a:gd fmla="*/ 317899 w 1042" name="T54"/>
              <a:gd fmla="*/ 531038 h 2109" name="T55"/>
              <a:gd fmla="*/ 345592 w 1042" name="T56"/>
              <a:gd fmla="*/ 561448 h 2109" name="T57"/>
              <a:gd fmla="*/ 342557 w 1042" name="T58"/>
              <a:gd fmla="*/ 643555 h 2109" name="T59"/>
              <a:gd fmla="*/ 271997 w 1042" name="T60"/>
              <a:gd fmla="*/ 711598 h 2109" name="T61"/>
              <a:gd fmla="*/ 188160 w 1042" name="T62"/>
              <a:gd fmla="*/ 730604 h 2109" name="T63"/>
              <a:gd fmla="*/ 106599 w 1042" name="T64"/>
              <a:gd fmla="*/ 762155 h 2109" name="T65"/>
              <a:gd fmla="*/ 75112 w 1042" name="T66"/>
              <a:gd fmla="*/ 780021 h 2109" name="T67"/>
              <a:gd fmla="*/ 37556 w 1042" name="T68"/>
              <a:gd fmla="*/ 801688 h 2109"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2109" w="1042">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bg1"/>
          </a:solidFill>
          <a:ln cap="flat" cmpd="sng" w="8">
            <a:solidFill>
              <a:srgbClr val="FFFFFF"/>
            </a:solidFill>
            <a:round/>
          </a:ln>
        </p:spPr>
        <p:txBody>
          <a:bodyPr/>
          <a:lstStyle/>
          <a:p>
            <a:endParaRPr altLang="en-US" lang="zh-CN"/>
          </a:p>
        </p:txBody>
      </p:sp>
      <p:sp>
        <p:nvSpPr>
          <p:cNvPr id="13337" name="Freeform 25"/>
          <p:cNvSpPr/>
          <p:nvPr/>
        </p:nvSpPr>
        <p:spPr bwMode="auto">
          <a:xfrm>
            <a:off x="5842000" y="3397250"/>
            <a:ext cx="739775" cy="503238"/>
          </a:xfrm>
          <a:custGeom>
            <a:gdLst>
              <a:gd fmla="*/ 80723 w 1952" name="T0"/>
              <a:gd fmla="*/ 501720 h 1326" name="T1"/>
              <a:gd fmla="*/ 49647 w 1952" name="T2"/>
              <a:gd fmla="*/ 478569 h 1326" name="T3"/>
              <a:gd fmla="*/ 0 w 1952" name="T4"/>
              <a:gd fmla="*/ 433787 h 1326" name="T5"/>
              <a:gd fmla="*/ 11369 w 1952" name="T6"/>
              <a:gd fmla="*/ 409498 h 1326" name="T7"/>
              <a:gd fmla="*/ 45478 w 1952" name="T8"/>
              <a:gd fmla="*/ 375341 h 1326" name="T9"/>
              <a:gd fmla="*/ 45478 w 1952" name="T10"/>
              <a:gd fmla="*/ 335872 h 1326" name="T11"/>
              <a:gd fmla="*/ 15917 w 1952" name="T12"/>
              <a:gd fmla="*/ 239095 h 1326" name="T13"/>
              <a:gd fmla="*/ 24634 w 1952" name="T14"/>
              <a:gd fmla="*/ 198487 h 1326" name="T15"/>
              <a:gd fmla="*/ 80723 w 1952" name="T16"/>
              <a:gd fmla="*/ 135108 h 1326" name="T17"/>
              <a:gd fmla="*/ 175469 w 1952" name="T18"/>
              <a:gd fmla="*/ 59204 h 1326" name="T19"/>
              <a:gd fmla="*/ 235349 w 1952" name="T20"/>
              <a:gd fmla="*/ 0 h 1326" name="T21"/>
              <a:gd fmla="*/ 245960 w 1952" name="T22"/>
              <a:gd fmla="*/ 43644 h 1326" name="T23"/>
              <a:gd fmla="*/ 274763 w 1952" name="T24"/>
              <a:gd fmla="*/ 44403 h 1326" name="T25"/>
              <a:gd fmla="*/ 289543 w 1952" name="T26"/>
              <a:gd fmla="*/ 20114 h 1326" name="T27"/>
              <a:gd fmla="*/ 341843 w 1952" name="T28"/>
              <a:gd fmla="*/ 15181 h 1326" name="T29"/>
              <a:gd fmla="*/ 358518 w 1952" name="T30"/>
              <a:gd fmla="*/ 44024 h 1326" name="T31"/>
              <a:gd fmla="*/ 357002 w 1952" name="T32"/>
              <a:gd fmla="*/ 96397 h 1326" name="T33"/>
              <a:gd fmla="*/ 444926 w 1952" name="T34"/>
              <a:gd fmla="*/ 134349 h 1326" name="T35"/>
              <a:gd fmla="*/ 491541 w 1952" name="T36"/>
              <a:gd fmla="*/ 61102 h 1326" name="T37"/>
              <a:gd fmla="*/ 510869 w 1952" name="T38"/>
              <a:gd fmla="*/ 40608 h 1326" name="T39"/>
              <a:gd fmla="*/ 570370 w 1952" name="T40"/>
              <a:gd fmla="*/ 26946 h 1326" name="T41"/>
              <a:gd fmla="*/ 620016 w 1952" name="T42"/>
              <a:gd fmla="*/ 49337 h 1326" name="T43"/>
              <a:gd fmla="*/ 731437 w 1952" name="T44"/>
              <a:gd fmla="*/ 49717 h 1326" name="T45"/>
              <a:gd fmla="*/ 739775 w 1952" name="T46"/>
              <a:gd fmla="*/ 55030 h 1326" name="T47"/>
              <a:gd fmla="*/ 734848 w 1952" name="T48"/>
              <a:gd fmla="*/ 64897 h 1326" name="T49"/>
              <a:gd fmla="*/ 731058 w 1952" name="T50"/>
              <a:gd fmla="*/ 102090 h 1326" name="T51"/>
              <a:gd fmla="*/ 691265 w 1952" name="T52"/>
              <a:gd fmla="*/ 104746 h 1326" name="T53"/>
              <a:gd fmla="*/ 579086 w 1952" name="T54"/>
              <a:gd fmla="*/ 197728 h 1326" name="T55"/>
              <a:gd fmla="*/ 553694 w 1952" name="T56"/>
              <a:gd fmla="*/ 207975 h 1326" name="T57"/>
              <a:gd fmla="*/ 516175 w 1952" name="T58"/>
              <a:gd fmla="*/ 228089 h 1326" name="T59"/>
              <a:gd fmla="*/ 509732 w 1952" name="T60"/>
              <a:gd fmla="*/ 235679 h 1326" name="T61"/>
              <a:gd fmla="*/ 505942 w 1952" name="T62"/>
              <a:gd fmla="*/ 276667 h 1326" name="T63"/>
              <a:gd fmla="*/ 463496 w 1952" name="T64"/>
              <a:gd fmla="*/ 331317 h 1326" name="T65"/>
              <a:gd fmla="*/ 450990 w 1952" name="T66"/>
              <a:gd fmla="*/ 387106 h 1326" name="T67"/>
              <a:gd fmla="*/ 393763 w 1952" name="T68"/>
              <a:gd fmla="*/ 420124 h 1326" name="T69"/>
              <a:gd fmla="*/ 363066 w 1952" name="T70"/>
              <a:gd fmla="*/ 480467 h 1326" name="T71"/>
              <a:gd fmla="*/ 361929 w 1952" name="T72"/>
              <a:gd fmla="*/ 475533 h 1326" name="T73"/>
              <a:gd fmla="*/ 349801 w 1952" name="T74"/>
              <a:gd fmla="*/ 465286 h 1326" name="T75"/>
              <a:gd fmla="*/ 330473 w 1952" name="T76"/>
              <a:gd fmla="*/ 463389 h 1326" name="T77"/>
              <a:gd fmla="*/ 302429 w 1952" name="T78"/>
              <a:gd fmla="*/ 497545 h 1326" name="T79"/>
              <a:gd fmla="*/ 246718 w 1952" name="T80"/>
              <a:gd fmla="*/ 491093 h 1326" name="T81"/>
              <a:gd fmla="*/ 241033 w 1952" name="T82"/>
              <a:gd fmla="*/ 475913 h 1326" name="T83"/>
              <a:gd fmla="*/ 194039 w 1952" name="T84"/>
              <a:gd fmla="*/ 427714 h 1326" name="T85"/>
              <a:gd fmla="*/ 164858 w 1952" name="T86"/>
              <a:gd fmla="*/ 425817 h 1326" name="T87"/>
              <a:gd fmla="*/ 157278 w 1952" name="T88"/>
              <a:gd fmla="*/ 475154 h 1326" name="T89"/>
              <a:gd fmla="*/ 125822 w 1952" name="T90"/>
              <a:gd fmla="*/ 490714 h 1326" name="T91"/>
              <a:gd fmla="*/ 80723 w 1952" name="T92"/>
              <a:gd fmla="*/ 501720 h 132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326" w="1952">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bg2"/>
          </a:solidFill>
          <a:ln cap="flat" cmpd="sng" w="8">
            <a:solidFill>
              <a:srgbClr val="FFFFFF"/>
            </a:solidFill>
            <a:round/>
          </a:ln>
        </p:spPr>
        <p:txBody>
          <a:bodyPr/>
          <a:lstStyle/>
          <a:p>
            <a:endParaRPr altLang="en-US" lang="zh-CN"/>
          </a:p>
        </p:txBody>
      </p:sp>
      <p:sp>
        <p:nvSpPr>
          <p:cNvPr id="13338" name="Freeform 26"/>
          <p:cNvSpPr/>
          <p:nvPr/>
        </p:nvSpPr>
        <p:spPr bwMode="auto">
          <a:xfrm>
            <a:off x="4697413" y="3279775"/>
            <a:ext cx="317500" cy="531813"/>
          </a:xfrm>
          <a:custGeom>
            <a:gdLst>
              <a:gd fmla="*/ 120574 w 840" name="T0"/>
              <a:gd fmla="*/ 479771 h 1400" name="T1"/>
              <a:gd fmla="*/ 111125 w 840" name="T2"/>
              <a:gd fmla="*/ 439885 h 1400" name="T3"/>
              <a:gd fmla="*/ 97140 w 840" name="T4"/>
              <a:gd fmla="*/ 338841 h 1400" name="T5"/>
              <a:gd fmla="*/ 29860 w 840" name="T6"/>
              <a:gd fmla="*/ 258689 h 1400" name="T7"/>
              <a:gd fmla="*/ 0 w 840" name="T8"/>
              <a:gd fmla="*/ 241595 h 1400" name="T9"/>
              <a:gd fmla="*/ 77485 w 840" name="T10"/>
              <a:gd fmla="*/ 219943 h 1400" name="T11"/>
              <a:gd fmla="*/ 128134 w 840" name="T12"/>
              <a:gd fmla="*/ 197531 h 1400" name="T13"/>
              <a:gd fmla="*/ 148923 w 840" name="T14"/>
              <a:gd fmla="*/ 172079 h 1400" name="T15"/>
              <a:gd fmla="*/ 146655 w 840" name="T16"/>
              <a:gd fmla="*/ 124596 h 1400" name="T17"/>
              <a:gd fmla="*/ 182185 w 840" name="T18"/>
              <a:gd fmla="*/ 59639 h 1400" name="T19"/>
              <a:gd fmla="*/ 188232 w 840" name="T20"/>
              <a:gd fmla="*/ 23932 h 1400" name="T21"/>
              <a:gd fmla="*/ 254756 w 840" name="T22"/>
              <a:gd fmla="*/ 19373 h 1400" name="T23"/>
              <a:gd fmla="*/ 260804 w 840" name="T24"/>
              <a:gd fmla="*/ 39506 h 1400" name="T25"/>
              <a:gd fmla="*/ 243417 w 840" name="T26"/>
              <a:gd fmla="*/ 81291 h 1400" name="T27"/>
              <a:gd fmla="*/ 223762 w 840" name="T28"/>
              <a:gd fmla="*/ 167901 h 1400" name="T29"/>
              <a:gd fmla="*/ 267229 w 840" name="T30"/>
              <a:gd fmla="*/ 175118 h 1400" name="T31"/>
              <a:gd fmla="*/ 317500 w 840" name="T32"/>
              <a:gd fmla="*/ 215004 h 1400" name="T33"/>
              <a:gd fmla="*/ 295577 w 840" name="T34"/>
              <a:gd fmla="*/ 246533 h 1400" name="T35"/>
              <a:gd fmla="*/ 263071 w 840" name="T36"/>
              <a:gd fmla="*/ 280721 h 1400" name="T37"/>
              <a:gd fmla="*/ 227542 w 840" name="T38"/>
              <a:gd fmla="*/ 330864 h 1400" name="T39"/>
              <a:gd fmla="*/ 204107 w 840" name="T40"/>
              <a:gd fmla="*/ 403798 h 1400" name="T41"/>
              <a:gd fmla="*/ 221116 w 840" name="T42"/>
              <a:gd fmla="*/ 420132 h 1400" name="T43"/>
              <a:gd fmla="*/ 254756 w 840" name="T44"/>
              <a:gd fmla="*/ 463437 h 1400" name="T45"/>
              <a:gd fmla="*/ 247196 w 840" name="T46"/>
              <a:gd fmla="*/ 479391 h 1400" name="T47"/>
              <a:gd fmla="*/ 209777 w 840" name="T48"/>
              <a:gd fmla="*/ 491927 h 1400" name="T49"/>
              <a:gd fmla="*/ 120574 w 840" name="T50"/>
              <a:gd fmla="*/ 479771 h 140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1400" w="84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bg1"/>
          </a:solidFill>
          <a:ln cap="flat" cmpd="sng" w="8">
            <a:solidFill>
              <a:srgbClr val="FFFFFF"/>
            </a:solidFill>
            <a:round/>
          </a:ln>
        </p:spPr>
        <p:txBody>
          <a:bodyPr/>
          <a:lstStyle/>
          <a:p>
            <a:endParaRPr altLang="en-US" lang="zh-CN"/>
          </a:p>
        </p:txBody>
      </p:sp>
      <p:sp>
        <p:nvSpPr>
          <p:cNvPr id="13339" name="Freeform 27"/>
          <p:cNvSpPr/>
          <p:nvPr/>
        </p:nvSpPr>
        <p:spPr bwMode="auto">
          <a:xfrm>
            <a:off x="5646738" y="2774950"/>
            <a:ext cx="617537" cy="923925"/>
          </a:xfrm>
          <a:custGeom>
            <a:gdLst>
              <a:gd fmla="*/ 202552 w 1625" name="T0"/>
              <a:gd fmla="*/ 906084 h 2434" name="T1"/>
              <a:gd fmla="*/ 45983 w 1625" name="T2"/>
              <a:gd fmla="*/ 885966 h 2434" name="T3"/>
              <a:gd fmla="*/ 56243 w 1625" name="T4"/>
              <a:gd fmla="*/ 796762 h 2434" name="T5"/>
              <a:gd fmla="*/ 3800 w 1625" name="T6"/>
              <a:gd fmla="*/ 611521 h 2434" name="T7"/>
              <a:gd fmla="*/ 88165 w 1625" name="T8"/>
              <a:gd fmla="*/ 499162 h 2434" name="T9"/>
              <a:gd fmla="*/ 29262 w 1625" name="T10"/>
              <a:gd fmla="*/ 390599 h 2434" name="T11"/>
              <a:gd fmla="*/ 19761 w 1625" name="T12"/>
              <a:gd fmla="*/ 384146 h 2434" name="T13"/>
              <a:gd fmla="*/ 53963 w 1625" name="T14"/>
              <a:gd fmla="*/ 337836 h 2434" name="T15"/>
              <a:gd fmla="*/ 26222 w 1625" name="T16"/>
              <a:gd fmla="*/ 288869 h 2434" name="T17"/>
              <a:gd fmla="*/ 380 w 1625" name="T18"/>
              <a:gd fmla="*/ 203461 h 2434" name="T19"/>
              <a:gd fmla="*/ 39142 w 1625" name="T20"/>
              <a:gd fmla="*/ 174612 h 2434" name="T21"/>
              <a:gd fmla="*/ 66504 w 1625" name="T22"/>
              <a:gd fmla="*/ 103249 h 2434" name="T23"/>
              <a:gd fmla="*/ 113247 w 1625" name="T24"/>
              <a:gd fmla="*/ 204979 h 2434" name="T25"/>
              <a:gd fmla="*/ 142129 w 1625" name="T26"/>
              <a:gd fmla="*/ 195869 h 2434" name="T27"/>
              <a:gd fmla="*/ 290717 w 1625" name="T28"/>
              <a:gd fmla="*/ 125265 h 2434" name="T29"/>
              <a:gd fmla="*/ 334040 w 1625" name="T30"/>
              <a:gd fmla="*/ 28090 h 2434" name="T31"/>
              <a:gd fmla="*/ 427906 w 1625" name="T32"/>
              <a:gd fmla="*/ 138551 h 2434" name="T33"/>
              <a:gd fmla="*/ 529752 w 1625" name="T34"/>
              <a:gd fmla="*/ 187138 h 2434" name="T35"/>
              <a:gd fmla="*/ 518351 w 1625" name="T36"/>
              <a:gd fmla="*/ 269889 h 2434" name="T37"/>
              <a:gd fmla="*/ 617537 w 1625" name="T38"/>
              <a:gd fmla="*/ 337077 h 2434" name="T39"/>
              <a:gd fmla="*/ 501250 w 1625" name="T40"/>
              <a:gd fmla="*/ 467277 h 2434" name="T41"/>
              <a:gd fmla="*/ 402064 w 1625" name="T42"/>
              <a:gd fmla="*/ 421346 h 2434" name="T43"/>
              <a:gd fmla="*/ 357601 w 1625" name="T44"/>
              <a:gd fmla="*/ 340493 h 2434" name="T45"/>
              <a:gd fmla="*/ 297558 w 1625" name="T46"/>
              <a:gd fmla="*/ 233449 h 2434" name="T47"/>
              <a:gd fmla="*/ 198752 w 1625" name="T48"/>
              <a:gd fmla="*/ 301775 h 2434" name="T49"/>
              <a:gd fmla="*/ 163030 w 1625" name="T50"/>
              <a:gd fmla="*/ 385285 h 2434" name="T51"/>
              <a:gd fmla="*/ 235614 w 1625" name="T52"/>
              <a:gd fmla="*/ 441844 h 2434" name="T53"/>
              <a:gd fmla="*/ 314279 w 1625" name="T54"/>
              <a:gd fmla="*/ 443742 h 2434" name="T55"/>
              <a:gd fmla="*/ 332140 w 1625" name="T56"/>
              <a:gd fmla="*/ 517762 h 2434" name="T57"/>
              <a:gd fmla="*/ 427526 w 1625" name="T58"/>
              <a:gd fmla="*/ 613419 h 2434" name="T59"/>
              <a:gd fmla="*/ 320359 w 1625" name="T60"/>
              <a:gd fmla="*/ 692754 h 2434" name="T61"/>
              <a:gd fmla="*/ 214713 w 1625" name="T62"/>
              <a:gd fmla="*/ 908741 h 243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2434" w="1625">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bg1"/>
          </a:solidFill>
          <a:ln cap="flat" cmpd="sng" w="8">
            <a:solidFill>
              <a:srgbClr val="FFFFFF"/>
            </a:solidFill>
            <a:round/>
          </a:ln>
        </p:spPr>
        <p:txBody>
          <a:bodyPr/>
          <a:lstStyle/>
          <a:p>
            <a:endParaRPr altLang="en-US" lang="zh-CN"/>
          </a:p>
        </p:txBody>
      </p:sp>
      <p:sp>
        <p:nvSpPr>
          <p:cNvPr id="13340" name="Freeform 28"/>
          <p:cNvSpPr/>
          <p:nvPr/>
        </p:nvSpPr>
        <p:spPr bwMode="auto">
          <a:xfrm>
            <a:off x="1609725" y="1782763"/>
            <a:ext cx="2287588" cy="1793875"/>
          </a:xfrm>
          <a:custGeom>
            <a:gdLst>
              <a:gd fmla="*/ 1586779 w 6029" name="T0"/>
              <a:gd fmla="*/ 1756684 h 4727" name="T1"/>
              <a:gd fmla="*/ 1501787 w 6029" name="T2"/>
              <a:gd fmla="*/ 1773003 h 4727" name="T3"/>
              <a:gd fmla="*/ 1360639 w 6029" name="T4"/>
              <a:gd fmla="*/ 1677749 h 4727" name="T5"/>
              <a:gd fmla="*/ 1194448 w 6029" name="T6"/>
              <a:gd fmla="*/ 1664847 h 4727" name="T7"/>
              <a:gd fmla="*/ 1043814 w 6029" name="T8"/>
              <a:gd fmla="*/ 1702037 h 4727" name="T9"/>
              <a:gd fmla="*/ 906839 w 6029" name="T10"/>
              <a:gd fmla="*/ 1734674 h 4727" name="T11"/>
              <a:gd fmla="*/ 730025 w 6029" name="T12"/>
              <a:gd fmla="*/ 1673954 h 4727" name="T13"/>
              <a:gd fmla="*/ 645412 w 6029" name="T14"/>
              <a:gd fmla="*/ 1678129 h 4727" name="T15"/>
              <a:gd fmla="*/ 415856 w 6029" name="T16"/>
              <a:gd fmla="*/ 1741884 h 4727" name="T17"/>
              <a:gd fmla="*/ 303545 w 6029" name="T18"/>
              <a:gd fmla="*/ 1668262 h 4727" name="T19"/>
              <a:gd fmla="*/ 293300 w 6029" name="T20"/>
              <a:gd fmla="*/ 1565039 h 4727" name="T21"/>
              <a:gd fmla="*/ 172641 w 6029" name="T22"/>
              <a:gd fmla="*/ 1452329 h 4727" name="T23"/>
              <a:gd fmla="*/ 97134 w 6029" name="T24"/>
              <a:gd fmla="*/ 1280418 h 4727" name="T25"/>
              <a:gd fmla="*/ 75886 w 6029" name="T26"/>
              <a:gd fmla="*/ 1190477 h 4727" name="T27"/>
              <a:gd fmla="*/ 25042 w 6029" name="T28"/>
              <a:gd fmla="*/ 1007560 h 4727" name="T29"/>
              <a:gd fmla="*/ 3415 w 6029" name="T30"/>
              <a:gd fmla="*/ 972267 h 4727" name="T31"/>
              <a:gd fmla="*/ 47429 w 6029" name="T32"/>
              <a:gd fmla="*/ 882706 h 4727" name="T33"/>
              <a:gd fmla="*/ 249286 w 6029" name="T34"/>
              <a:gd fmla="*/ 799597 h 4727" name="T35"/>
              <a:gd fmla="*/ 358183 w 6029" name="T36"/>
              <a:gd fmla="*/ 850829 h 4727" name="T37"/>
              <a:gd fmla="*/ 484533 w 6029" name="T38"/>
              <a:gd fmla="*/ 780622 h 4727" name="T39"/>
              <a:gd fmla="*/ 682216 w 6029" name="T40"/>
              <a:gd fmla="*/ 775689 h 4727" name="T41"/>
              <a:gd fmla="*/ 790734 w 6029" name="T42"/>
              <a:gd fmla="*/ 631860 h 4727" name="T43"/>
              <a:gd fmla="*/ 849925 w 6029" name="T44"/>
              <a:gd fmla="*/ 500175 h 4727" name="T45"/>
              <a:gd fmla="*/ 838542 w 6029" name="T46"/>
              <a:gd fmla="*/ 365834 h 4727" name="T47"/>
              <a:gd fmla="*/ 1065062 w 6029" name="T48"/>
              <a:gd fmla="*/ 408717 h 4727" name="T49"/>
              <a:gd fmla="*/ 1083654 w 6029" name="T50"/>
              <a:gd fmla="*/ 318397 h 4727" name="T51"/>
              <a:gd fmla="*/ 1199760 w 6029" name="T52"/>
              <a:gd fmla="*/ 167357 h 4727" name="T53"/>
              <a:gd fmla="*/ 1427418 w 6029" name="T54"/>
              <a:gd fmla="*/ 203030 h 4727" name="T55"/>
              <a:gd fmla="*/ 1577673 w 6029" name="T56"/>
              <a:gd fmla="*/ 16698 h 4727" name="T57"/>
              <a:gd fmla="*/ 1664563 w 6029" name="T58"/>
              <a:gd fmla="*/ 70966 h 4727" name="T59"/>
              <a:gd fmla="*/ 1815576 w 6029" name="T60"/>
              <a:gd fmla="*/ 200374 h 4727" name="T61"/>
              <a:gd fmla="*/ 1863005 w 6029" name="T62"/>
              <a:gd fmla="*/ 338130 h 4727" name="T63"/>
              <a:gd fmla="*/ 1828856 w 6029" name="T64"/>
              <a:gd fmla="*/ 557479 h 4727" name="T65"/>
              <a:gd fmla="*/ 2055376 w 6029" name="T66"/>
              <a:gd fmla="*/ 633757 h 4727" name="T67"/>
              <a:gd fmla="*/ 2230294 w 6029" name="T68"/>
              <a:gd fmla="*/ 773791 h 4727" name="T69"/>
              <a:gd fmla="*/ 2277723 w 6029" name="T70"/>
              <a:gd fmla="*/ 922933 h 4727" name="T71"/>
              <a:gd fmla="*/ 2253060 w 6029" name="T72"/>
              <a:gd fmla="*/ 1040197 h 4727" name="T73"/>
              <a:gd fmla="*/ 2167688 w 6029" name="T74"/>
              <a:gd fmla="*/ 1090290 h 4727" name="T75"/>
              <a:gd fmla="*/ 1929405 w 6029" name="T76"/>
              <a:gd fmla="*/ 1232222 h 4727" name="T77"/>
              <a:gd fmla="*/ 1914987 w 6029" name="T78"/>
              <a:gd fmla="*/ 1393507 h 4727" name="T79"/>
              <a:gd fmla="*/ 1644453 w 6029" name="T80"/>
              <a:gd fmla="*/ 1450052 h 4727" name="T81"/>
              <a:gd fmla="*/ 1656974 w 6029" name="T82"/>
              <a:gd fmla="*/ 1571870 h 4727" name="T83"/>
              <a:gd fmla="*/ 1686570 w 6029" name="T84"/>
              <a:gd fmla="*/ 1668262 h 4727" name="T85"/>
              <a:gd fmla="*/ 1630035 w 6029" name="T86"/>
              <a:gd fmla="*/ 1793875 h 472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4727" w="6029">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bg1"/>
          </a:solidFill>
          <a:ln cap="flat" cmpd="sng" w="8">
            <a:solidFill>
              <a:srgbClr val="FFFFFF"/>
            </a:solidFill>
            <a:round/>
          </a:ln>
        </p:spPr>
        <p:txBody>
          <a:bodyPr/>
          <a:lstStyle/>
          <a:p>
            <a:endParaRPr altLang="en-US" lang="zh-CN"/>
          </a:p>
        </p:txBody>
      </p:sp>
      <p:sp>
        <p:nvSpPr>
          <p:cNvPr id="13341" name="Freeform 29"/>
          <p:cNvSpPr/>
          <p:nvPr/>
        </p:nvSpPr>
        <p:spPr bwMode="auto">
          <a:xfrm>
            <a:off x="4029075" y="1355725"/>
            <a:ext cx="2520950" cy="2173288"/>
          </a:xfrm>
          <a:custGeom>
            <a:gdLst>
              <a:gd fmla="*/ 618661 w 6642" name="T0"/>
              <a:gd fmla="*/ 1988892 h 5728" name="T1"/>
              <a:gd fmla="*/ 580707 w 6642" name="T2"/>
              <a:gd fmla="*/ 1899730 h 5728" name="T3"/>
              <a:gd fmla="*/ 399283 w 6642" name="T4"/>
              <a:gd fmla="*/ 1993445 h 5728" name="T5"/>
              <a:gd fmla="*/ 217101 w 6642" name="T6"/>
              <a:gd fmla="*/ 1823468 h 5728" name="T7"/>
              <a:gd fmla="*/ 247085 w 6642" name="T8"/>
              <a:gd fmla="*/ 1683843 h 5728" name="T9"/>
              <a:gd fmla="*/ 55793 w 6642" name="T10"/>
              <a:gd fmla="*/ 1638313 h 5728" name="T11"/>
              <a:gd fmla="*/ 0 w 6642" name="T12"/>
              <a:gd fmla="*/ 1457712 h 5728" name="T13"/>
              <a:gd fmla="*/ 396247 w 6642" name="T14"/>
              <a:gd fmla="*/ 1482753 h 5728" name="T15"/>
              <a:gd fmla="*/ 564386 w 6642" name="T16"/>
              <a:gd fmla="*/ 1577607 h 5728" name="T17"/>
              <a:gd fmla="*/ 860433 w 6642" name="T18"/>
              <a:gd fmla="*/ 1565086 h 5728" name="T19"/>
              <a:gd fmla="*/ 1166347 w 6642" name="T20"/>
              <a:gd fmla="*/ 1509692 h 5728" name="T21"/>
              <a:gd fmla="*/ 1406221 w 6642" name="T22"/>
              <a:gd fmla="*/ 1329090 h 5728" name="T23"/>
              <a:gd fmla="*/ 1401287 w 6642" name="T24"/>
              <a:gd fmla="*/ 1142797 h 5728" name="T25"/>
              <a:gd fmla="*/ 1616110 w 6642" name="T26"/>
              <a:gd fmla="*/ 1091197 h 5728" name="T27"/>
              <a:gd fmla="*/ 1773243 w 6642" name="T28"/>
              <a:gd fmla="*/ 994446 h 5728" name="T29"/>
              <a:gd fmla="*/ 2070807 w 6642" name="T30"/>
              <a:gd fmla="*/ 885175 h 5728" name="T31"/>
              <a:gd fmla="*/ 1952009 w 6642" name="T32"/>
              <a:gd fmla="*/ 693191 h 5728" name="T33"/>
              <a:gd fmla="*/ 1855604 w 6642" name="T34"/>
              <a:gd fmla="*/ 756553 h 5728" name="T35"/>
              <a:gd fmla="*/ 1665451 w 6642" name="T36"/>
              <a:gd fmla="*/ 717094 h 5728" name="T37"/>
              <a:gd fmla="*/ 1739843 w 6642" name="T38"/>
              <a:gd fmla="*/ 495516 h 5728" name="T39"/>
              <a:gd fmla="*/ 1977439 w 6642" name="T40"/>
              <a:gd fmla="*/ 283802 h 5728" name="T41"/>
              <a:gd fmla="*/ 1988066 w 6642" name="T42"/>
              <a:gd fmla="*/ 95233 h 5728" name="T43"/>
              <a:gd fmla="*/ 2090544 w 6642" name="T44"/>
              <a:gd fmla="*/ 18591 h 5728" name="T45"/>
              <a:gd fmla="*/ 2133433 w 6642" name="T46"/>
              <a:gd fmla="*/ 138866 h 5728" name="T47"/>
              <a:gd fmla="*/ 2230217 w 6642" name="T48"/>
              <a:gd fmla="*/ 213231 h 5728" name="T49"/>
              <a:gd fmla="*/ 2460602 w 6642" name="T50"/>
              <a:gd fmla="*/ 181740 h 5728" name="T51"/>
              <a:gd fmla="*/ 2478441 w 6642" name="T52"/>
              <a:gd fmla="*/ 443156 h 5728" name="T53"/>
              <a:gd fmla="*/ 2451113 w 6642" name="T54"/>
              <a:gd fmla="*/ 571778 h 5728" name="T55"/>
              <a:gd fmla="*/ 2315615 w 6642" name="T56"/>
              <a:gd fmla="*/ 722406 h 5728" name="T57"/>
              <a:gd fmla="*/ 2403670 w 6642" name="T58"/>
              <a:gd fmla="*/ 826365 h 5728" name="T59"/>
              <a:gd fmla="*/ 2408984 w 6642" name="T60"/>
              <a:gd fmla="*/ 896178 h 5728" name="T61"/>
              <a:gd fmla="*/ 2274245 w 6642" name="T62"/>
              <a:gd fmla="*/ 915149 h 5728" name="T63"/>
              <a:gd fmla="*/ 2329279 w 6642" name="T64"/>
              <a:gd fmla="*/ 1079056 h 5728" name="T65"/>
              <a:gd fmla="*/ 2407845 w 6642" name="T66"/>
              <a:gd fmla="*/ 1142039 h 5728" name="T67"/>
              <a:gd fmla="*/ 2520950 w 6642" name="T68"/>
              <a:gd fmla="*/ 1268004 h 5728" name="T69"/>
              <a:gd fmla="*/ 2380897 w 6642" name="T70"/>
              <a:gd fmla="*/ 1382588 h 5728" name="T71"/>
              <a:gd fmla="*/ 2235910 w 6642" name="T72"/>
              <a:gd fmla="*/ 1504380 h 5728" name="T73"/>
              <a:gd fmla="*/ 2156585 w 6642" name="T74"/>
              <a:gd fmla="*/ 1541942 h 5728" name="T75"/>
              <a:gd fmla="*/ 1998314 w 6642" name="T76"/>
              <a:gd fmla="*/ 1442535 h 5728" name="T77"/>
              <a:gd fmla="*/ 1824482 w 6642" name="T78"/>
              <a:gd fmla="*/ 1544977 h 5728" name="T79"/>
              <a:gd fmla="*/ 1723522 w 6642" name="T80"/>
              <a:gd fmla="*/ 1568501 h 5728" name="T81"/>
              <a:gd fmla="*/ 1616869 w 6642" name="T82"/>
              <a:gd fmla="*/ 1607960 h 5728" name="T83"/>
              <a:gd fmla="*/ 1629395 w 6642" name="T84"/>
              <a:gd fmla="*/ 1728614 h 5728" name="T85"/>
              <a:gd fmla="*/ 1447971 w 6642" name="T86"/>
              <a:gd fmla="*/ 1812465 h 5728" name="T87"/>
              <a:gd fmla="*/ 1299568 w 6642" name="T88"/>
              <a:gd fmla="*/ 1914148 h 5728" name="T89"/>
              <a:gd fmla="*/ 1135984 w 6642" name="T90"/>
              <a:gd fmla="*/ 2092852 h 5728" name="T91"/>
              <a:gd fmla="*/ 962531 w 6642" name="T92"/>
              <a:gd fmla="*/ 2111823 h 5728" name="T93"/>
              <a:gd fmla="*/ 941656 w 6642" name="T94"/>
              <a:gd fmla="*/ 1953607 h 5728" name="T95"/>
              <a:gd fmla="*/ 826273 w 6642" name="T96"/>
              <a:gd fmla="*/ 2001793 h 5728" name="T97"/>
              <a:gd fmla="*/ 740496 w 6642" name="T98"/>
              <a:gd fmla="*/ 2131173 h 5728"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5728" w="6641">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bg1"/>
          </a:solidFill>
          <a:ln cap="flat" cmpd="sng" w="8">
            <a:solidFill>
              <a:srgbClr val="FFFFFF"/>
            </a:solidFill>
            <a:round/>
          </a:ln>
        </p:spPr>
        <p:txBody>
          <a:bodyPr/>
          <a:lstStyle/>
          <a:p>
            <a:endParaRPr altLang="en-US" lang="zh-CN"/>
          </a:p>
        </p:txBody>
      </p:sp>
      <p:sp>
        <p:nvSpPr>
          <p:cNvPr id="13342" name="Freeform 30"/>
          <p:cNvSpPr/>
          <p:nvPr/>
        </p:nvSpPr>
        <p:spPr bwMode="auto">
          <a:xfrm>
            <a:off x="5815013" y="3019425"/>
            <a:ext cx="271462" cy="315913"/>
          </a:xfrm>
          <a:custGeom>
            <a:gdLst>
              <a:gd fmla="*/ 229640 w 714" name="T0"/>
              <a:gd fmla="*/ 315913 h 831" name="T1"/>
              <a:gd fmla="*/ 184777 w 714" name="T2"/>
              <a:gd fmla="*/ 282459 h 831" name="T3"/>
              <a:gd fmla="*/ 164626 w 714" name="T4"/>
              <a:gd fmla="*/ 210989 h 831" name="T5"/>
              <a:gd fmla="*/ 161204 w 714" name="T6"/>
              <a:gd fmla="*/ 197303 h 831" name="T7"/>
              <a:gd fmla="*/ 74899 w 714" name="T8"/>
              <a:gd fmla="*/ 169932 h 831" name="T9"/>
              <a:gd fmla="*/ 61592 w 714" name="T10"/>
              <a:gd fmla="*/ 185898 h 831" name="T11"/>
              <a:gd fmla="*/ 4562 w 714" name="T12"/>
              <a:gd fmla="*/ 185898 h 831" name="T13"/>
              <a:gd fmla="*/ 24333 w 714" name="T14"/>
              <a:gd fmla="*/ 141420 h 831" name="T15"/>
              <a:gd fmla="*/ 49806 w 714" name="T16"/>
              <a:gd fmla="*/ 122031 h 831" name="T17"/>
              <a:gd fmla="*/ 42962 w 714" name="T18"/>
              <a:gd fmla="*/ 64627 h 831" name="T19"/>
              <a:gd fmla="*/ 98852 w 714" name="T20"/>
              <a:gd fmla="*/ 26231 h 831" name="T21"/>
              <a:gd fmla="*/ 120903 w 714" name="T22"/>
              <a:gd fmla="*/ 760 h 831" name="T23"/>
              <a:gd fmla="*/ 140293 w 714" name="T24"/>
              <a:gd fmla="*/ 19768 h 831" name="T25"/>
              <a:gd fmla="*/ 182876 w 714" name="T26"/>
              <a:gd fmla="*/ 24710 h 831" name="T27"/>
              <a:gd fmla="*/ 184777 w 714" name="T28"/>
              <a:gd fmla="*/ 111767 h 831" name="T29"/>
              <a:gd fmla="*/ 206448 w 714" name="T30"/>
              <a:gd fmla="*/ 116329 h 831" name="T31"/>
              <a:gd fmla="*/ 218614 w 714" name="T32"/>
              <a:gd fmla="*/ 126213 h 831" name="T33"/>
              <a:gd fmla="*/ 248650 w 714" name="T34"/>
              <a:gd fmla="*/ 205667 h 831" name="T35"/>
              <a:gd fmla="*/ 271462 w 714" name="T36"/>
              <a:gd fmla="*/ 236079 h 831" name="T37"/>
              <a:gd fmla="*/ 227359 w 714" name="T38"/>
              <a:gd fmla="*/ 268393 h 831" name="T39"/>
              <a:gd fmla="*/ 229640 w 714" name="T40"/>
              <a:gd fmla="*/ 315913 h 83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831" w="714">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bg1"/>
          </a:solidFill>
          <a:ln cap="flat" cmpd="sng" w="8">
            <a:solidFill>
              <a:srgbClr val="FFFFFF"/>
            </a:solidFill>
            <a:round/>
          </a:ln>
        </p:spPr>
        <p:txBody>
          <a:bodyPr/>
          <a:lstStyle/>
          <a:p>
            <a:endParaRPr altLang="en-US" lang="zh-CN"/>
          </a:p>
        </p:txBody>
      </p:sp>
      <p:sp>
        <p:nvSpPr>
          <p:cNvPr id="13343" name="Freeform 31"/>
          <p:cNvSpPr/>
          <p:nvPr/>
        </p:nvSpPr>
        <p:spPr bwMode="auto">
          <a:xfrm>
            <a:off x="6153150" y="2619375"/>
            <a:ext cx="682625" cy="649288"/>
          </a:xfrm>
          <a:custGeom>
            <a:gdLst>
              <a:gd fmla="*/ 273886 w 1797" name="T0"/>
              <a:gd fmla="*/ 649288 h 1713" name="T1"/>
              <a:gd fmla="*/ 271227 w 1797" name="T2"/>
              <a:gd fmla="*/ 644361 h 1713" name="T3"/>
              <a:gd fmla="*/ 304275 w 1797" name="T4"/>
              <a:gd fmla="*/ 606457 h 1713" name="T5"/>
              <a:gd fmla="*/ 316431 w 1797" name="T6"/>
              <a:gd fmla="*/ 583336 h 1713" name="T7"/>
              <a:gd fmla="*/ 316811 w 1797" name="T8"/>
              <a:gd fmla="*/ 564763 h 1713" name="T9"/>
              <a:gd fmla="*/ 292499 w 1797" name="T10"/>
              <a:gd fmla="*/ 549223 h 1713" name="T11"/>
              <a:gd fmla="*/ 324408 w 1797" name="T12"/>
              <a:gd fmla="*/ 473036 h 1713" name="T13"/>
              <a:gd fmla="*/ 336944 w 1797" name="T14"/>
              <a:gd fmla="*/ 400262 h 1713" name="T15"/>
              <a:gd fmla="*/ 292499 w 1797" name="T16"/>
              <a:gd fmla="*/ 350608 h 1713" name="T17"/>
              <a:gd fmla="*/ 273126 w 1797" name="T18"/>
              <a:gd fmla="*/ 347576 h 1713" name="T19"/>
              <a:gd fmla="*/ 232860 w 1797" name="T20"/>
              <a:gd fmla="*/ 354019 h 1713" name="T21"/>
              <a:gd fmla="*/ 173220 w 1797" name="T22"/>
              <a:gd fmla="*/ 418455 h 1713" name="T23"/>
              <a:gd fmla="*/ 128016 w 1797" name="T24"/>
              <a:gd fmla="*/ 484408 h 1713" name="T25"/>
              <a:gd fmla="*/ 43305 w 1797" name="T26"/>
              <a:gd fmla="*/ 419971 h 1713" name="T27"/>
              <a:gd fmla="*/ 2279 w 1797" name="T28"/>
              <a:gd fmla="*/ 399124 h 1713" name="T29"/>
              <a:gd fmla="*/ 21653 w 1797" name="T30"/>
              <a:gd fmla="*/ 366148 h 1713" name="T31"/>
              <a:gd fmla="*/ 48623 w 1797" name="T32"/>
              <a:gd fmla="*/ 334688 h 1713" name="T33"/>
              <a:gd fmla="*/ 45204 w 1797" name="T34"/>
              <a:gd fmla="*/ 272527 h 1713" name="T35"/>
              <a:gd fmla="*/ 40646 w 1797" name="T36"/>
              <a:gd fmla="*/ 269873 h 1713" name="T37"/>
              <a:gd fmla="*/ 34568 w 1797" name="T38"/>
              <a:gd fmla="*/ 258502 h 1713" name="T39"/>
              <a:gd fmla="*/ 25071 w 1797" name="T40"/>
              <a:gd fmla="*/ 233486 h 1713" name="T41"/>
              <a:gd fmla="*/ 33808 w 1797" name="T42"/>
              <a:gd fmla="*/ 192550 h 1713" name="T43"/>
              <a:gd fmla="*/ 58880 w 1797" name="T44"/>
              <a:gd fmla="*/ 228179 h 1713" name="T45"/>
              <a:gd fmla="*/ 117000 w 1797" name="T46"/>
              <a:gd fmla="*/ 253196 h 1713" name="T47"/>
              <a:gd fmla="*/ 137893 w 1797" name="T48"/>
              <a:gd fmla="*/ 232349 h 1713" name="T49"/>
              <a:gd fmla="*/ 253753 w 1797" name="T50"/>
              <a:gd fmla="*/ 145929 h 1713" name="T51"/>
              <a:gd fmla="*/ 285662 w 1797" name="T52"/>
              <a:gd fmla="*/ 93622 h 1713" name="T53"/>
              <a:gd fmla="*/ 363155 w 1797" name="T54"/>
              <a:gd fmla="*/ 97791 h 1713" name="T55"/>
              <a:gd fmla="*/ 387467 w 1797" name="T56"/>
              <a:gd fmla="*/ 98549 h 1713" name="T57"/>
              <a:gd fmla="*/ 405700 w 1797" name="T58"/>
              <a:gd fmla="*/ 76565 h 1713" name="T59"/>
              <a:gd fmla="*/ 406080 w 1797" name="T60"/>
              <a:gd fmla="*/ 18194 h 1713" name="T61"/>
              <a:gd fmla="*/ 412158 w 1797" name="T62"/>
              <a:gd fmla="*/ 0 h 1713" name="T63"/>
              <a:gd fmla="*/ 460781 w 1797" name="T64"/>
              <a:gd fmla="*/ 37145 h 1713" name="T65"/>
              <a:gd fmla="*/ 502947 w 1797" name="T66"/>
              <a:gd fmla="*/ 57992 h 1713" name="T67"/>
              <a:gd fmla="*/ 511684 w 1797" name="T68"/>
              <a:gd fmla="*/ 33355 h 1713" name="T69"/>
              <a:gd fmla="*/ 522700 w 1797" name="T70"/>
              <a:gd fmla="*/ 21226 h 1713" name="T71"/>
              <a:gd fmla="*/ 532197 w 1797" name="T72"/>
              <a:gd fmla="*/ 30323 h 1713" name="T73"/>
              <a:gd fmla="*/ 534476 w 1797" name="T74"/>
              <a:gd fmla="*/ 76186 h 1713" name="T75"/>
              <a:gd fmla="*/ 599434 w 1797" name="T76"/>
              <a:gd fmla="*/ 154647 h 1713" name="T77"/>
              <a:gd fmla="*/ 599054 w 1797" name="T78"/>
              <a:gd fmla="*/ 214534 h 1713" name="T79"/>
              <a:gd fmla="*/ 614628 w 1797" name="T80"/>
              <a:gd fmla="*/ 234623 h 1713" name="T81"/>
              <a:gd fmla="*/ 653375 w 1797" name="T82"/>
              <a:gd fmla="*/ 265325 h 1713" name="T83"/>
              <a:gd fmla="*/ 682625 w 1797" name="T84"/>
              <a:gd fmla="*/ 284656 h 1713" name="T85"/>
              <a:gd fmla="*/ 603232 w 1797" name="T86"/>
              <a:gd fmla="*/ 348334 h 1713" name="T87"/>
              <a:gd fmla="*/ 581200 w 1797" name="T88"/>
              <a:gd fmla="*/ 369181 h 1713" name="T89"/>
              <a:gd fmla="*/ 545872 w 1797" name="T90"/>
              <a:gd fmla="*/ 410496 h 1713" name="T91"/>
              <a:gd fmla="*/ 535995 w 1797" name="T92"/>
              <a:gd fmla="*/ 455980 h 1713" name="T93"/>
              <a:gd fmla="*/ 500668 w 1797" name="T94"/>
              <a:gd fmla="*/ 471141 h 1713" name="T95"/>
              <a:gd fmla="*/ 359356 w 1797" name="T96"/>
              <a:gd fmla="*/ 560973 h 1713" name="T97"/>
              <a:gd fmla="*/ 350619 w 1797" name="T98"/>
              <a:gd fmla="*/ 580304 h 1713" name="T99"/>
              <a:gd fmla="*/ 334665 w 1797" name="T100"/>
              <a:gd fmla="*/ 638296 h 1713" name="T101"/>
              <a:gd fmla="*/ 273886 w 1797" name="T102"/>
              <a:gd fmla="*/ 649288 h 1713"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712" w="1796">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bg1"/>
          </a:solidFill>
          <a:ln cap="flat" cmpd="sng" w="8">
            <a:solidFill>
              <a:srgbClr val="FFFFFF"/>
            </a:solidFill>
            <a:round/>
          </a:ln>
        </p:spPr>
        <p:txBody>
          <a:bodyPr/>
          <a:lstStyle/>
          <a:p>
            <a:endParaRPr altLang="en-US" lang="zh-CN"/>
          </a:p>
        </p:txBody>
      </p:sp>
      <p:sp>
        <p:nvSpPr>
          <p:cNvPr id="13344" name="Freeform 32"/>
          <p:cNvSpPr/>
          <p:nvPr/>
        </p:nvSpPr>
        <p:spPr bwMode="auto">
          <a:xfrm>
            <a:off x="6289675" y="2235200"/>
            <a:ext cx="985838" cy="655638"/>
          </a:xfrm>
          <a:custGeom>
            <a:gdLst>
              <a:gd fmla="*/ 482472 w 2595" name="T0"/>
              <a:gd fmla="*/ 605526 h 1727" name="T1"/>
              <a:gd fmla="*/ 469935 w 2595" name="T2"/>
              <a:gd fmla="*/ 526940 h 1727" name="T3"/>
              <a:gd fmla="*/ 411811 w 2595" name="T4"/>
              <a:gd fmla="*/ 457086 h 1727" name="T5"/>
              <a:gd fmla="*/ 407252 w 2595" name="T6"/>
              <a:gd fmla="*/ 408492 h 1727" name="T7"/>
              <a:gd fmla="*/ 357485 w 2595" name="T8"/>
              <a:gd fmla="*/ 430891 h 1727" name="T9"/>
              <a:gd fmla="*/ 294802 w 2595" name="T10"/>
              <a:gd fmla="*/ 373566 h 1727" name="T11"/>
              <a:gd fmla="*/ 191089 w 2595" name="T12"/>
              <a:gd fmla="*/ 240312 h 1727" name="T13"/>
              <a:gd fmla="*/ 177793 w 2595" name="T14"/>
              <a:gd fmla="*/ 220191 h 1727" name="T15"/>
              <a:gd fmla="*/ 122707 w 2595" name="T16"/>
              <a:gd fmla="*/ 283211 h 1727" name="T17"/>
              <a:gd fmla="*/ 80918 w 2595" name="T18"/>
              <a:gd fmla="*/ 192857 h 1727" name="T19"/>
              <a:gd fmla="*/ 25833 w 2595" name="T20"/>
              <a:gd fmla="*/ 93012 h 1727" name="T21"/>
              <a:gd fmla="*/ 28492 w 2595" name="T22"/>
              <a:gd fmla="*/ 48594 h 1727" name="T23"/>
              <a:gd fmla="*/ 147401 w 2595" name="T24"/>
              <a:gd fmla="*/ 42899 h 1727" name="T25"/>
              <a:gd fmla="*/ 286444 w 2595" name="T26"/>
              <a:gd fmla="*/ 116929 h 1727" name="T27"/>
              <a:gd fmla="*/ 405732 w 2595" name="T28"/>
              <a:gd fmla="*/ 51631 h 1727" name="T29"/>
              <a:gd fmla="*/ 450180 w 2595" name="T30"/>
              <a:gd fmla="*/ 124902 h 1727" name="T31"/>
              <a:gd fmla="*/ 526540 w 2595" name="T32"/>
              <a:gd fmla="*/ 145402 h 1727" name="T33"/>
              <a:gd fmla="*/ 609738 w 2595" name="T34"/>
              <a:gd fmla="*/ 224747 h 1727" name="T35"/>
              <a:gd fmla="*/ 646588 w 2595" name="T36"/>
              <a:gd fmla="*/ 173495 h 1727" name="T37"/>
              <a:gd fmla="*/ 711931 w 2595" name="T38"/>
              <a:gd fmla="*/ 243349 h 1727" name="T39"/>
              <a:gd fmla="*/ 741943 w 2595" name="T40"/>
              <a:gd fmla="*/ 275239 h 1727" name="T41"/>
              <a:gd fmla="*/ 792849 w 2595" name="T42"/>
              <a:gd fmla="*/ 255498 h 1727" name="T43"/>
              <a:gd fmla="*/ 808805 w 2595" name="T44"/>
              <a:gd fmla="*/ 234617 h 1727" name="T45"/>
              <a:gd fmla="*/ 847935 w 2595" name="T46"/>
              <a:gd fmla="*/ 205765 h 1727" name="T47"/>
              <a:gd fmla="*/ 868829 w 2595" name="T48"/>
              <a:gd fmla="*/ 189061 h 1727" name="T49"/>
              <a:gd fmla="*/ 942150 w 2595" name="T50"/>
              <a:gd fmla="*/ 257775 h 1727" name="T51"/>
              <a:gd fmla="*/ 967223 w 2595" name="T52"/>
              <a:gd fmla="*/ 328009 h 1727" name="T53"/>
              <a:gd fmla="*/ 947468 w 2595" name="T54"/>
              <a:gd fmla="*/ 398622 h 1727" name="T55"/>
              <a:gd fmla="*/ 904920 w 2595" name="T56"/>
              <a:gd fmla="*/ 392548 h 1727" name="T57"/>
              <a:gd fmla="*/ 899221 w 2595" name="T58"/>
              <a:gd fmla="*/ 339018 h 1727" name="T59"/>
              <a:gd fmla="*/ 807665 w 2595" name="T60"/>
              <a:gd fmla="*/ 433549 h 1727" name="T61"/>
              <a:gd fmla="*/ 723708 w 2595" name="T62"/>
              <a:gd fmla="*/ 514792 h 1727" name="T63"/>
              <a:gd fmla="*/ 735485 w 2595" name="T64"/>
              <a:gd fmla="*/ 567182 h 1727" name="T65"/>
              <a:gd fmla="*/ 589603 w 2595" name="T66"/>
              <a:gd fmla="*/ 567182 h 1727" name="T67"/>
              <a:gd fmla="*/ 557692 w 2595" name="T68"/>
              <a:gd fmla="*/ 652221 h 172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727" w="2595">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bg1"/>
          </a:solidFill>
          <a:ln cap="flat" cmpd="sng" w="8">
            <a:solidFill>
              <a:srgbClr val="FFFFFF"/>
            </a:solidFill>
            <a:round/>
          </a:ln>
        </p:spPr>
        <p:txBody>
          <a:bodyPr/>
          <a:lstStyle/>
          <a:p>
            <a:endParaRPr altLang="en-US" lang="zh-CN"/>
          </a:p>
        </p:txBody>
      </p:sp>
      <p:sp>
        <p:nvSpPr>
          <p:cNvPr id="13345" name="Freeform 33"/>
          <p:cNvSpPr/>
          <p:nvPr/>
        </p:nvSpPr>
        <p:spPr bwMode="auto">
          <a:xfrm>
            <a:off x="6105525" y="1296988"/>
            <a:ext cx="1285875" cy="1204912"/>
          </a:xfrm>
          <a:custGeom>
            <a:gdLst>
              <a:gd fmla="*/ 886745 w 3386" name="T0"/>
              <a:gd fmla="*/ 1157780 h 3170" name="T1"/>
              <a:gd fmla="*/ 800919 w 3386" name="T2"/>
              <a:gd fmla="*/ 1149418 h 3170" name="T3"/>
              <a:gd fmla="*/ 746613 w 3386" name="T4"/>
              <a:gd fmla="*/ 1082140 h 3170" name="T5"/>
              <a:gd fmla="*/ 655849 w 3386" name="T6"/>
              <a:gd fmla="*/ 1036148 h 3170" name="T7"/>
              <a:gd fmla="*/ 613696 w 3386" name="T8"/>
              <a:gd fmla="*/ 992817 h 3170" name="T9"/>
              <a:gd fmla="*/ 559010 w 3386" name="T10"/>
              <a:gd fmla="*/ 1002700 h 3170" name="T11"/>
              <a:gd fmla="*/ 462930 w 3386" name="T12"/>
              <a:gd fmla="*/ 1041470 h 3170" name="T13"/>
              <a:gd fmla="*/ 348242 w 3386" name="T14"/>
              <a:gd fmla="*/ 943784 h 3170" name="T15"/>
              <a:gd fmla="*/ 327735 w 3386" name="T16"/>
              <a:gd fmla="*/ 922119 h 3170" name="T17"/>
              <a:gd fmla="*/ 364572 w 3386" name="T18"/>
              <a:gd fmla="*/ 864724 h 3170" name="T19"/>
              <a:gd fmla="*/ 317101 w 3386" name="T20"/>
              <a:gd fmla="*/ 875747 h 3170" name="T21"/>
              <a:gd fmla="*/ 251782 w 3386" name="T22"/>
              <a:gd fmla="*/ 820632 h 3170" name="T23"/>
              <a:gd fmla="*/ 298493 w 3386" name="T24"/>
              <a:gd fmla="*/ 737011 h 3170" name="T25"/>
              <a:gd fmla="*/ 349002 w 3386" name="T26"/>
              <a:gd fmla="*/ 621461 h 3170" name="T27"/>
              <a:gd fmla="*/ 379003 w 3386" name="T28"/>
              <a:gd fmla="*/ 688358 h 3170" name="T29"/>
              <a:gd fmla="*/ 420777 w 3386" name="T30"/>
              <a:gd fmla="*/ 595994 h 3170" name="T31"/>
              <a:gd fmla="*/ 392294 w 3386" name="T32"/>
              <a:gd fmla="*/ 451937 h 3170" name="T33"/>
              <a:gd fmla="*/ 403687 w 3386" name="T34"/>
              <a:gd fmla="*/ 389981 h 3170" name="T35"/>
              <a:gd fmla="*/ 363432 w 3386" name="T36"/>
              <a:gd fmla="*/ 196131 h 3170" name="T37"/>
              <a:gd fmla="*/ 250263 w 3386" name="T38"/>
              <a:gd fmla="*/ 254286 h 3170" name="T39"/>
              <a:gd fmla="*/ 147348 w 3386" name="T40"/>
              <a:gd fmla="*/ 221977 h 3170" name="T41"/>
              <a:gd fmla="*/ 50508 w 3386" name="T42"/>
              <a:gd fmla="*/ 187008 h 3170" name="T43"/>
              <a:gd fmla="*/ 0 w 3386" name="T44"/>
              <a:gd fmla="*/ 139876 h 3170" name="T45"/>
              <a:gd fmla="*/ 29242 w 3386" name="T46"/>
              <a:gd fmla="*/ 70698 h 3170" name="T47"/>
              <a:gd fmla="*/ 85447 w 3386" name="T48"/>
              <a:gd fmla="*/ 14824 h 3170" name="T49"/>
              <a:gd fmla="*/ 236972 w 3386" name="T50"/>
              <a:gd fmla="*/ 31168 h 3170" name="T51"/>
              <a:gd fmla="*/ 431790 w 3386" name="T52"/>
              <a:gd fmla="*/ 172945 h 3170" name="T53"/>
              <a:gd fmla="*/ 502805 w 3386" name="T54"/>
              <a:gd fmla="*/ 276712 h 3170" name="T55"/>
              <a:gd fmla="*/ 567365 w 3386" name="T56"/>
              <a:gd fmla="*/ 376678 h 3170" name="T57"/>
              <a:gd fmla="*/ 581796 w 3386" name="T58"/>
              <a:gd fmla="*/ 435593 h 3170" name="T59"/>
              <a:gd fmla="*/ 709016 w 3386" name="T60"/>
              <a:gd fmla="*/ 452697 h 3170" name="T61"/>
              <a:gd fmla="*/ 764841 w 3386" name="T62"/>
              <a:gd fmla="*/ 445095 h 3170" name="T63"/>
              <a:gd fmla="*/ 868896 w 3386" name="T64"/>
              <a:gd fmla="*/ 507811 h 3170" name="T65"/>
              <a:gd fmla="*/ 974850 w 3386" name="T66"/>
              <a:gd fmla="*/ 624882 h 3170" name="T67"/>
              <a:gd fmla="*/ 1069790 w 3386" name="T68"/>
              <a:gd fmla="*/ 591053 h 3170" name="T69"/>
              <a:gd fmla="*/ 1172326 w 3386" name="T70"/>
              <a:gd fmla="*/ 476643 h 3170" name="T71"/>
              <a:gd fmla="*/ 1250177 w 3386" name="T72"/>
              <a:gd fmla="*/ 469802 h 3170" name="T73"/>
              <a:gd fmla="*/ 1285875 w 3386" name="T74"/>
              <a:gd fmla="*/ 574329 h 3170" name="T75"/>
              <a:gd fmla="*/ 1269545 w 3386" name="T76"/>
              <a:gd fmla="*/ 654529 h 3170" name="T77"/>
              <a:gd fmla="*/ 1262710 w 3386" name="T78"/>
              <a:gd fmla="*/ 802768 h 3170" name="T79"/>
              <a:gd fmla="*/ 1253595 w 3386" name="T80"/>
              <a:gd fmla="*/ 900833 h 3170" name="T81"/>
              <a:gd fmla="*/ 1203846 w 3386" name="T82"/>
              <a:gd fmla="*/ 923259 h 3170" name="T83"/>
              <a:gd fmla="*/ 1121058 w 3386" name="T84"/>
              <a:gd fmla="*/ 943404 h 3170" name="T85"/>
              <a:gd fmla="*/ 1104728 w 3386" name="T86"/>
              <a:gd fmla="*/ 1030067 h 3170" name="T87"/>
              <a:gd fmla="*/ 1155996 w 3386" name="T88"/>
              <a:gd fmla="*/ 1187047 h 3170" name="T89"/>
              <a:gd fmla="*/ 1041308 w 3386" name="T90"/>
              <a:gd fmla="*/ 1119390 h 3170" name="T91"/>
              <a:gd fmla="*/ 974470 w 3386" name="T92"/>
              <a:gd fmla="*/ 1155119 h 3170" name="T93"/>
              <a:gd fmla="*/ 977888 w 3386" name="T94"/>
              <a:gd fmla="*/ 1181346 h 3170" name="T95"/>
              <a:gd fmla="*/ 932696 w 3386" name="T96"/>
              <a:gd fmla="*/ 1204912 h 3170"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3170" w="3386">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bg1"/>
          </a:solidFill>
          <a:ln cap="flat" cmpd="sng" w="8">
            <a:solidFill>
              <a:srgbClr val="FFFFFF"/>
            </a:solidFill>
            <a:round/>
          </a:ln>
        </p:spPr>
        <p:txBody>
          <a:bodyPr/>
          <a:lstStyle/>
          <a:p>
            <a:endParaRPr altLang="en-US" lang="zh-CN"/>
          </a:p>
        </p:txBody>
      </p:sp>
      <p:sp>
        <p:nvSpPr>
          <p:cNvPr id="13346" name="Freeform 34"/>
          <p:cNvSpPr/>
          <p:nvPr/>
        </p:nvSpPr>
        <p:spPr bwMode="auto">
          <a:xfrm>
            <a:off x="3506788" y="2727325"/>
            <a:ext cx="1635125" cy="1458913"/>
          </a:xfrm>
          <a:custGeom>
            <a:gdLst>
              <a:gd fmla="*/ 1425708 w 4310" name="T0"/>
              <a:gd fmla="*/ 1128930 h 3842" name="T1"/>
              <a:gd fmla="*/ 1409015 w 4310" name="T2"/>
              <a:gd fmla="*/ 1268290 h 3842" name="T3"/>
              <a:gd fmla="*/ 1347935 w 4310" name="T4"/>
              <a:gd fmla="*/ 1333983 h 3842" name="T5"/>
              <a:gd fmla="*/ 1356281 w 4310" name="T6"/>
              <a:gd fmla="*/ 1385246 h 3842" name="T7"/>
              <a:gd fmla="*/ 1343762 w 4310" name="T8"/>
              <a:gd fmla="*/ 1439547 h 3842" name="T9"/>
              <a:gd fmla="*/ 1222360 w 4310" name="T10"/>
              <a:gd fmla="*/ 1458913 h 3842" name="T11"/>
              <a:gd fmla="*/ 1187457 w 4310" name="T12"/>
              <a:gd fmla="*/ 1429294 h 3842" name="T13"/>
              <a:gd fmla="*/ 1155210 w 4310" name="T14"/>
              <a:gd fmla="*/ 1356387 h 3842" name="T15"/>
              <a:gd fmla="*/ 1076679 w 4310" name="T16"/>
              <a:gd fmla="*/ 1296010 h 3842" name="T17"/>
              <a:gd fmla="*/ 967797 w 4310" name="T18"/>
              <a:gd fmla="*/ 1251202 h 3842" name="T19"/>
              <a:gd fmla="*/ 962485 w 4310" name="T20"/>
              <a:gd fmla="*/ 1338160 h 3842" name="T21"/>
              <a:gd fmla="*/ 915063 w 4310" name="T22"/>
              <a:gd fmla="*/ 1355247 h 3842" name="T23"/>
              <a:gd fmla="*/ 799732 w 4310" name="T24"/>
              <a:gd fmla="*/ 1209432 h 3842" name="T25"/>
              <a:gd fmla="*/ 886610 w 4310" name="T26"/>
              <a:gd fmla="*/ 1239051 h 3842" name="T27"/>
              <a:gd fmla="*/ 942758 w 4310" name="T28"/>
              <a:gd fmla="*/ 1206774 h 3842" name="T29"/>
              <a:gd fmla="*/ 983351 w 4310" name="T30"/>
              <a:gd fmla="*/ 1071211 h 3842" name="T31"/>
              <a:gd fmla="*/ 1037223 w 4310" name="T32"/>
              <a:gd fmla="*/ 1033998 h 3842" name="T33"/>
              <a:gd fmla="*/ 1014840 w 4310" name="T34"/>
              <a:gd fmla="*/ 915143 h 3842" name="T35"/>
              <a:gd fmla="*/ 983731 w 4310" name="T36"/>
              <a:gd fmla="*/ 816414 h 3842" name="T37"/>
              <a:gd fmla="*/ 897991 w 4310" name="T38"/>
              <a:gd fmla="*/ 754519 h 3842" name="T39"/>
              <a:gd fmla="*/ 756862 w 4310" name="T40"/>
              <a:gd fmla="*/ 628829 h 3842" name="T41"/>
              <a:gd fmla="*/ 693885 w 4310" name="T42"/>
              <a:gd fmla="*/ 633765 h 3842" name="T43"/>
              <a:gd fmla="*/ 592591 w 4310" name="T44"/>
              <a:gd fmla="*/ 562756 h 3842" name="T45"/>
              <a:gd fmla="*/ 437804 w 4310" name="T46"/>
              <a:gd fmla="*/ 521366 h 3842" name="T47"/>
              <a:gd fmla="*/ 421490 w 4310" name="T48"/>
              <a:gd fmla="*/ 596932 h 3842" name="T49"/>
              <a:gd fmla="*/ 265566 w 4310" name="T50"/>
              <a:gd fmla="*/ 512252 h 3842" name="T51"/>
              <a:gd fmla="*/ 45526 w 4310" name="T52"/>
              <a:gd fmla="*/ 450737 h 3842" name="T53"/>
              <a:gd fmla="*/ 20107 w 4310" name="T54"/>
              <a:gd fmla="*/ 392638 h 3842" name="T55"/>
              <a:gd fmla="*/ 42490 w 4310" name="T56"/>
              <a:gd fmla="*/ 299985 h 3842" name="T57"/>
              <a:gd fmla="*/ 149475 w 4310" name="T58"/>
              <a:gd fmla="*/ 246823 h 3842" name="T59"/>
              <a:gd fmla="*/ 287190 w 4310" name="T60"/>
              <a:gd fmla="*/ 157207 h 3842" name="T61"/>
              <a:gd fmla="*/ 367619 w 4310" name="T62"/>
              <a:gd fmla="*/ 90755 h 3842" name="T63"/>
              <a:gd fmla="*/ 513300 w 4310" name="T64"/>
              <a:gd fmla="*/ 39492 h 3842" name="T65"/>
              <a:gd fmla="*/ 539098 w 4310" name="T66"/>
              <a:gd fmla="*/ 146195 h 3842" name="T67"/>
              <a:gd fmla="*/ 525440 w 4310" name="T68"/>
              <a:gd fmla="*/ 233912 h 3842" name="T69"/>
              <a:gd fmla="*/ 584624 w 4310" name="T70"/>
              <a:gd fmla="*/ 299985 h 3842" name="T71"/>
              <a:gd fmla="*/ 618009 w 4310" name="T72"/>
              <a:gd fmla="*/ 355805 h 3842" name="T73"/>
              <a:gd fmla="*/ 769761 w 4310" name="T74"/>
              <a:gd fmla="*/ 344413 h 3842" name="T75"/>
              <a:gd fmla="*/ 703369 w 4310" name="T76"/>
              <a:gd fmla="*/ 452255 h 3842" name="T77"/>
              <a:gd fmla="*/ 795179 w 4310" name="T78"/>
              <a:gd fmla="*/ 520606 h 3842" name="T79"/>
              <a:gd fmla="*/ 868399 w 4310" name="T80"/>
              <a:gd fmla="*/ 625411 h 3842" name="T81"/>
              <a:gd fmla="*/ 971970 w 4310" name="T82"/>
              <a:gd fmla="*/ 559718 h 3842" name="T83"/>
              <a:gd fmla="*/ 1047087 w 4310" name="T84"/>
              <a:gd fmla="*/ 580224 h 3842" name="T85"/>
              <a:gd fmla="*/ 1149140 w 4310" name="T86"/>
              <a:gd fmla="*/ 533137 h 3842" name="T87"/>
              <a:gd fmla="*/ 1108546 w 4310" name="T88"/>
              <a:gd fmla="*/ 621614 h 3842" name="T89"/>
              <a:gd fmla="*/ 1108926 w 4310" name="T90"/>
              <a:gd fmla="*/ 767050 h 3842" name="T91"/>
              <a:gd fmla="*/ 1176455 w 4310" name="T92"/>
              <a:gd fmla="*/ 808820 h 3842" name="T93"/>
              <a:gd fmla="*/ 1275473 w 4310" name="T94"/>
              <a:gd fmla="*/ 898056 h 3842" name="T95"/>
              <a:gd fmla="*/ 1297857 w 4310" name="T96"/>
              <a:gd fmla="*/ 1034378 h 3842" name="T97"/>
              <a:gd fmla="*/ 1407118 w 4310" name="T98"/>
              <a:gd fmla="*/ 1067414 h 3842" name="T99"/>
              <a:gd fmla="*/ 1438606 w 4310" name="T100"/>
              <a:gd fmla="*/ 965647 h 3842" name="T101"/>
              <a:gd fmla="*/ 1431778 w 4310" name="T102"/>
              <a:gd fmla="*/ 887423 h 3842" name="T103"/>
              <a:gd fmla="*/ 1458714 w 4310" name="T104"/>
              <a:gd fmla="*/ 845653 h 3842" name="T105"/>
              <a:gd fmla="*/ 1481856 w 4310" name="T106"/>
              <a:gd fmla="*/ 858564 h 3842" name="T107"/>
              <a:gd fmla="*/ 1558870 w 4310" name="T108"/>
              <a:gd fmla="*/ 917801 h 3842" name="T109"/>
              <a:gd fmla="*/ 1635125 w 4310" name="T110"/>
              <a:gd fmla="*/ 959571 h 3842" name="T111"/>
              <a:gd fmla="*/ 1626020 w 4310" name="T112"/>
              <a:gd fmla="*/ 1066275 h 3842" name="T113"/>
              <a:gd fmla="*/ 1595670 w 4310" name="T114"/>
              <a:gd fmla="*/ 1092856 h 3842" name="T115"/>
              <a:gd fmla="*/ 1533451 w 4310" name="T116"/>
              <a:gd fmla="*/ 1155890 h 384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842" w="4310">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bg1"/>
          </a:solidFill>
          <a:ln cap="flat" cmpd="sng" w="8">
            <a:solidFill>
              <a:srgbClr val="FFFFFF"/>
            </a:solidFill>
            <a:round/>
          </a:ln>
        </p:spPr>
        <p:txBody>
          <a:bodyPr/>
          <a:lstStyle/>
          <a:p>
            <a:endParaRPr altLang="en-US" lang="zh-CN"/>
          </a:p>
        </p:txBody>
      </p:sp>
      <p:sp>
        <p:nvSpPr>
          <p:cNvPr id="13347" name="Freeform 35"/>
          <p:cNvSpPr/>
          <p:nvPr/>
        </p:nvSpPr>
        <p:spPr bwMode="auto">
          <a:xfrm>
            <a:off x="5305425" y="5186363"/>
            <a:ext cx="904875" cy="700087"/>
          </a:xfrm>
          <a:custGeom>
            <a:gdLst>
              <a:gd fmla="*/ 60982 w 2389" name="T0"/>
              <a:gd fmla="*/ 700087 h 1841" name="T1"/>
              <a:gd fmla="*/ 31059 w 2389" name="T2"/>
              <a:gd fmla="*/ 648370 h 1841" name="T3"/>
              <a:gd fmla="*/ 1136 w 2389" name="T4"/>
              <a:gd fmla="*/ 601596 h 1841" name="T5"/>
              <a:gd fmla="*/ 21969 w 2389" name="T6"/>
              <a:gd fmla="*/ 553681 h 1841" name="T7"/>
              <a:gd fmla="*/ 76890 w 2389" name="T8"/>
              <a:gd fmla="*/ 456711 h 1841" name="T9"/>
              <a:gd fmla="*/ 145068 w 2389" name="T10"/>
              <a:gd fmla="*/ 393585 h 1841" name="T11"/>
              <a:gd fmla="*/ 214382 w 2389" name="T12"/>
              <a:gd fmla="*/ 316769 h 1841" name="T13"/>
              <a:gd fmla="*/ 247335 w 2389" name="T14"/>
              <a:gd fmla="*/ 264291 h 1841" name="T15"/>
              <a:gd fmla="*/ 287863 w 2389" name="T16"/>
              <a:gd fmla="*/ 186715 h 1841" name="T17"/>
              <a:gd fmla="*/ 284454 w 2389" name="T18"/>
              <a:gd fmla="*/ 119406 h 1841" name="T19"/>
              <a:gd fmla="*/ 306801 w 2389" name="T20"/>
              <a:gd fmla="*/ 65027 h 1841" name="T21"/>
              <a:gd fmla="*/ 323846 w 2389" name="T22"/>
              <a:gd fmla="*/ 36887 h 1841" name="T23"/>
              <a:gd fmla="*/ 346572 w 2389" name="T24"/>
              <a:gd fmla="*/ 37647 h 1841" name="T25"/>
              <a:gd fmla="*/ 385206 w 2389" name="T26"/>
              <a:gd fmla="*/ 75675 h 1841" name="T27"/>
              <a:gd fmla="*/ 408311 w 2389" name="T28"/>
              <a:gd fmla="*/ 76435 h 1841" name="T29"/>
              <a:gd fmla="*/ 417023 w 2389" name="T30"/>
              <a:gd fmla="*/ 34225 h 1841" name="T31"/>
              <a:gd fmla="*/ 395433 w 2389" name="T32"/>
              <a:gd fmla="*/ 7606 h 1841" name="T33"/>
              <a:gd fmla="*/ 401493 w 2389" name="T34"/>
              <a:gd fmla="*/ 5324 h 1841" name="T35"/>
              <a:gd fmla="*/ 512851 w 2389" name="T36"/>
              <a:gd fmla="*/ 7986 h 1841" name="T37"/>
              <a:gd fmla="*/ 586710 w 2389" name="T38"/>
              <a:gd fmla="*/ 0 h 1841" name="T39"/>
              <a:gd fmla="*/ 599967 w 2389" name="T40"/>
              <a:gd fmla="*/ 380 h 1841" name="T41"/>
              <a:gd fmla="*/ 599589 w 2389" name="T42"/>
              <a:gd fmla="*/ 23957 h 1841" name="T43"/>
              <a:gd fmla="*/ 552243 w 2389" name="T44"/>
              <a:gd fmla="*/ 80238 h 1841" name="T45"/>
              <a:gd fmla="*/ 606406 w 2389" name="T46"/>
              <a:gd fmla="*/ 116364 h 1841" name="T47"/>
              <a:gd fmla="*/ 671933 w 2389" name="T48"/>
              <a:gd fmla="*/ 88224 h 1841" name="T49"/>
              <a:gd fmla="*/ 693902 w 2389" name="T50"/>
              <a:gd fmla="*/ 88604 h 1841" name="T51"/>
              <a:gd fmla="*/ 707158 w 2389" name="T52"/>
              <a:gd fmla="*/ 102674 h 1841" name="T53"/>
              <a:gd fmla="*/ 820789 w 2389" name="T54"/>
              <a:gd fmla="*/ 71872 h 1841" name="T55"/>
              <a:gd fmla="*/ 854499 w 2389" name="T56"/>
              <a:gd fmla="*/ 115223 h 1841" name="T57"/>
              <a:gd fmla="*/ 904875 w 2389" name="T58"/>
              <a:gd fmla="*/ 187476 h 1841" name="T59"/>
              <a:gd fmla="*/ 904875 w 2389" name="T60"/>
              <a:gd fmla="*/ 207250 h 1841" name="T61"/>
              <a:gd fmla="*/ 868513 w 2389" name="T62"/>
              <a:gd fmla="*/ 213715 h 1841" name="T63"/>
              <a:gd fmla="*/ 840485 w 2389" name="T64"/>
              <a:gd fmla="*/ 273038 h 1841" name="T65"/>
              <a:gd fmla="*/ 840106 w 2389" name="T66"/>
              <a:gd fmla="*/ 279122 h 1841" name="T67"/>
              <a:gd fmla="*/ 732157 w 2389" name="T68"/>
              <a:gd fmla="*/ 338825 h 1841" name="T69"/>
              <a:gd fmla="*/ 713976 w 2389" name="T70"/>
              <a:gd fmla="*/ 357079 h 1841" name="T71"/>
              <a:gd fmla="*/ 693523 w 2389" name="T72"/>
              <a:gd fmla="*/ 345290 h 1841" name="T73"/>
              <a:gd fmla="*/ 671554 w 2389" name="T74"/>
              <a:gd fmla="*/ 344530 h 1841" name="T75"/>
              <a:gd fmla="*/ 658298 w 2389" name="T76"/>
              <a:gd fmla="*/ 362783 h 1841" name="T77"/>
              <a:gd fmla="*/ 642389 w 2389" name="T78"/>
              <a:gd fmla="*/ 362402 h 1841" name="T79"/>
              <a:gd fmla="*/ 607543 w 2389" name="T80"/>
              <a:gd fmla="*/ 349093 h 1841" name="T81"/>
              <a:gd fmla="*/ 607543 w 2389" name="T82"/>
              <a:gd fmla="*/ 377994 h 1841" name="T83"/>
              <a:gd fmla="*/ 570802 w 2389" name="T84"/>
              <a:gd fmla="*/ 410697 h 1841" name="T85"/>
              <a:gd fmla="*/ 539365 w 2389" name="T86"/>
              <a:gd fmla="*/ 385980 h 1841" name="T87"/>
              <a:gd fmla="*/ 533683 w 2389" name="T88"/>
              <a:gd fmla="*/ 384839 h 1841" name="T89"/>
              <a:gd fmla="*/ 503382 w 2389" name="T90"/>
              <a:gd fmla="*/ 355177 h 1841" name="T91"/>
              <a:gd fmla="*/ 485201 w 2389" name="T92"/>
              <a:gd fmla="*/ 354797 h 1841" name="T93"/>
              <a:gd fmla="*/ 471565 w 2389" name="T94"/>
              <a:gd fmla="*/ 388261 h 1841" name="T95"/>
              <a:gd fmla="*/ 447324 w 2389" name="T96"/>
              <a:gd fmla="*/ 424768 h 1841" name="T97"/>
              <a:gd fmla="*/ 404902 w 2389" name="T98"/>
              <a:gd fmla="*/ 462415 h 1841" name="T99"/>
              <a:gd fmla="*/ 378010 w 2389" name="T100"/>
              <a:gd fmla="*/ 468119 h 1841" name="T101"/>
              <a:gd fmla="*/ 352632 w 2389" name="T102"/>
              <a:gd fmla="*/ 489795 h 1841" name="T103"/>
              <a:gd fmla="*/ 301499 w 2389" name="T104"/>
              <a:gd fmla="*/ 498541 h 1841" name="T105"/>
              <a:gd fmla="*/ 294302 w 2389" name="T106"/>
              <a:gd fmla="*/ 512992 h 1841" name="T107"/>
              <a:gd fmla="*/ 281045 w 2389" name="T108"/>
              <a:gd fmla="*/ 512611 h 1841" name="T109"/>
              <a:gd fmla="*/ 229154 w 2389" name="T110"/>
              <a:gd fmla="*/ 514132 h 1841" name="T111"/>
              <a:gd fmla="*/ 160976 w 2389" name="T112"/>
              <a:gd fmla="*/ 537329 h 1841" name="T113"/>
              <a:gd fmla="*/ 90904 w 2389" name="T114"/>
              <a:gd fmla="*/ 562808 h 1841" name="T115"/>
              <a:gd fmla="*/ 88253 w 2389" name="T116"/>
              <a:gd fmla="*/ 591328 h 1841" name="T117"/>
              <a:gd fmla="*/ 60224 w 2389" name="T118"/>
              <a:gd fmla="*/ 629356 h 1841" name="T119"/>
              <a:gd fmla="*/ 99616 w 2389" name="T120"/>
              <a:gd fmla="*/ 686397 h 1841" name="T121"/>
              <a:gd fmla="*/ 60982 w 2389" name="T122"/>
              <a:gd fmla="*/ 700087 h 1841"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841" w="2389">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bg1"/>
          </a:solidFill>
          <a:ln cap="flat" cmpd="sng" w="8">
            <a:solidFill>
              <a:srgbClr val="FFFFFF"/>
            </a:solidFill>
            <a:round/>
          </a:ln>
        </p:spPr>
        <p:txBody>
          <a:bodyPr/>
          <a:lstStyle/>
          <a:p>
            <a:endParaRPr altLang="en-US" lang="zh-CN"/>
          </a:p>
        </p:txBody>
      </p:sp>
      <p:pic>
        <p:nvPicPr>
          <p:cNvPr id="13348" name="组合 37"/>
          <p:cNvPicPr>
            <a:picLocks noChangeArrowheads="1"/>
          </p:cNvPicPr>
          <p:nvPr/>
        </p:nvPicPr>
        <p:blipFill>
          <a:blip r:embed="rId2">
            <a:extLst>
              <a:ext uri="{28A0092B-C50C-407E-A947-70E740481C1C}">
                <a14:useLocalDpi val="0"/>
              </a:ext>
            </a:extLst>
          </a:blip>
          <a:stretch>
            <a:fillRect/>
          </a:stretch>
        </p:blipFill>
        <p:spPr bwMode="auto">
          <a:xfrm>
            <a:off x="6022975" y="3359150"/>
            <a:ext cx="3267075" cy="469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49" name="文本框 180"/>
          <p:cNvSpPr txBox="1">
            <a:spLocks noChangeArrowheads="1"/>
          </p:cNvSpPr>
          <p:nvPr/>
        </p:nvSpPr>
        <p:spPr bwMode="auto">
          <a:xfrm>
            <a:off x="7146924" y="2776538"/>
            <a:ext cx="220345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rgbClr val="2B2E30"/>
                </a:solidFill>
                <a:latin charset="-122" panose="020b0503020204020204" pitchFamily="34" typeface="微软雅黑"/>
                <a:ea charset="-122" pitchFamily="34" typeface="微软雅黑"/>
              </a:rPr>
              <a:t>请输入您想要的文字</a:t>
            </a:r>
          </a:p>
          <a:p>
            <a:pPr eaLnBrk="1" hangingPunct="1"/>
            <a:r>
              <a:rPr altLang="en-US" lang="zh-CN" sz="1600">
                <a:solidFill>
                  <a:srgbClr val="2B2E30"/>
                </a:solidFill>
                <a:latin charset="-122" panose="020b0503020204020204" pitchFamily="34" typeface="微软雅黑"/>
                <a:ea charset="-122" pitchFamily="34" typeface="微软雅黑"/>
              </a:rPr>
              <a:t>请输入您想要的文字</a:t>
            </a:r>
          </a:p>
        </p:txBody>
      </p:sp>
      <p:pic>
        <p:nvPicPr>
          <p:cNvPr id="13350" name="组合 42"/>
          <p:cNvPicPr>
            <a:picLocks noChangeArrowheads="1"/>
          </p:cNvPicPr>
          <p:nvPr/>
        </p:nvPicPr>
        <p:blipFill>
          <a:blip r:embed="rId3">
            <a:extLst>
              <a:ext uri="{28A0092B-C50C-407E-A947-70E740481C1C}">
                <a14:useLocalDpi val="0"/>
              </a:ext>
            </a:extLst>
          </a:blip>
          <a:stretch>
            <a:fillRect/>
          </a:stretch>
        </p:blipFill>
        <p:spPr bwMode="auto">
          <a:xfrm>
            <a:off x="1206500" y="4505325"/>
            <a:ext cx="3262313" cy="468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51" name="文本框 180"/>
          <p:cNvSpPr txBox="1">
            <a:spLocks noChangeArrowheads="1"/>
          </p:cNvSpPr>
          <p:nvPr/>
        </p:nvSpPr>
        <p:spPr bwMode="auto">
          <a:xfrm>
            <a:off x="1222375" y="4987925"/>
            <a:ext cx="220503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1600">
                <a:solidFill>
                  <a:srgbClr val="2B2E30"/>
                </a:solidFill>
                <a:latin charset="-122" panose="020b0503020204020204" pitchFamily="34" typeface="微软雅黑"/>
                <a:ea charset="-122" pitchFamily="34" typeface="微软雅黑"/>
              </a:rPr>
              <a:t>请输入您想要的文字</a:t>
            </a:r>
          </a:p>
          <a:p>
            <a:pPr eaLnBrk="1" hangingPunct="1"/>
            <a:r>
              <a:rPr altLang="en-US" lang="zh-CN" sz="1600">
                <a:solidFill>
                  <a:srgbClr val="2B2E30"/>
                </a:solidFill>
                <a:latin charset="-122" panose="020b0503020204020204" pitchFamily="34" typeface="微软雅黑"/>
                <a:ea charset="-122" pitchFamily="34" typeface="微软雅黑"/>
              </a:rPr>
              <a:t>请输入您想要的文字</a:t>
            </a:r>
          </a:p>
        </p:txBody>
      </p:sp>
      <p:sp>
        <p:nvSpPr>
          <p:cNvPr id="13352" name="TextBox 47"/>
          <p:cNvSpPr txBox="1">
            <a:spLocks noChangeArrowheads="1"/>
          </p:cNvSpPr>
          <p:nvPr/>
        </p:nvSpPr>
        <p:spPr bwMode="auto">
          <a:xfrm>
            <a:off x="7002464" y="4452938"/>
            <a:ext cx="384016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just" eaLnBrk="1" hangingPunct="1"/>
            <a:r>
              <a:rPr altLang="en-US" lang="zh-CN" sz="1600">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3315"/>
                                        </p:tgtEl>
                                        <p:attrNameLst>
                                          <p:attrName>style.visibility</p:attrName>
                                        </p:attrNameLst>
                                      </p:cBhvr>
                                      <p:to>
                                        <p:strVal val="visible"/>
                                      </p:to>
                                    </p:set>
                                    <p:anim calcmode="lin" valueType="num">
                                      <p:cBhvr>
                                        <p:cTn dur="300" fill="hold" id="7"/>
                                        <p:tgtEl>
                                          <p:spTgt spid="13315"/>
                                        </p:tgtEl>
                                        <p:attrNameLst>
                                          <p:attrName>ppt_w</p:attrName>
                                        </p:attrNameLst>
                                      </p:cBhvr>
                                      <p:tavLst>
                                        <p:tav tm="0">
                                          <p:val>
                                            <p:fltVal val="0"/>
                                          </p:val>
                                        </p:tav>
                                        <p:tav tm="100000">
                                          <p:val>
                                            <p:strVal val="#ppt_w"/>
                                          </p:val>
                                        </p:tav>
                                      </p:tavLst>
                                    </p:anim>
                                    <p:anim calcmode="lin" valueType="num">
                                      <p:cBhvr>
                                        <p:cTn dur="300" fill="hold" id="8"/>
                                        <p:tgtEl>
                                          <p:spTgt spid="13315"/>
                                        </p:tgtEl>
                                        <p:attrNameLst>
                                          <p:attrName>ppt_h</p:attrName>
                                        </p:attrNameLst>
                                      </p:cBhvr>
                                      <p:tavLst>
                                        <p:tav tm="0">
                                          <p:val>
                                            <p:fltVal val="0"/>
                                          </p:val>
                                        </p:tav>
                                        <p:tav tm="100000">
                                          <p:val>
                                            <p:strVal val="#ppt_h"/>
                                          </p:val>
                                        </p:tav>
                                      </p:tavLst>
                                    </p:anim>
                                    <p:anim calcmode="lin" valueType="num">
                                      <p:cBhvr>
                                        <p:cTn dur="300" fill="hold" id="9"/>
                                        <p:tgtEl>
                                          <p:spTgt spid="13315"/>
                                        </p:tgtEl>
                                        <p:attrNameLst>
                                          <p:attrName>style.rotation</p:attrName>
                                        </p:attrNameLst>
                                      </p:cBhvr>
                                      <p:tavLst>
                                        <p:tav tm="0">
                                          <p:val>
                                            <p:fltVal val="90"/>
                                          </p:val>
                                        </p:tav>
                                        <p:tav tm="100000">
                                          <p:val>
                                            <p:fltVal val="0"/>
                                          </p:val>
                                        </p:tav>
                                      </p:tavLst>
                                    </p:anim>
                                    <p:animEffect filter="fade" transition="in">
                                      <p:cBhvr>
                                        <p:cTn dur="300" id="10"/>
                                        <p:tgtEl>
                                          <p:spTgt spid="13315"/>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3314"/>
                                        </p:tgtEl>
                                        <p:attrNameLst>
                                          <p:attrName>style.visibility</p:attrName>
                                        </p:attrNameLst>
                                      </p:cBhvr>
                                      <p:to>
                                        <p:strVal val="visible"/>
                                      </p:to>
                                    </p:set>
                                    <p:anim calcmode="lin" valueType="num">
                                      <p:cBhvr>
                                        <p:cTn dur="400" fill="hold" id="14"/>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3314"/>
                                        </p:tgtEl>
                                        <p:attrNameLst>
                                          <p:attrName>ppt_y</p:attrName>
                                        </p:attrNameLst>
                                      </p:cBhvr>
                                      <p:tavLst>
                                        <p:tav tm="0">
                                          <p:val>
                                            <p:strVal val="#ppt_y"/>
                                          </p:val>
                                        </p:tav>
                                        <p:tav tm="100000">
                                          <p:val>
                                            <p:strVal val="#ppt_y"/>
                                          </p:val>
                                        </p:tav>
                                      </p:tavLst>
                                    </p:anim>
                                    <p:anim calcmode="lin" valueType="num">
                                      <p:cBhvr>
                                        <p:cTn dur="400" fill="hold" id="16"/>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331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3314"/>
                                        </p:tgtEl>
                                      </p:cBhvr>
                                    </p:animEffect>
                                  </p:childTnLst>
                                </p:cTn>
                              </p:par>
                            </p:childTnLst>
                          </p:cTn>
                        </p:par>
                        <p:par>
                          <p:cTn fill="hold" id="19" nodeType="afterGroup">
                            <p:stCondLst>
                              <p:cond delay="7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13316"/>
                                        </p:tgtEl>
                                        <p:attrNameLst>
                                          <p:attrName>style.visibility</p:attrName>
                                        </p:attrNameLst>
                                      </p:cBhvr>
                                      <p:to>
                                        <p:strVal val="visible"/>
                                      </p:to>
                                    </p:set>
                                    <p:anim calcmode="lin" valueType="num">
                                      <p:cBhvr>
                                        <p:cTn dur="400" fill="hold" id="22"/>
                                        <p:tgtEl>
                                          <p:spTgt spid="1331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23"/>
                                        <p:tgtEl>
                                          <p:spTgt spid="13316"/>
                                        </p:tgtEl>
                                        <p:attrNameLst>
                                          <p:attrName>ppt_y</p:attrName>
                                        </p:attrNameLst>
                                      </p:cBhvr>
                                      <p:tavLst>
                                        <p:tav tm="0">
                                          <p:val>
                                            <p:strVal val="#ppt_y"/>
                                          </p:val>
                                        </p:tav>
                                        <p:tav tm="100000">
                                          <p:val>
                                            <p:strVal val="#ppt_y"/>
                                          </p:val>
                                        </p:tav>
                                      </p:tavLst>
                                    </p:anim>
                                    <p:anim calcmode="lin" valueType="num">
                                      <p:cBhvr>
                                        <p:cTn dur="400" fill="hold" id="24"/>
                                        <p:tgtEl>
                                          <p:spTgt spid="1331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25"/>
                                        <p:tgtEl>
                                          <p:spTgt spid="1331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26" tmFilter="0,0; .5, 1; 1, 1"/>
                                        <p:tgtEl>
                                          <p:spTgt spid="13316"/>
                                        </p:tgtEl>
                                      </p:cBhvr>
                                    </p:animEffect>
                                  </p:childTnLst>
                                </p:cTn>
                              </p:par>
                            </p:childTnLst>
                          </p:cTn>
                        </p:par>
                        <p:par>
                          <p:cTn fill="hold" id="27" nodeType="afterGroup">
                            <p:stCondLst>
                              <p:cond delay="1100"/>
                            </p:stCondLst>
                            <p:childTnLst>
                              <p:par>
                                <p:cTn fill="hold" grpId="0" id="28" nodeType="afterEffect" presetClass="entr" presetID="31" presetSubtype="0">
                                  <p:stCondLst>
                                    <p:cond delay="0"/>
                                  </p:stCondLst>
                                  <p:childTnLst>
                                    <p:set>
                                      <p:cBhvr>
                                        <p:cTn dur="1" fill="hold" id="29">
                                          <p:stCondLst>
                                            <p:cond delay="0"/>
                                          </p:stCondLst>
                                        </p:cTn>
                                        <p:tgtEl>
                                          <p:spTgt spid="13318"/>
                                        </p:tgtEl>
                                        <p:attrNameLst>
                                          <p:attrName>style.visibility</p:attrName>
                                        </p:attrNameLst>
                                      </p:cBhvr>
                                      <p:to>
                                        <p:strVal val="visible"/>
                                      </p:to>
                                    </p:set>
                                    <p:anim calcmode="lin" valueType="num">
                                      <p:cBhvr>
                                        <p:cTn dur="500" fill="hold" id="30"/>
                                        <p:tgtEl>
                                          <p:spTgt spid="13318"/>
                                        </p:tgtEl>
                                        <p:attrNameLst>
                                          <p:attrName>ppt_w</p:attrName>
                                        </p:attrNameLst>
                                      </p:cBhvr>
                                      <p:tavLst>
                                        <p:tav tm="0">
                                          <p:val>
                                            <p:fltVal val="0"/>
                                          </p:val>
                                        </p:tav>
                                        <p:tav tm="100000">
                                          <p:val>
                                            <p:strVal val="#ppt_w"/>
                                          </p:val>
                                        </p:tav>
                                      </p:tavLst>
                                    </p:anim>
                                    <p:anim calcmode="lin" valueType="num">
                                      <p:cBhvr>
                                        <p:cTn dur="500" fill="hold" id="31"/>
                                        <p:tgtEl>
                                          <p:spTgt spid="13318"/>
                                        </p:tgtEl>
                                        <p:attrNameLst>
                                          <p:attrName>ppt_h</p:attrName>
                                        </p:attrNameLst>
                                      </p:cBhvr>
                                      <p:tavLst>
                                        <p:tav tm="0">
                                          <p:val>
                                            <p:fltVal val="0"/>
                                          </p:val>
                                        </p:tav>
                                        <p:tav tm="100000">
                                          <p:val>
                                            <p:strVal val="#ppt_h"/>
                                          </p:val>
                                        </p:tav>
                                      </p:tavLst>
                                    </p:anim>
                                    <p:anim calcmode="lin" valueType="num">
                                      <p:cBhvr>
                                        <p:cTn dur="500" fill="hold" id="32"/>
                                        <p:tgtEl>
                                          <p:spTgt spid="13318"/>
                                        </p:tgtEl>
                                        <p:attrNameLst>
                                          <p:attrName>style.rotation</p:attrName>
                                        </p:attrNameLst>
                                      </p:cBhvr>
                                      <p:tavLst>
                                        <p:tav tm="0">
                                          <p:val>
                                            <p:fltVal val="90"/>
                                          </p:val>
                                        </p:tav>
                                        <p:tav tm="100000">
                                          <p:val>
                                            <p:fltVal val="0"/>
                                          </p:val>
                                        </p:tav>
                                      </p:tavLst>
                                    </p:anim>
                                    <p:animEffect filter="fade" transition="in">
                                      <p:cBhvr>
                                        <p:cTn dur="500" id="33"/>
                                        <p:tgtEl>
                                          <p:spTgt spid="13318"/>
                                        </p:tgtEl>
                                      </p:cBhvr>
                                    </p:animEffect>
                                  </p:childTnLst>
                                </p:cTn>
                              </p:par>
                              <p:par>
                                <p:cTn fill="hold" grpId="0" id="34" nodeType="withEffect" presetClass="entr" presetID="31" presetSubtype="0">
                                  <p:stCondLst>
                                    <p:cond delay="0"/>
                                  </p:stCondLst>
                                  <p:childTnLst>
                                    <p:set>
                                      <p:cBhvr>
                                        <p:cTn dur="1" fill="hold" id="35">
                                          <p:stCondLst>
                                            <p:cond delay="0"/>
                                          </p:stCondLst>
                                        </p:cTn>
                                        <p:tgtEl>
                                          <p:spTgt spid="13319"/>
                                        </p:tgtEl>
                                        <p:attrNameLst>
                                          <p:attrName>style.visibility</p:attrName>
                                        </p:attrNameLst>
                                      </p:cBhvr>
                                      <p:to>
                                        <p:strVal val="visible"/>
                                      </p:to>
                                    </p:set>
                                    <p:anim calcmode="lin" valueType="num">
                                      <p:cBhvr>
                                        <p:cTn dur="500" fill="hold" id="36"/>
                                        <p:tgtEl>
                                          <p:spTgt spid="13319"/>
                                        </p:tgtEl>
                                        <p:attrNameLst>
                                          <p:attrName>ppt_w</p:attrName>
                                        </p:attrNameLst>
                                      </p:cBhvr>
                                      <p:tavLst>
                                        <p:tav tm="0">
                                          <p:val>
                                            <p:fltVal val="0"/>
                                          </p:val>
                                        </p:tav>
                                        <p:tav tm="100000">
                                          <p:val>
                                            <p:strVal val="#ppt_w"/>
                                          </p:val>
                                        </p:tav>
                                      </p:tavLst>
                                    </p:anim>
                                    <p:anim calcmode="lin" valueType="num">
                                      <p:cBhvr>
                                        <p:cTn dur="500" fill="hold" id="37"/>
                                        <p:tgtEl>
                                          <p:spTgt spid="13319"/>
                                        </p:tgtEl>
                                        <p:attrNameLst>
                                          <p:attrName>ppt_h</p:attrName>
                                        </p:attrNameLst>
                                      </p:cBhvr>
                                      <p:tavLst>
                                        <p:tav tm="0">
                                          <p:val>
                                            <p:fltVal val="0"/>
                                          </p:val>
                                        </p:tav>
                                        <p:tav tm="100000">
                                          <p:val>
                                            <p:strVal val="#ppt_h"/>
                                          </p:val>
                                        </p:tav>
                                      </p:tavLst>
                                    </p:anim>
                                    <p:anim calcmode="lin" valueType="num">
                                      <p:cBhvr>
                                        <p:cTn dur="500" fill="hold" id="38"/>
                                        <p:tgtEl>
                                          <p:spTgt spid="13319"/>
                                        </p:tgtEl>
                                        <p:attrNameLst>
                                          <p:attrName>style.rotation</p:attrName>
                                        </p:attrNameLst>
                                      </p:cBhvr>
                                      <p:tavLst>
                                        <p:tav tm="0">
                                          <p:val>
                                            <p:fltVal val="90"/>
                                          </p:val>
                                        </p:tav>
                                        <p:tav tm="100000">
                                          <p:val>
                                            <p:fltVal val="0"/>
                                          </p:val>
                                        </p:tav>
                                      </p:tavLst>
                                    </p:anim>
                                    <p:animEffect filter="fade" transition="in">
                                      <p:cBhvr>
                                        <p:cTn dur="500" id="39"/>
                                        <p:tgtEl>
                                          <p:spTgt spid="13319"/>
                                        </p:tgtEl>
                                      </p:cBhvr>
                                    </p:animEffect>
                                  </p:childTnLst>
                                </p:cTn>
                              </p:par>
                              <p:par>
                                <p:cTn fill="hold" grpId="0" id="40" nodeType="withEffect" presetClass="entr" presetID="31" presetSubtype="0">
                                  <p:stCondLst>
                                    <p:cond delay="0"/>
                                  </p:stCondLst>
                                  <p:childTnLst>
                                    <p:set>
                                      <p:cBhvr>
                                        <p:cTn dur="1" fill="hold" id="41">
                                          <p:stCondLst>
                                            <p:cond delay="0"/>
                                          </p:stCondLst>
                                        </p:cTn>
                                        <p:tgtEl>
                                          <p:spTgt spid="13320"/>
                                        </p:tgtEl>
                                        <p:attrNameLst>
                                          <p:attrName>style.visibility</p:attrName>
                                        </p:attrNameLst>
                                      </p:cBhvr>
                                      <p:to>
                                        <p:strVal val="visible"/>
                                      </p:to>
                                    </p:set>
                                    <p:anim calcmode="lin" valueType="num">
                                      <p:cBhvr>
                                        <p:cTn dur="500" fill="hold" id="42"/>
                                        <p:tgtEl>
                                          <p:spTgt spid="13320"/>
                                        </p:tgtEl>
                                        <p:attrNameLst>
                                          <p:attrName>ppt_w</p:attrName>
                                        </p:attrNameLst>
                                      </p:cBhvr>
                                      <p:tavLst>
                                        <p:tav tm="0">
                                          <p:val>
                                            <p:fltVal val="0"/>
                                          </p:val>
                                        </p:tav>
                                        <p:tav tm="100000">
                                          <p:val>
                                            <p:strVal val="#ppt_w"/>
                                          </p:val>
                                        </p:tav>
                                      </p:tavLst>
                                    </p:anim>
                                    <p:anim calcmode="lin" valueType="num">
                                      <p:cBhvr>
                                        <p:cTn dur="500" fill="hold" id="43"/>
                                        <p:tgtEl>
                                          <p:spTgt spid="13320"/>
                                        </p:tgtEl>
                                        <p:attrNameLst>
                                          <p:attrName>ppt_h</p:attrName>
                                        </p:attrNameLst>
                                      </p:cBhvr>
                                      <p:tavLst>
                                        <p:tav tm="0">
                                          <p:val>
                                            <p:fltVal val="0"/>
                                          </p:val>
                                        </p:tav>
                                        <p:tav tm="100000">
                                          <p:val>
                                            <p:strVal val="#ppt_h"/>
                                          </p:val>
                                        </p:tav>
                                      </p:tavLst>
                                    </p:anim>
                                    <p:anim calcmode="lin" valueType="num">
                                      <p:cBhvr>
                                        <p:cTn dur="500" fill="hold" id="44"/>
                                        <p:tgtEl>
                                          <p:spTgt spid="13320"/>
                                        </p:tgtEl>
                                        <p:attrNameLst>
                                          <p:attrName>style.rotation</p:attrName>
                                        </p:attrNameLst>
                                      </p:cBhvr>
                                      <p:tavLst>
                                        <p:tav tm="0">
                                          <p:val>
                                            <p:fltVal val="90"/>
                                          </p:val>
                                        </p:tav>
                                        <p:tav tm="100000">
                                          <p:val>
                                            <p:fltVal val="0"/>
                                          </p:val>
                                        </p:tav>
                                      </p:tavLst>
                                    </p:anim>
                                    <p:animEffect filter="fade" transition="in">
                                      <p:cBhvr>
                                        <p:cTn dur="500" id="45"/>
                                        <p:tgtEl>
                                          <p:spTgt spid="13320"/>
                                        </p:tgtEl>
                                      </p:cBhvr>
                                    </p:animEffect>
                                  </p:childTnLst>
                                </p:cTn>
                              </p:par>
                              <p:par>
                                <p:cTn fill="hold" grpId="0" id="46" nodeType="withEffect" presetClass="entr" presetID="31" presetSubtype="0">
                                  <p:stCondLst>
                                    <p:cond delay="0"/>
                                  </p:stCondLst>
                                  <p:childTnLst>
                                    <p:set>
                                      <p:cBhvr>
                                        <p:cTn dur="1" fill="hold" id="47">
                                          <p:stCondLst>
                                            <p:cond delay="0"/>
                                          </p:stCondLst>
                                        </p:cTn>
                                        <p:tgtEl>
                                          <p:spTgt spid="13321"/>
                                        </p:tgtEl>
                                        <p:attrNameLst>
                                          <p:attrName>style.visibility</p:attrName>
                                        </p:attrNameLst>
                                      </p:cBhvr>
                                      <p:to>
                                        <p:strVal val="visible"/>
                                      </p:to>
                                    </p:set>
                                    <p:anim calcmode="lin" valueType="num">
                                      <p:cBhvr>
                                        <p:cTn dur="500" fill="hold" id="48"/>
                                        <p:tgtEl>
                                          <p:spTgt spid="13321"/>
                                        </p:tgtEl>
                                        <p:attrNameLst>
                                          <p:attrName>ppt_w</p:attrName>
                                        </p:attrNameLst>
                                      </p:cBhvr>
                                      <p:tavLst>
                                        <p:tav tm="0">
                                          <p:val>
                                            <p:fltVal val="0"/>
                                          </p:val>
                                        </p:tav>
                                        <p:tav tm="100000">
                                          <p:val>
                                            <p:strVal val="#ppt_w"/>
                                          </p:val>
                                        </p:tav>
                                      </p:tavLst>
                                    </p:anim>
                                    <p:anim calcmode="lin" valueType="num">
                                      <p:cBhvr>
                                        <p:cTn dur="500" fill="hold" id="49"/>
                                        <p:tgtEl>
                                          <p:spTgt spid="13321"/>
                                        </p:tgtEl>
                                        <p:attrNameLst>
                                          <p:attrName>ppt_h</p:attrName>
                                        </p:attrNameLst>
                                      </p:cBhvr>
                                      <p:tavLst>
                                        <p:tav tm="0">
                                          <p:val>
                                            <p:fltVal val="0"/>
                                          </p:val>
                                        </p:tav>
                                        <p:tav tm="100000">
                                          <p:val>
                                            <p:strVal val="#ppt_h"/>
                                          </p:val>
                                        </p:tav>
                                      </p:tavLst>
                                    </p:anim>
                                    <p:anim calcmode="lin" valueType="num">
                                      <p:cBhvr>
                                        <p:cTn dur="500" fill="hold" id="50"/>
                                        <p:tgtEl>
                                          <p:spTgt spid="13321"/>
                                        </p:tgtEl>
                                        <p:attrNameLst>
                                          <p:attrName>style.rotation</p:attrName>
                                        </p:attrNameLst>
                                      </p:cBhvr>
                                      <p:tavLst>
                                        <p:tav tm="0">
                                          <p:val>
                                            <p:fltVal val="90"/>
                                          </p:val>
                                        </p:tav>
                                        <p:tav tm="100000">
                                          <p:val>
                                            <p:fltVal val="0"/>
                                          </p:val>
                                        </p:tav>
                                      </p:tavLst>
                                    </p:anim>
                                    <p:animEffect filter="fade" transition="in">
                                      <p:cBhvr>
                                        <p:cTn dur="500" id="51"/>
                                        <p:tgtEl>
                                          <p:spTgt spid="13321"/>
                                        </p:tgtEl>
                                      </p:cBhvr>
                                    </p:animEffect>
                                  </p:childTnLst>
                                </p:cTn>
                              </p:par>
                              <p:par>
                                <p:cTn fill="hold" grpId="0" id="52" nodeType="withEffect" presetClass="entr" presetID="31" presetSubtype="0">
                                  <p:stCondLst>
                                    <p:cond delay="0"/>
                                  </p:stCondLst>
                                  <p:childTnLst>
                                    <p:set>
                                      <p:cBhvr>
                                        <p:cTn dur="1" fill="hold" id="53">
                                          <p:stCondLst>
                                            <p:cond delay="0"/>
                                          </p:stCondLst>
                                        </p:cTn>
                                        <p:tgtEl>
                                          <p:spTgt spid="13322"/>
                                        </p:tgtEl>
                                        <p:attrNameLst>
                                          <p:attrName>style.visibility</p:attrName>
                                        </p:attrNameLst>
                                      </p:cBhvr>
                                      <p:to>
                                        <p:strVal val="visible"/>
                                      </p:to>
                                    </p:set>
                                    <p:anim calcmode="lin" valueType="num">
                                      <p:cBhvr>
                                        <p:cTn dur="500" fill="hold" id="54"/>
                                        <p:tgtEl>
                                          <p:spTgt spid="13322"/>
                                        </p:tgtEl>
                                        <p:attrNameLst>
                                          <p:attrName>ppt_w</p:attrName>
                                        </p:attrNameLst>
                                      </p:cBhvr>
                                      <p:tavLst>
                                        <p:tav tm="0">
                                          <p:val>
                                            <p:fltVal val="0"/>
                                          </p:val>
                                        </p:tav>
                                        <p:tav tm="100000">
                                          <p:val>
                                            <p:strVal val="#ppt_w"/>
                                          </p:val>
                                        </p:tav>
                                      </p:tavLst>
                                    </p:anim>
                                    <p:anim calcmode="lin" valueType="num">
                                      <p:cBhvr>
                                        <p:cTn dur="500" fill="hold" id="55"/>
                                        <p:tgtEl>
                                          <p:spTgt spid="13322"/>
                                        </p:tgtEl>
                                        <p:attrNameLst>
                                          <p:attrName>ppt_h</p:attrName>
                                        </p:attrNameLst>
                                      </p:cBhvr>
                                      <p:tavLst>
                                        <p:tav tm="0">
                                          <p:val>
                                            <p:fltVal val="0"/>
                                          </p:val>
                                        </p:tav>
                                        <p:tav tm="100000">
                                          <p:val>
                                            <p:strVal val="#ppt_h"/>
                                          </p:val>
                                        </p:tav>
                                      </p:tavLst>
                                    </p:anim>
                                    <p:anim calcmode="lin" valueType="num">
                                      <p:cBhvr>
                                        <p:cTn dur="500" fill="hold" id="56"/>
                                        <p:tgtEl>
                                          <p:spTgt spid="13322"/>
                                        </p:tgtEl>
                                        <p:attrNameLst>
                                          <p:attrName>style.rotation</p:attrName>
                                        </p:attrNameLst>
                                      </p:cBhvr>
                                      <p:tavLst>
                                        <p:tav tm="0">
                                          <p:val>
                                            <p:fltVal val="90"/>
                                          </p:val>
                                        </p:tav>
                                        <p:tav tm="100000">
                                          <p:val>
                                            <p:fltVal val="0"/>
                                          </p:val>
                                        </p:tav>
                                      </p:tavLst>
                                    </p:anim>
                                    <p:animEffect filter="fade" transition="in">
                                      <p:cBhvr>
                                        <p:cTn dur="500" id="57"/>
                                        <p:tgtEl>
                                          <p:spTgt spid="13322"/>
                                        </p:tgtEl>
                                      </p:cBhvr>
                                    </p:animEffect>
                                  </p:childTnLst>
                                </p:cTn>
                              </p:par>
                              <p:par>
                                <p:cTn fill="hold" grpId="0" id="58" nodeType="withEffect" presetClass="entr" presetID="31" presetSubtype="0">
                                  <p:stCondLst>
                                    <p:cond delay="0"/>
                                  </p:stCondLst>
                                  <p:childTnLst>
                                    <p:set>
                                      <p:cBhvr>
                                        <p:cTn dur="1" fill="hold" id="59">
                                          <p:stCondLst>
                                            <p:cond delay="0"/>
                                          </p:stCondLst>
                                        </p:cTn>
                                        <p:tgtEl>
                                          <p:spTgt spid="13323"/>
                                        </p:tgtEl>
                                        <p:attrNameLst>
                                          <p:attrName>style.visibility</p:attrName>
                                        </p:attrNameLst>
                                      </p:cBhvr>
                                      <p:to>
                                        <p:strVal val="visible"/>
                                      </p:to>
                                    </p:set>
                                    <p:anim calcmode="lin" valueType="num">
                                      <p:cBhvr>
                                        <p:cTn dur="500" fill="hold" id="60"/>
                                        <p:tgtEl>
                                          <p:spTgt spid="13323"/>
                                        </p:tgtEl>
                                        <p:attrNameLst>
                                          <p:attrName>ppt_w</p:attrName>
                                        </p:attrNameLst>
                                      </p:cBhvr>
                                      <p:tavLst>
                                        <p:tav tm="0">
                                          <p:val>
                                            <p:fltVal val="0"/>
                                          </p:val>
                                        </p:tav>
                                        <p:tav tm="100000">
                                          <p:val>
                                            <p:strVal val="#ppt_w"/>
                                          </p:val>
                                        </p:tav>
                                      </p:tavLst>
                                    </p:anim>
                                    <p:anim calcmode="lin" valueType="num">
                                      <p:cBhvr>
                                        <p:cTn dur="500" fill="hold" id="61"/>
                                        <p:tgtEl>
                                          <p:spTgt spid="13323"/>
                                        </p:tgtEl>
                                        <p:attrNameLst>
                                          <p:attrName>ppt_h</p:attrName>
                                        </p:attrNameLst>
                                      </p:cBhvr>
                                      <p:tavLst>
                                        <p:tav tm="0">
                                          <p:val>
                                            <p:fltVal val="0"/>
                                          </p:val>
                                        </p:tav>
                                        <p:tav tm="100000">
                                          <p:val>
                                            <p:strVal val="#ppt_h"/>
                                          </p:val>
                                        </p:tav>
                                      </p:tavLst>
                                    </p:anim>
                                    <p:anim calcmode="lin" valueType="num">
                                      <p:cBhvr>
                                        <p:cTn dur="500" fill="hold" id="62"/>
                                        <p:tgtEl>
                                          <p:spTgt spid="13323"/>
                                        </p:tgtEl>
                                        <p:attrNameLst>
                                          <p:attrName>style.rotation</p:attrName>
                                        </p:attrNameLst>
                                      </p:cBhvr>
                                      <p:tavLst>
                                        <p:tav tm="0">
                                          <p:val>
                                            <p:fltVal val="90"/>
                                          </p:val>
                                        </p:tav>
                                        <p:tav tm="100000">
                                          <p:val>
                                            <p:fltVal val="0"/>
                                          </p:val>
                                        </p:tav>
                                      </p:tavLst>
                                    </p:anim>
                                    <p:animEffect filter="fade" transition="in">
                                      <p:cBhvr>
                                        <p:cTn dur="500" id="63"/>
                                        <p:tgtEl>
                                          <p:spTgt spid="13323"/>
                                        </p:tgtEl>
                                      </p:cBhvr>
                                    </p:animEffect>
                                  </p:childTnLst>
                                </p:cTn>
                              </p:par>
                              <p:par>
                                <p:cTn fill="hold" grpId="0" id="64" nodeType="withEffect" presetClass="entr" presetID="31" presetSubtype="0">
                                  <p:stCondLst>
                                    <p:cond delay="0"/>
                                  </p:stCondLst>
                                  <p:childTnLst>
                                    <p:set>
                                      <p:cBhvr>
                                        <p:cTn dur="1" fill="hold" id="65">
                                          <p:stCondLst>
                                            <p:cond delay="0"/>
                                          </p:stCondLst>
                                        </p:cTn>
                                        <p:tgtEl>
                                          <p:spTgt spid="13324"/>
                                        </p:tgtEl>
                                        <p:attrNameLst>
                                          <p:attrName>style.visibility</p:attrName>
                                        </p:attrNameLst>
                                      </p:cBhvr>
                                      <p:to>
                                        <p:strVal val="visible"/>
                                      </p:to>
                                    </p:set>
                                    <p:anim calcmode="lin" valueType="num">
                                      <p:cBhvr>
                                        <p:cTn dur="500" fill="hold" id="66"/>
                                        <p:tgtEl>
                                          <p:spTgt spid="13324"/>
                                        </p:tgtEl>
                                        <p:attrNameLst>
                                          <p:attrName>ppt_w</p:attrName>
                                        </p:attrNameLst>
                                      </p:cBhvr>
                                      <p:tavLst>
                                        <p:tav tm="0">
                                          <p:val>
                                            <p:fltVal val="0"/>
                                          </p:val>
                                        </p:tav>
                                        <p:tav tm="100000">
                                          <p:val>
                                            <p:strVal val="#ppt_w"/>
                                          </p:val>
                                        </p:tav>
                                      </p:tavLst>
                                    </p:anim>
                                    <p:anim calcmode="lin" valueType="num">
                                      <p:cBhvr>
                                        <p:cTn dur="500" fill="hold" id="67"/>
                                        <p:tgtEl>
                                          <p:spTgt spid="13324"/>
                                        </p:tgtEl>
                                        <p:attrNameLst>
                                          <p:attrName>ppt_h</p:attrName>
                                        </p:attrNameLst>
                                      </p:cBhvr>
                                      <p:tavLst>
                                        <p:tav tm="0">
                                          <p:val>
                                            <p:fltVal val="0"/>
                                          </p:val>
                                        </p:tav>
                                        <p:tav tm="100000">
                                          <p:val>
                                            <p:strVal val="#ppt_h"/>
                                          </p:val>
                                        </p:tav>
                                      </p:tavLst>
                                    </p:anim>
                                    <p:anim calcmode="lin" valueType="num">
                                      <p:cBhvr>
                                        <p:cTn dur="500" fill="hold" id="68"/>
                                        <p:tgtEl>
                                          <p:spTgt spid="13324"/>
                                        </p:tgtEl>
                                        <p:attrNameLst>
                                          <p:attrName>style.rotation</p:attrName>
                                        </p:attrNameLst>
                                      </p:cBhvr>
                                      <p:tavLst>
                                        <p:tav tm="0">
                                          <p:val>
                                            <p:fltVal val="90"/>
                                          </p:val>
                                        </p:tav>
                                        <p:tav tm="100000">
                                          <p:val>
                                            <p:fltVal val="0"/>
                                          </p:val>
                                        </p:tav>
                                      </p:tavLst>
                                    </p:anim>
                                    <p:animEffect filter="fade" transition="in">
                                      <p:cBhvr>
                                        <p:cTn dur="500" id="69"/>
                                        <p:tgtEl>
                                          <p:spTgt spid="13324"/>
                                        </p:tgtEl>
                                      </p:cBhvr>
                                    </p:animEffect>
                                  </p:childTnLst>
                                </p:cTn>
                              </p:par>
                              <p:par>
                                <p:cTn fill="hold" grpId="0" id="70" nodeType="withEffect" presetClass="entr" presetID="31" presetSubtype="0">
                                  <p:stCondLst>
                                    <p:cond delay="0"/>
                                  </p:stCondLst>
                                  <p:childTnLst>
                                    <p:set>
                                      <p:cBhvr>
                                        <p:cTn dur="1" fill="hold" id="71">
                                          <p:stCondLst>
                                            <p:cond delay="0"/>
                                          </p:stCondLst>
                                        </p:cTn>
                                        <p:tgtEl>
                                          <p:spTgt spid="13325"/>
                                        </p:tgtEl>
                                        <p:attrNameLst>
                                          <p:attrName>style.visibility</p:attrName>
                                        </p:attrNameLst>
                                      </p:cBhvr>
                                      <p:to>
                                        <p:strVal val="visible"/>
                                      </p:to>
                                    </p:set>
                                    <p:anim calcmode="lin" valueType="num">
                                      <p:cBhvr>
                                        <p:cTn dur="500" fill="hold" id="72"/>
                                        <p:tgtEl>
                                          <p:spTgt spid="13325"/>
                                        </p:tgtEl>
                                        <p:attrNameLst>
                                          <p:attrName>ppt_w</p:attrName>
                                        </p:attrNameLst>
                                      </p:cBhvr>
                                      <p:tavLst>
                                        <p:tav tm="0">
                                          <p:val>
                                            <p:fltVal val="0"/>
                                          </p:val>
                                        </p:tav>
                                        <p:tav tm="100000">
                                          <p:val>
                                            <p:strVal val="#ppt_w"/>
                                          </p:val>
                                        </p:tav>
                                      </p:tavLst>
                                    </p:anim>
                                    <p:anim calcmode="lin" valueType="num">
                                      <p:cBhvr>
                                        <p:cTn dur="500" fill="hold" id="73"/>
                                        <p:tgtEl>
                                          <p:spTgt spid="13325"/>
                                        </p:tgtEl>
                                        <p:attrNameLst>
                                          <p:attrName>ppt_h</p:attrName>
                                        </p:attrNameLst>
                                      </p:cBhvr>
                                      <p:tavLst>
                                        <p:tav tm="0">
                                          <p:val>
                                            <p:fltVal val="0"/>
                                          </p:val>
                                        </p:tav>
                                        <p:tav tm="100000">
                                          <p:val>
                                            <p:strVal val="#ppt_h"/>
                                          </p:val>
                                        </p:tav>
                                      </p:tavLst>
                                    </p:anim>
                                    <p:anim calcmode="lin" valueType="num">
                                      <p:cBhvr>
                                        <p:cTn dur="500" fill="hold" id="74"/>
                                        <p:tgtEl>
                                          <p:spTgt spid="13325"/>
                                        </p:tgtEl>
                                        <p:attrNameLst>
                                          <p:attrName>style.rotation</p:attrName>
                                        </p:attrNameLst>
                                      </p:cBhvr>
                                      <p:tavLst>
                                        <p:tav tm="0">
                                          <p:val>
                                            <p:fltVal val="90"/>
                                          </p:val>
                                        </p:tav>
                                        <p:tav tm="100000">
                                          <p:val>
                                            <p:fltVal val="0"/>
                                          </p:val>
                                        </p:tav>
                                      </p:tavLst>
                                    </p:anim>
                                    <p:animEffect filter="fade" transition="in">
                                      <p:cBhvr>
                                        <p:cTn dur="500" id="75"/>
                                        <p:tgtEl>
                                          <p:spTgt spid="13325"/>
                                        </p:tgtEl>
                                      </p:cBhvr>
                                    </p:animEffect>
                                  </p:childTnLst>
                                </p:cTn>
                              </p:par>
                              <p:par>
                                <p:cTn fill="hold" grpId="0" id="76" nodeType="withEffect" presetClass="entr" presetID="31" presetSubtype="0">
                                  <p:stCondLst>
                                    <p:cond delay="0"/>
                                  </p:stCondLst>
                                  <p:childTnLst>
                                    <p:set>
                                      <p:cBhvr>
                                        <p:cTn dur="1" fill="hold" id="77">
                                          <p:stCondLst>
                                            <p:cond delay="0"/>
                                          </p:stCondLst>
                                        </p:cTn>
                                        <p:tgtEl>
                                          <p:spTgt spid="13326"/>
                                        </p:tgtEl>
                                        <p:attrNameLst>
                                          <p:attrName>style.visibility</p:attrName>
                                        </p:attrNameLst>
                                      </p:cBhvr>
                                      <p:to>
                                        <p:strVal val="visible"/>
                                      </p:to>
                                    </p:set>
                                    <p:anim calcmode="lin" valueType="num">
                                      <p:cBhvr>
                                        <p:cTn dur="500" fill="hold" id="78"/>
                                        <p:tgtEl>
                                          <p:spTgt spid="13326"/>
                                        </p:tgtEl>
                                        <p:attrNameLst>
                                          <p:attrName>ppt_w</p:attrName>
                                        </p:attrNameLst>
                                      </p:cBhvr>
                                      <p:tavLst>
                                        <p:tav tm="0">
                                          <p:val>
                                            <p:fltVal val="0"/>
                                          </p:val>
                                        </p:tav>
                                        <p:tav tm="100000">
                                          <p:val>
                                            <p:strVal val="#ppt_w"/>
                                          </p:val>
                                        </p:tav>
                                      </p:tavLst>
                                    </p:anim>
                                    <p:anim calcmode="lin" valueType="num">
                                      <p:cBhvr>
                                        <p:cTn dur="500" fill="hold" id="79"/>
                                        <p:tgtEl>
                                          <p:spTgt spid="13326"/>
                                        </p:tgtEl>
                                        <p:attrNameLst>
                                          <p:attrName>ppt_h</p:attrName>
                                        </p:attrNameLst>
                                      </p:cBhvr>
                                      <p:tavLst>
                                        <p:tav tm="0">
                                          <p:val>
                                            <p:fltVal val="0"/>
                                          </p:val>
                                        </p:tav>
                                        <p:tav tm="100000">
                                          <p:val>
                                            <p:strVal val="#ppt_h"/>
                                          </p:val>
                                        </p:tav>
                                      </p:tavLst>
                                    </p:anim>
                                    <p:anim calcmode="lin" valueType="num">
                                      <p:cBhvr>
                                        <p:cTn dur="500" fill="hold" id="80"/>
                                        <p:tgtEl>
                                          <p:spTgt spid="13326"/>
                                        </p:tgtEl>
                                        <p:attrNameLst>
                                          <p:attrName>style.rotation</p:attrName>
                                        </p:attrNameLst>
                                      </p:cBhvr>
                                      <p:tavLst>
                                        <p:tav tm="0">
                                          <p:val>
                                            <p:fltVal val="90"/>
                                          </p:val>
                                        </p:tav>
                                        <p:tav tm="100000">
                                          <p:val>
                                            <p:fltVal val="0"/>
                                          </p:val>
                                        </p:tav>
                                      </p:tavLst>
                                    </p:anim>
                                    <p:animEffect filter="fade" transition="in">
                                      <p:cBhvr>
                                        <p:cTn dur="500" id="81"/>
                                        <p:tgtEl>
                                          <p:spTgt spid="13326"/>
                                        </p:tgtEl>
                                      </p:cBhvr>
                                    </p:animEffect>
                                  </p:childTnLst>
                                </p:cTn>
                              </p:par>
                              <p:par>
                                <p:cTn fill="hold" grpId="0" id="82" nodeType="withEffect" presetClass="entr" presetID="31" presetSubtype="0">
                                  <p:stCondLst>
                                    <p:cond delay="0"/>
                                  </p:stCondLst>
                                  <p:childTnLst>
                                    <p:set>
                                      <p:cBhvr>
                                        <p:cTn dur="1" fill="hold" id="83">
                                          <p:stCondLst>
                                            <p:cond delay="0"/>
                                          </p:stCondLst>
                                        </p:cTn>
                                        <p:tgtEl>
                                          <p:spTgt spid="13327"/>
                                        </p:tgtEl>
                                        <p:attrNameLst>
                                          <p:attrName>style.visibility</p:attrName>
                                        </p:attrNameLst>
                                      </p:cBhvr>
                                      <p:to>
                                        <p:strVal val="visible"/>
                                      </p:to>
                                    </p:set>
                                    <p:anim calcmode="lin" valueType="num">
                                      <p:cBhvr>
                                        <p:cTn dur="500" fill="hold" id="84"/>
                                        <p:tgtEl>
                                          <p:spTgt spid="13327"/>
                                        </p:tgtEl>
                                        <p:attrNameLst>
                                          <p:attrName>ppt_w</p:attrName>
                                        </p:attrNameLst>
                                      </p:cBhvr>
                                      <p:tavLst>
                                        <p:tav tm="0">
                                          <p:val>
                                            <p:fltVal val="0"/>
                                          </p:val>
                                        </p:tav>
                                        <p:tav tm="100000">
                                          <p:val>
                                            <p:strVal val="#ppt_w"/>
                                          </p:val>
                                        </p:tav>
                                      </p:tavLst>
                                    </p:anim>
                                    <p:anim calcmode="lin" valueType="num">
                                      <p:cBhvr>
                                        <p:cTn dur="500" fill="hold" id="85"/>
                                        <p:tgtEl>
                                          <p:spTgt spid="13327"/>
                                        </p:tgtEl>
                                        <p:attrNameLst>
                                          <p:attrName>ppt_h</p:attrName>
                                        </p:attrNameLst>
                                      </p:cBhvr>
                                      <p:tavLst>
                                        <p:tav tm="0">
                                          <p:val>
                                            <p:fltVal val="0"/>
                                          </p:val>
                                        </p:tav>
                                        <p:tav tm="100000">
                                          <p:val>
                                            <p:strVal val="#ppt_h"/>
                                          </p:val>
                                        </p:tav>
                                      </p:tavLst>
                                    </p:anim>
                                    <p:anim calcmode="lin" valueType="num">
                                      <p:cBhvr>
                                        <p:cTn dur="500" fill="hold" id="86"/>
                                        <p:tgtEl>
                                          <p:spTgt spid="13327"/>
                                        </p:tgtEl>
                                        <p:attrNameLst>
                                          <p:attrName>style.rotation</p:attrName>
                                        </p:attrNameLst>
                                      </p:cBhvr>
                                      <p:tavLst>
                                        <p:tav tm="0">
                                          <p:val>
                                            <p:fltVal val="90"/>
                                          </p:val>
                                        </p:tav>
                                        <p:tav tm="100000">
                                          <p:val>
                                            <p:fltVal val="0"/>
                                          </p:val>
                                        </p:tav>
                                      </p:tavLst>
                                    </p:anim>
                                    <p:animEffect filter="fade" transition="in">
                                      <p:cBhvr>
                                        <p:cTn dur="500" id="87"/>
                                        <p:tgtEl>
                                          <p:spTgt spid="13327"/>
                                        </p:tgtEl>
                                      </p:cBhvr>
                                    </p:animEffect>
                                  </p:childTnLst>
                                </p:cTn>
                              </p:par>
                              <p:par>
                                <p:cTn fill="hold" grpId="0" id="88" nodeType="withEffect" presetClass="entr" presetID="31" presetSubtype="0">
                                  <p:stCondLst>
                                    <p:cond delay="0"/>
                                  </p:stCondLst>
                                  <p:childTnLst>
                                    <p:set>
                                      <p:cBhvr>
                                        <p:cTn dur="1" fill="hold" id="89">
                                          <p:stCondLst>
                                            <p:cond delay="0"/>
                                          </p:stCondLst>
                                        </p:cTn>
                                        <p:tgtEl>
                                          <p:spTgt spid="13328"/>
                                        </p:tgtEl>
                                        <p:attrNameLst>
                                          <p:attrName>style.visibility</p:attrName>
                                        </p:attrNameLst>
                                      </p:cBhvr>
                                      <p:to>
                                        <p:strVal val="visible"/>
                                      </p:to>
                                    </p:set>
                                    <p:anim calcmode="lin" valueType="num">
                                      <p:cBhvr>
                                        <p:cTn dur="500" fill="hold" id="90"/>
                                        <p:tgtEl>
                                          <p:spTgt spid="13328"/>
                                        </p:tgtEl>
                                        <p:attrNameLst>
                                          <p:attrName>ppt_w</p:attrName>
                                        </p:attrNameLst>
                                      </p:cBhvr>
                                      <p:tavLst>
                                        <p:tav tm="0">
                                          <p:val>
                                            <p:fltVal val="0"/>
                                          </p:val>
                                        </p:tav>
                                        <p:tav tm="100000">
                                          <p:val>
                                            <p:strVal val="#ppt_w"/>
                                          </p:val>
                                        </p:tav>
                                      </p:tavLst>
                                    </p:anim>
                                    <p:anim calcmode="lin" valueType="num">
                                      <p:cBhvr>
                                        <p:cTn dur="500" fill="hold" id="91"/>
                                        <p:tgtEl>
                                          <p:spTgt spid="13328"/>
                                        </p:tgtEl>
                                        <p:attrNameLst>
                                          <p:attrName>ppt_h</p:attrName>
                                        </p:attrNameLst>
                                      </p:cBhvr>
                                      <p:tavLst>
                                        <p:tav tm="0">
                                          <p:val>
                                            <p:fltVal val="0"/>
                                          </p:val>
                                        </p:tav>
                                        <p:tav tm="100000">
                                          <p:val>
                                            <p:strVal val="#ppt_h"/>
                                          </p:val>
                                        </p:tav>
                                      </p:tavLst>
                                    </p:anim>
                                    <p:anim calcmode="lin" valueType="num">
                                      <p:cBhvr>
                                        <p:cTn dur="500" fill="hold" id="92"/>
                                        <p:tgtEl>
                                          <p:spTgt spid="13328"/>
                                        </p:tgtEl>
                                        <p:attrNameLst>
                                          <p:attrName>style.rotation</p:attrName>
                                        </p:attrNameLst>
                                      </p:cBhvr>
                                      <p:tavLst>
                                        <p:tav tm="0">
                                          <p:val>
                                            <p:fltVal val="90"/>
                                          </p:val>
                                        </p:tav>
                                        <p:tav tm="100000">
                                          <p:val>
                                            <p:fltVal val="0"/>
                                          </p:val>
                                        </p:tav>
                                      </p:tavLst>
                                    </p:anim>
                                    <p:animEffect filter="fade" transition="in">
                                      <p:cBhvr>
                                        <p:cTn dur="500" id="93"/>
                                        <p:tgtEl>
                                          <p:spTgt spid="13328"/>
                                        </p:tgtEl>
                                      </p:cBhvr>
                                    </p:animEffect>
                                  </p:childTnLst>
                                </p:cTn>
                              </p:par>
                              <p:par>
                                <p:cTn fill="hold" grpId="0" id="94" nodeType="withEffect" presetClass="entr" presetID="31" presetSubtype="0">
                                  <p:stCondLst>
                                    <p:cond delay="0"/>
                                  </p:stCondLst>
                                  <p:childTnLst>
                                    <p:set>
                                      <p:cBhvr>
                                        <p:cTn dur="1" fill="hold" id="95">
                                          <p:stCondLst>
                                            <p:cond delay="0"/>
                                          </p:stCondLst>
                                        </p:cTn>
                                        <p:tgtEl>
                                          <p:spTgt spid="13329"/>
                                        </p:tgtEl>
                                        <p:attrNameLst>
                                          <p:attrName>style.visibility</p:attrName>
                                        </p:attrNameLst>
                                      </p:cBhvr>
                                      <p:to>
                                        <p:strVal val="visible"/>
                                      </p:to>
                                    </p:set>
                                    <p:anim calcmode="lin" valueType="num">
                                      <p:cBhvr>
                                        <p:cTn dur="500" fill="hold" id="96"/>
                                        <p:tgtEl>
                                          <p:spTgt spid="13329"/>
                                        </p:tgtEl>
                                        <p:attrNameLst>
                                          <p:attrName>ppt_w</p:attrName>
                                        </p:attrNameLst>
                                      </p:cBhvr>
                                      <p:tavLst>
                                        <p:tav tm="0">
                                          <p:val>
                                            <p:fltVal val="0"/>
                                          </p:val>
                                        </p:tav>
                                        <p:tav tm="100000">
                                          <p:val>
                                            <p:strVal val="#ppt_w"/>
                                          </p:val>
                                        </p:tav>
                                      </p:tavLst>
                                    </p:anim>
                                    <p:anim calcmode="lin" valueType="num">
                                      <p:cBhvr>
                                        <p:cTn dur="500" fill="hold" id="97"/>
                                        <p:tgtEl>
                                          <p:spTgt spid="13329"/>
                                        </p:tgtEl>
                                        <p:attrNameLst>
                                          <p:attrName>ppt_h</p:attrName>
                                        </p:attrNameLst>
                                      </p:cBhvr>
                                      <p:tavLst>
                                        <p:tav tm="0">
                                          <p:val>
                                            <p:fltVal val="0"/>
                                          </p:val>
                                        </p:tav>
                                        <p:tav tm="100000">
                                          <p:val>
                                            <p:strVal val="#ppt_h"/>
                                          </p:val>
                                        </p:tav>
                                      </p:tavLst>
                                    </p:anim>
                                    <p:anim calcmode="lin" valueType="num">
                                      <p:cBhvr>
                                        <p:cTn dur="500" fill="hold" id="98"/>
                                        <p:tgtEl>
                                          <p:spTgt spid="13329"/>
                                        </p:tgtEl>
                                        <p:attrNameLst>
                                          <p:attrName>style.rotation</p:attrName>
                                        </p:attrNameLst>
                                      </p:cBhvr>
                                      <p:tavLst>
                                        <p:tav tm="0">
                                          <p:val>
                                            <p:fltVal val="90"/>
                                          </p:val>
                                        </p:tav>
                                        <p:tav tm="100000">
                                          <p:val>
                                            <p:fltVal val="0"/>
                                          </p:val>
                                        </p:tav>
                                      </p:tavLst>
                                    </p:anim>
                                    <p:animEffect filter="fade" transition="in">
                                      <p:cBhvr>
                                        <p:cTn dur="500" id="99"/>
                                        <p:tgtEl>
                                          <p:spTgt spid="13329"/>
                                        </p:tgtEl>
                                      </p:cBhvr>
                                    </p:animEffect>
                                  </p:childTnLst>
                                </p:cTn>
                              </p:par>
                              <p:par>
                                <p:cTn fill="hold" grpId="0" id="100" nodeType="withEffect" presetClass="entr" presetID="31" presetSubtype="0">
                                  <p:stCondLst>
                                    <p:cond delay="0"/>
                                  </p:stCondLst>
                                  <p:childTnLst>
                                    <p:set>
                                      <p:cBhvr>
                                        <p:cTn dur="1" fill="hold" id="101">
                                          <p:stCondLst>
                                            <p:cond delay="0"/>
                                          </p:stCondLst>
                                        </p:cTn>
                                        <p:tgtEl>
                                          <p:spTgt spid="13330"/>
                                        </p:tgtEl>
                                        <p:attrNameLst>
                                          <p:attrName>style.visibility</p:attrName>
                                        </p:attrNameLst>
                                      </p:cBhvr>
                                      <p:to>
                                        <p:strVal val="visible"/>
                                      </p:to>
                                    </p:set>
                                    <p:anim calcmode="lin" valueType="num">
                                      <p:cBhvr>
                                        <p:cTn dur="500" fill="hold" id="102"/>
                                        <p:tgtEl>
                                          <p:spTgt spid="13330"/>
                                        </p:tgtEl>
                                        <p:attrNameLst>
                                          <p:attrName>ppt_w</p:attrName>
                                        </p:attrNameLst>
                                      </p:cBhvr>
                                      <p:tavLst>
                                        <p:tav tm="0">
                                          <p:val>
                                            <p:fltVal val="0"/>
                                          </p:val>
                                        </p:tav>
                                        <p:tav tm="100000">
                                          <p:val>
                                            <p:strVal val="#ppt_w"/>
                                          </p:val>
                                        </p:tav>
                                      </p:tavLst>
                                    </p:anim>
                                    <p:anim calcmode="lin" valueType="num">
                                      <p:cBhvr>
                                        <p:cTn dur="500" fill="hold" id="103"/>
                                        <p:tgtEl>
                                          <p:spTgt spid="13330"/>
                                        </p:tgtEl>
                                        <p:attrNameLst>
                                          <p:attrName>ppt_h</p:attrName>
                                        </p:attrNameLst>
                                      </p:cBhvr>
                                      <p:tavLst>
                                        <p:tav tm="0">
                                          <p:val>
                                            <p:fltVal val="0"/>
                                          </p:val>
                                        </p:tav>
                                        <p:tav tm="100000">
                                          <p:val>
                                            <p:strVal val="#ppt_h"/>
                                          </p:val>
                                        </p:tav>
                                      </p:tavLst>
                                    </p:anim>
                                    <p:anim calcmode="lin" valueType="num">
                                      <p:cBhvr>
                                        <p:cTn dur="500" fill="hold" id="104"/>
                                        <p:tgtEl>
                                          <p:spTgt spid="13330"/>
                                        </p:tgtEl>
                                        <p:attrNameLst>
                                          <p:attrName>style.rotation</p:attrName>
                                        </p:attrNameLst>
                                      </p:cBhvr>
                                      <p:tavLst>
                                        <p:tav tm="0">
                                          <p:val>
                                            <p:fltVal val="90"/>
                                          </p:val>
                                        </p:tav>
                                        <p:tav tm="100000">
                                          <p:val>
                                            <p:fltVal val="0"/>
                                          </p:val>
                                        </p:tav>
                                      </p:tavLst>
                                    </p:anim>
                                    <p:animEffect filter="fade" transition="in">
                                      <p:cBhvr>
                                        <p:cTn dur="500" id="105"/>
                                        <p:tgtEl>
                                          <p:spTgt spid="13330"/>
                                        </p:tgtEl>
                                      </p:cBhvr>
                                    </p:animEffect>
                                  </p:childTnLst>
                                </p:cTn>
                              </p:par>
                              <p:par>
                                <p:cTn fill="hold" grpId="0" id="106" nodeType="withEffect" presetClass="entr" presetID="31" presetSubtype="0">
                                  <p:stCondLst>
                                    <p:cond delay="0"/>
                                  </p:stCondLst>
                                  <p:childTnLst>
                                    <p:set>
                                      <p:cBhvr>
                                        <p:cTn dur="1" fill="hold" id="107">
                                          <p:stCondLst>
                                            <p:cond delay="0"/>
                                          </p:stCondLst>
                                        </p:cTn>
                                        <p:tgtEl>
                                          <p:spTgt spid="13331"/>
                                        </p:tgtEl>
                                        <p:attrNameLst>
                                          <p:attrName>style.visibility</p:attrName>
                                        </p:attrNameLst>
                                      </p:cBhvr>
                                      <p:to>
                                        <p:strVal val="visible"/>
                                      </p:to>
                                    </p:set>
                                    <p:anim calcmode="lin" valueType="num">
                                      <p:cBhvr>
                                        <p:cTn dur="500" fill="hold" id="108"/>
                                        <p:tgtEl>
                                          <p:spTgt spid="13331"/>
                                        </p:tgtEl>
                                        <p:attrNameLst>
                                          <p:attrName>ppt_w</p:attrName>
                                        </p:attrNameLst>
                                      </p:cBhvr>
                                      <p:tavLst>
                                        <p:tav tm="0">
                                          <p:val>
                                            <p:fltVal val="0"/>
                                          </p:val>
                                        </p:tav>
                                        <p:tav tm="100000">
                                          <p:val>
                                            <p:strVal val="#ppt_w"/>
                                          </p:val>
                                        </p:tav>
                                      </p:tavLst>
                                    </p:anim>
                                    <p:anim calcmode="lin" valueType="num">
                                      <p:cBhvr>
                                        <p:cTn dur="500" fill="hold" id="109"/>
                                        <p:tgtEl>
                                          <p:spTgt spid="13331"/>
                                        </p:tgtEl>
                                        <p:attrNameLst>
                                          <p:attrName>ppt_h</p:attrName>
                                        </p:attrNameLst>
                                      </p:cBhvr>
                                      <p:tavLst>
                                        <p:tav tm="0">
                                          <p:val>
                                            <p:fltVal val="0"/>
                                          </p:val>
                                        </p:tav>
                                        <p:tav tm="100000">
                                          <p:val>
                                            <p:strVal val="#ppt_h"/>
                                          </p:val>
                                        </p:tav>
                                      </p:tavLst>
                                    </p:anim>
                                    <p:anim calcmode="lin" valueType="num">
                                      <p:cBhvr>
                                        <p:cTn dur="500" fill="hold" id="110"/>
                                        <p:tgtEl>
                                          <p:spTgt spid="13331"/>
                                        </p:tgtEl>
                                        <p:attrNameLst>
                                          <p:attrName>style.rotation</p:attrName>
                                        </p:attrNameLst>
                                      </p:cBhvr>
                                      <p:tavLst>
                                        <p:tav tm="0">
                                          <p:val>
                                            <p:fltVal val="90"/>
                                          </p:val>
                                        </p:tav>
                                        <p:tav tm="100000">
                                          <p:val>
                                            <p:fltVal val="0"/>
                                          </p:val>
                                        </p:tav>
                                      </p:tavLst>
                                    </p:anim>
                                    <p:animEffect filter="fade" transition="in">
                                      <p:cBhvr>
                                        <p:cTn dur="500" id="111"/>
                                        <p:tgtEl>
                                          <p:spTgt spid="13331"/>
                                        </p:tgtEl>
                                      </p:cBhvr>
                                    </p:animEffect>
                                  </p:childTnLst>
                                </p:cTn>
                              </p:par>
                              <p:par>
                                <p:cTn fill="hold" grpId="0" id="112" nodeType="withEffect" presetClass="entr" presetID="31" presetSubtype="0">
                                  <p:stCondLst>
                                    <p:cond delay="0"/>
                                  </p:stCondLst>
                                  <p:childTnLst>
                                    <p:set>
                                      <p:cBhvr>
                                        <p:cTn dur="1" fill="hold" id="113">
                                          <p:stCondLst>
                                            <p:cond delay="0"/>
                                          </p:stCondLst>
                                        </p:cTn>
                                        <p:tgtEl>
                                          <p:spTgt spid="13332"/>
                                        </p:tgtEl>
                                        <p:attrNameLst>
                                          <p:attrName>style.visibility</p:attrName>
                                        </p:attrNameLst>
                                      </p:cBhvr>
                                      <p:to>
                                        <p:strVal val="visible"/>
                                      </p:to>
                                    </p:set>
                                    <p:anim calcmode="lin" valueType="num">
                                      <p:cBhvr>
                                        <p:cTn dur="500" fill="hold" id="114"/>
                                        <p:tgtEl>
                                          <p:spTgt spid="13332"/>
                                        </p:tgtEl>
                                        <p:attrNameLst>
                                          <p:attrName>ppt_w</p:attrName>
                                        </p:attrNameLst>
                                      </p:cBhvr>
                                      <p:tavLst>
                                        <p:tav tm="0">
                                          <p:val>
                                            <p:fltVal val="0"/>
                                          </p:val>
                                        </p:tav>
                                        <p:tav tm="100000">
                                          <p:val>
                                            <p:strVal val="#ppt_w"/>
                                          </p:val>
                                        </p:tav>
                                      </p:tavLst>
                                    </p:anim>
                                    <p:anim calcmode="lin" valueType="num">
                                      <p:cBhvr>
                                        <p:cTn dur="500" fill="hold" id="115"/>
                                        <p:tgtEl>
                                          <p:spTgt spid="13332"/>
                                        </p:tgtEl>
                                        <p:attrNameLst>
                                          <p:attrName>ppt_h</p:attrName>
                                        </p:attrNameLst>
                                      </p:cBhvr>
                                      <p:tavLst>
                                        <p:tav tm="0">
                                          <p:val>
                                            <p:fltVal val="0"/>
                                          </p:val>
                                        </p:tav>
                                        <p:tav tm="100000">
                                          <p:val>
                                            <p:strVal val="#ppt_h"/>
                                          </p:val>
                                        </p:tav>
                                      </p:tavLst>
                                    </p:anim>
                                    <p:anim calcmode="lin" valueType="num">
                                      <p:cBhvr>
                                        <p:cTn dur="500" fill="hold" id="116"/>
                                        <p:tgtEl>
                                          <p:spTgt spid="13332"/>
                                        </p:tgtEl>
                                        <p:attrNameLst>
                                          <p:attrName>style.rotation</p:attrName>
                                        </p:attrNameLst>
                                      </p:cBhvr>
                                      <p:tavLst>
                                        <p:tav tm="0">
                                          <p:val>
                                            <p:fltVal val="90"/>
                                          </p:val>
                                        </p:tav>
                                        <p:tav tm="100000">
                                          <p:val>
                                            <p:fltVal val="0"/>
                                          </p:val>
                                        </p:tav>
                                      </p:tavLst>
                                    </p:anim>
                                    <p:animEffect filter="fade" transition="in">
                                      <p:cBhvr>
                                        <p:cTn dur="500" id="117"/>
                                        <p:tgtEl>
                                          <p:spTgt spid="13332"/>
                                        </p:tgtEl>
                                      </p:cBhvr>
                                    </p:animEffect>
                                  </p:childTnLst>
                                </p:cTn>
                              </p:par>
                              <p:par>
                                <p:cTn fill="hold" grpId="0" id="118" nodeType="withEffect" presetClass="entr" presetID="31" presetSubtype="0">
                                  <p:stCondLst>
                                    <p:cond delay="0"/>
                                  </p:stCondLst>
                                  <p:childTnLst>
                                    <p:set>
                                      <p:cBhvr>
                                        <p:cTn dur="1" fill="hold" id="119">
                                          <p:stCondLst>
                                            <p:cond delay="0"/>
                                          </p:stCondLst>
                                        </p:cTn>
                                        <p:tgtEl>
                                          <p:spTgt spid="13333"/>
                                        </p:tgtEl>
                                        <p:attrNameLst>
                                          <p:attrName>style.visibility</p:attrName>
                                        </p:attrNameLst>
                                      </p:cBhvr>
                                      <p:to>
                                        <p:strVal val="visible"/>
                                      </p:to>
                                    </p:set>
                                    <p:anim calcmode="lin" valueType="num">
                                      <p:cBhvr>
                                        <p:cTn dur="500" fill="hold" id="120"/>
                                        <p:tgtEl>
                                          <p:spTgt spid="13333"/>
                                        </p:tgtEl>
                                        <p:attrNameLst>
                                          <p:attrName>ppt_w</p:attrName>
                                        </p:attrNameLst>
                                      </p:cBhvr>
                                      <p:tavLst>
                                        <p:tav tm="0">
                                          <p:val>
                                            <p:fltVal val="0"/>
                                          </p:val>
                                        </p:tav>
                                        <p:tav tm="100000">
                                          <p:val>
                                            <p:strVal val="#ppt_w"/>
                                          </p:val>
                                        </p:tav>
                                      </p:tavLst>
                                    </p:anim>
                                    <p:anim calcmode="lin" valueType="num">
                                      <p:cBhvr>
                                        <p:cTn dur="500" fill="hold" id="121"/>
                                        <p:tgtEl>
                                          <p:spTgt spid="13333"/>
                                        </p:tgtEl>
                                        <p:attrNameLst>
                                          <p:attrName>ppt_h</p:attrName>
                                        </p:attrNameLst>
                                      </p:cBhvr>
                                      <p:tavLst>
                                        <p:tav tm="0">
                                          <p:val>
                                            <p:fltVal val="0"/>
                                          </p:val>
                                        </p:tav>
                                        <p:tav tm="100000">
                                          <p:val>
                                            <p:strVal val="#ppt_h"/>
                                          </p:val>
                                        </p:tav>
                                      </p:tavLst>
                                    </p:anim>
                                    <p:anim calcmode="lin" valueType="num">
                                      <p:cBhvr>
                                        <p:cTn dur="500" fill="hold" id="122"/>
                                        <p:tgtEl>
                                          <p:spTgt spid="13333"/>
                                        </p:tgtEl>
                                        <p:attrNameLst>
                                          <p:attrName>style.rotation</p:attrName>
                                        </p:attrNameLst>
                                      </p:cBhvr>
                                      <p:tavLst>
                                        <p:tav tm="0">
                                          <p:val>
                                            <p:fltVal val="90"/>
                                          </p:val>
                                        </p:tav>
                                        <p:tav tm="100000">
                                          <p:val>
                                            <p:fltVal val="0"/>
                                          </p:val>
                                        </p:tav>
                                      </p:tavLst>
                                    </p:anim>
                                    <p:animEffect filter="fade" transition="in">
                                      <p:cBhvr>
                                        <p:cTn dur="500" id="123"/>
                                        <p:tgtEl>
                                          <p:spTgt spid="13333"/>
                                        </p:tgtEl>
                                      </p:cBhvr>
                                    </p:animEffect>
                                  </p:childTnLst>
                                </p:cTn>
                              </p:par>
                              <p:par>
                                <p:cTn fill="hold" grpId="0" id="124" nodeType="withEffect" presetClass="entr" presetID="31" presetSubtype="0">
                                  <p:stCondLst>
                                    <p:cond delay="0"/>
                                  </p:stCondLst>
                                  <p:childTnLst>
                                    <p:set>
                                      <p:cBhvr>
                                        <p:cTn dur="1" fill="hold" id="125">
                                          <p:stCondLst>
                                            <p:cond delay="0"/>
                                          </p:stCondLst>
                                        </p:cTn>
                                        <p:tgtEl>
                                          <p:spTgt spid="13334"/>
                                        </p:tgtEl>
                                        <p:attrNameLst>
                                          <p:attrName>style.visibility</p:attrName>
                                        </p:attrNameLst>
                                      </p:cBhvr>
                                      <p:to>
                                        <p:strVal val="visible"/>
                                      </p:to>
                                    </p:set>
                                    <p:anim calcmode="lin" valueType="num">
                                      <p:cBhvr>
                                        <p:cTn dur="500" fill="hold" id="126"/>
                                        <p:tgtEl>
                                          <p:spTgt spid="13334"/>
                                        </p:tgtEl>
                                        <p:attrNameLst>
                                          <p:attrName>ppt_w</p:attrName>
                                        </p:attrNameLst>
                                      </p:cBhvr>
                                      <p:tavLst>
                                        <p:tav tm="0">
                                          <p:val>
                                            <p:fltVal val="0"/>
                                          </p:val>
                                        </p:tav>
                                        <p:tav tm="100000">
                                          <p:val>
                                            <p:strVal val="#ppt_w"/>
                                          </p:val>
                                        </p:tav>
                                      </p:tavLst>
                                    </p:anim>
                                    <p:anim calcmode="lin" valueType="num">
                                      <p:cBhvr>
                                        <p:cTn dur="500" fill="hold" id="127"/>
                                        <p:tgtEl>
                                          <p:spTgt spid="13334"/>
                                        </p:tgtEl>
                                        <p:attrNameLst>
                                          <p:attrName>ppt_h</p:attrName>
                                        </p:attrNameLst>
                                      </p:cBhvr>
                                      <p:tavLst>
                                        <p:tav tm="0">
                                          <p:val>
                                            <p:fltVal val="0"/>
                                          </p:val>
                                        </p:tav>
                                        <p:tav tm="100000">
                                          <p:val>
                                            <p:strVal val="#ppt_h"/>
                                          </p:val>
                                        </p:tav>
                                      </p:tavLst>
                                    </p:anim>
                                    <p:anim calcmode="lin" valueType="num">
                                      <p:cBhvr>
                                        <p:cTn dur="500" fill="hold" id="128"/>
                                        <p:tgtEl>
                                          <p:spTgt spid="13334"/>
                                        </p:tgtEl>
                                        <p:attrNameLst>
                                          <p:attrName>style.rotation</p:attrName>
                                        </p:attrNameLst>
                                      </p:cBhvr>
                                      <p:tavLst>
                                        <p:tav tm="0">
                                          <p:val>
                                            <p:fltVal val="90"/>
                                          </p:val>
                                        </p:tav>
                                        <p:tav tm="100000">
                                          <p:val>
                                            <p:fltVal val="0"/>
                                          </p:val>
                                        </p:tav>
                                      </p:tavLst>
                                    </p:anim>
                                    <p:animEffect filter="fade" transition="in">
                                      <p:cBhvr>
                                        <p:cTn dur="500" id="129"/>
                                        <p:tgtEl>
                                          <p:spTgt spid="13334"/>
                                        </p:tgtEl>
                                      </p:cBhvr>
                                    </p:animEffect>
                                  </p:childTnLst>
                                </p:cTn>
                              </p:par>
                              <p:par>
                                <p:cTn fill="hold" grpId="0" id="130" nodeType="withEffect" presetClass="entr" presetID="31" presetSubtype="0">
                                  <p:stCondLst>
                                    <p:cond delay="0"/>
                                  </p:stCondLst>
                                  <p:childTnLst>
                                    <p:set>
                                      <p:cBhvr>
                                        <p:cTn dur="1" fill="hold" id="131">
                                          <p:stCondLst>
                                            <p:cond delay="0"/>
                                          </p:stCondLst>
                                        </p:cTn>
                                        <p:tgtEl>
                                          <p:spTgt spid="13335"/>
                                        </p:tgtEl>
                                        <p:attrNameLst>
                                          <p:attrName>style.visibility</p:attrName>
                                        </p:attrNameLst>
                                      </p:cBhvr>
                                      <p:to>
                                        <p:strVal val="visible"/>
                                      </p:to>
                                    </p:set>
                                    <p:anim calcmode="lin" valueType="num">
                                      <p:cBhvr>
                                        <p:cTn dur="500" fill="hold" id="132"/>
                                        <p:tgtEl>
                                          <p:spTgt spid="13335"/>
                                        </p:tgtEl>
                                        <p:attrNameLst>
                                          <p:attrName>ppt_w</p:attrName>
                                        </p:attrNameLst>
                                      </p:cBhvr>
                                      <p:tavLst>
                                        <p:tav tm="0">
                                          <p:val>
                                            <p:fltVal val="0"/>
                                          </p:val>
                                        </p:tav>
                                        <p:tav tm="100000">
                                          <p:val>
                                            <p:strVal val="#ppt_w"/>
                                          </p:val>
                                        </p:tav>
                                      </p:tavLst>
                                    </p:anim>
                                    <p:anim calcmode="lin" valueType="num">
                                      <p:cBhvr>
                                        <p:cTn dur="500" fill="hold" id="133"/>
                                        <p:tgtEl>
                                          <p:spTgt spid="13335"/>
                                        </p:tgtEl>
                                        <p:attrNameLst>
                                          <p:attrName>ppt_h</p:attrName>
                                        </p:attrNameLst>
                                      </p:cBhvr>
                                      <p:tavLst>
                                        <p:tav tm="0">
                                          <p:val>
                                            <p:fltVal val="0"/>
                                          </p:val>
                                        </p:tav>
                                        <p:tav tm="100000">
                                          <p:val>
                                            <p:strVal val="#ppt_h"/>
                                          </p:val>
                                        </p:tav>
                                      </p:tavLst>
                                    </p:anim>
                                    <p:anim calcmode="lin" valueType="num">
                                      <p:cBhvr>
                                        <p:cTn dur="500" fill="hold" id="134"/>
                                        <p:tgtEl>
                                          <p:spTgt spid="13335"/>
                                        </p:tgtEl>
                                        <p:attrNameLst>
                                          <p:attrName>style.rotation</p:attrName>
                                        </p:attrNameLst>
                                      </p:cBhvr>
                                      <p:tavLst>
                                        <p:tav tm="0">
                                          <p:val>
                                            <p:fltVal val="90"/>
                                          </p:val>
                                        </p:tav>
                                        <p:tav tm="100000">
                                          <p:val>
                                            <p:fltVal val="0"/>
                                          </p:val>
                                        </p:tav>
                                      </p:tavLst>
                                    </p:anim>
                                    <p:animEffect filter="fade" transition="in">
                                      <p:cBhvr>
                                        <p:cTn dur="500" id="135"/>
                                        <p:tgtEl>
                                          <p:spTgt spid="13335"/>
                                        </p:tgtEl>
                                      </p:cBhvr>
                                    </p:animEffect>
                                  </p:childTnLst>
                                </p:cTn>
                              </p:par>
                              <p:par>
                                <p:cTn fill="hold" grpId="0" id="136" nodeType="withEffect" presetClass="entr" presetID="31" presetSubtype="0">
                                  <p:stCondLst>
                                    <p:cond delay="0"/>
                                  </p:stCondLst>
                                  <p:childTnLst>
                                    <p:set>
                                      <p:cBhvr>
                                        <p:cTn dur="1" fill="hold" id="137">
                                          <p:stCondLst>
                                            <p:cond delay="0"/>
                                          </p:stCondLst>
                                        </p:cTn>
                                        <p:tgtEl>
                                          <p:spTgt spid="13336"/>
                                        </p:tgtEl>
                                        <p:attrNameLst>
                                          <p:attrName>style.visibility</p:attrName>
                                        </p:attrNameLst>
                                      </p:cBhvr>
                                      <p:to>
                                        <p:strVal val="visible"/>
                                      </p:to>
                                    </p:set>
                                    <p:anim calcmode="lin" valueType="num">
                                      <p:cBhvr>
                                        <p:cTn dur="500" fill="hold" id="138"/>
                                        <p:tgtEl>
                                          <p:spTgt spid="13336"/>
                                        </p:tgtEl>
                                        <p:attrNameLst>
                                          <p:attrName>ppt_w</p:attrName>
                                        </p:attrNameLst>
                                      </p:cBhvr>
                                      <p:tavLst>
                                        <p:tav tm="0">
                                          <p:val>
                                            <p:fltVal val="0"/>
                                          </p:val>
                                        </p:tav>
                                        <p:tav tm="100000">
                                          <p:val>
                                            <p:strVal val="#ppt_w"/>
                                          </p:val>
                                        </p:tav>
                                      </p:tavLst>
                                    </p:anim>
                                    <p:anim calcmode="lin" valueType="num">
                                      <p:cBhvr>
                                        <p:cTn dur="500" fill="hold" id="139"/>
                                        <p:tgtEl>
                                          <p:spTgt spid="13336"/>
                                        </p:tgtEl>
                                        <p:attrNameLst>
                                          <p:attrName>ppt_h</p:attrName>
                                        </p:attrNameLst>
                                      </p:cBhvr>
                                      <p:tavLst>
                                        <p:tav tm="0">
                                          <p:val>
                                            <p:fltVal val="0"/>
                                          </p:val>
                                        </p:tav>
                                        <p:tav tm="100000">
                                          <p:val>
                                            <p:strVal val="#ppt_h"/>
                                          </p:val>
                                        </p:tav>
                                      </p:tavLst>
                                    </p:anim>
                                    <p:anim calcmode="lin" valueType="num">
                                      <p:cBhvr>
                                        <p:cTn dur="500" fill="hold" id="140"/>
                                        <p:tgtEl>
                                          <p:spTgt spid="13336"/>
                                        </p:tgtEl>
                                        <p:attrNameLst>
                                          <p:attrName>style.rotation</p:attrName>
                                        </p:attrNameLst>
                                      </p:cBhvr>
                                      <p:tavLst>
                                        <p:tav tm="0">
                                          <p:val>
                                            <p:fltVal val="90"/>
                                          </p:val>
                                        </p:tav>
                                        <p:tav tm="100000">
                                          <p:val>
                                            <p:fltVal val="0"/>
                                          </p:val>
                                        </p:tav>
                                      </p:tavLst>
                                    </p:anim>
                                    <p:animEffect filter="fade" transition="in">
                                      <p:cBhvr>
                                        <p:cTn dur="500" id="141"/>
                                        <p:tgtEl>
                                          <p:spTgt spid="13336"/>
                                        </p:tgtEl>
                                      </p:cBhvr>
                                    </p:animEffect>
                                  </p:childTnLst>
                                </p:cTn>
                              </p:par>
                              <p:par>
                                <p:cTn fill="hold" grpId="0" id="142" nodeType="withEffect" presetClass="entr" presetID="31" presetSubtype="0">
                                  <p:stCondLst>
                                    <p:cond delay="0"/>
                                  </p:stCondLst>
                                  <p:childTnLst>
                                    <p:set>
                                      <p:cBhvr>
                                        <p:cTn dur="1" fill="hold" id="143">
                                          <p:stCondLst>
                                            <p:cond delay="0"/>
                                          </p:stCondLst>
                                        </p:cTn>
                                        <p:tgtEl>
                                          <p:spTgt spid="13337"/>
                                        </p:tgtEl>
                                        <p:attrNameLst>
                                          <p:attrName>style.visibility</p:attrName>
                                        </p:attrNameLst>
                                      </p:cBhvr>
                                      <p:to>
                                        <p:strVal val="visible"/>
                                      </p:to>
                                    </p:set>
                                    <p:anim calcmode="lin" valueType="num">
                                      <p:cBhvr>
                                        <p:cTn dur="500" fill="hold" id="144"/>
                                        <p:tgtEl>
                                          <p:spTgt spid="13337"/>
                                        </p:tgtEl>
                                        <p:attrNameLst>
                                          <p:attrName>ppt_w</p:attrName>
                                        </p:attrNameLst>
                                      </p:cBhvr>
                                      <p:tavLst>
                                        <p:tav tm="0">
                                          <p:val>
                                            <p:fltVal val="0"/>
                                          </p:val>
                                        </p:tav>
                                        <p:tav tm="100000">
                                          <p:val>
                                            <p:strVal val="#ppt_w"/>
                                          </p:val>
                                        </p:tav>
                                      </p:tavLst>
                                    </p:anim>
                                    <p:anim calcmode="lin" valueType="num">
                                      <p:cBhvr>
                                        <p:cTn dur="500" fill="hold" id="145"/>
                                        <p:tgtEl>
                                          <p:spTgt spid="13337"/>
                                        </p:tgtEl>
                                        <p:attrNameLst>
                                          <p:attrName>ppt_h</p:attrName>
                                        </p:attrNameLst>
                                      </p:cBhvr>
                                      <p:tavLst>
                                        <p:tav tm="0">
                                          <p:val>
                                            <p:fltVal val="0"/>
                                          </p:val>
                                        </p:tav>
                                        <p:tav tm="100000">
                                          <p:val>
                                            <p:strVal val="#ppt_h"/>
                                          </p:val>
                                        </p:tav>
                                      </p:tavLst>
                                    </p:anim>
                                    <p:anim calcmode="lin" valueType="num">
                                      <p:cBhvr>
                                        <p:cTn dur="500" fill="hold" id="146"/>
                                        <p:tgtEl>
                                          <p:spTgt spid="13337"/>
                                        </p:tgtEl>
                                        <p:attrNameLst>
                                          <p:attrName>style.rotation</p:attrName>
                                        </p:attrNameLst>
                                      </p:cBhvr>
                                      <p:tavLst>
                                        <p:tav tm="0">
                                          <p:val>
                                            <p:fltVal val="90"/>
                                          </p:val>
                                        </p:tav>
                                        <p:tav tm="100000">
                                          <p:val>
                                            <p:fltVal val="0"/>
                                          </p:val>
                                        </p:tav>
                                      </p:tavLst>
                                    </p:anim>
                                    <p:animEffect filter="fade" transition="in">
                                      <p:cBhvr>
                                        <p:cTn dur="500" id="147"/>
                                        <p:tgtEl>
                                          <p:spTgt spid="13337"/>
                                        </p:tgtEl>
                                      </p:cBhvr>
                                    </p:animEffect>
                                  </p:childTnLst>
                                </p:cTn>
                              </p:par>
                              <p:par>
                                <p:cTn fill="hold" grpId="0" id="148" nodeType="withEffect" presetClass="entr" presetID="31" presetSubtype="0">
                                  <p:stCondLst>
                                    <p:cond delay="0"/>
                                  </p:stCondLst>
                                  <p:childTnLst>
                                    <p:set>
                                      <p:cBhvr>
                                        <p:cTn dur="1" fill="hold" id="149">
                                          <p:stCondLst>
                                            <p:cond delay="0"/>
                                          </p:stCondLst>
                                        </p:cTn>
                                        <p:tgtEl>
                                          <p:spTgt spid="13338"/>
                                        </p:tgtEl>
                                        <p:attrNameLst>
                                          <p:attrName>style.visibility</p:attrName>
                                        </p:attrNameLst>
                                      </p:cBhvr>
                                      <p:to>
                                        <p:strVal val="visible"/>
                                      </p:to>
                                    </p:set>
                                    <p:anim calcmode="lin" valueType="num">
                                      <p:cBhvr>
                                        <p:cTn dur="500" fill="hold" id="150"/>
                                        <p:tgtEl>
                                          <p:spTgt spid="13338"/>
                                        </p:tgtEl>
                                        <p:attrNameLst>
                                          <p:attrName>ppt_w</p:attrName>
                                        </p:attrNameLst>
                                      </p:cBhvr>
                                      <p:tavLst>
                                        <p:tav tm="0">
                                          <p:val>
                                            <p:fltVal val="0"/>
                                          </p:val>
                                        </p:tav>
                                        <p:tav tm="100000">
                                          <p:val>
                                            <p:strVal val="#ppt_w"/>
                                          </p:val>
                                        </p:tav>
                                      </p:tavLst>
                                    </p:anim>
                                    <p:anim calcmode="lin" valueType="num">
                                      <p:cBhvr>
                                        <p:cTn dur="500" fill="hold" id="151"/>
                                        <p:tgtEl>
                                          <p:spTgt spid="13338"/>
                                        </p:tgtEl>
                                        <p:attrNameLst>
                                          <p:attrName>ppt_h</p:attrName>
                                        </p:attrNameLst>
                                      </p:cBhvr>
                                      <p:tavLst>
                                        <p:tav tm="0">
                                          <p:val>
                                            <p:fltVal val="0"/>
                                          </p:val>
                                        </p:tav>
                                        <p:tav tm="100000">
                                          <p:val>
                                            <p:strVal val="#ppt_h"/>
                                          </p:val>
                                        </p:tav>
                                      </p:tavLst>
                                    </p:anim>
                                    <p:anim calcmode="lin" valueType="num">
                                      <p:cBhvr>
                                        <p:cTn dur="500" fill="hold" id="152"/>
                                        <p:tgtEl>
                                          <p:spTgt spid="13338"/>
                                        </p:tgtEl>
                                        <p:attrNameLst>
                                          <p:attrName>style.rotation</p:attrName>
                                        </p:attrNameLst>
                                      </p:cBhvr>
                                      <p:tavLst>
                                        <p:tav tm="0">
                                          <p:val>
                                            <p:fltVal val="90"/>
                                          </p:val>
                                        </p:tav>
                                        <p:tav tm="100000">
                                          <p:val>
                                            <p:fltVal val="0"/>
                                          </p:val>
                                        </p:tav>
                                      </p:tavLst>
                                    </p:anim>
                                    <p:animEffect filter="fade" transition="in">
                                      <p:cBhvr>
                                        <p:cTn dur="500" id="153"/>
                                        <p:tgtEl>
                                          <p:spTgt spid="13338"/>
                                        </p:tgtEl>
                                      </p:cBhvr>
                                    </p:animEffect>
                                  </p:childTnLst>
                                </p:cTn>
                              </p:par>
                              <p:par>
                                <p:cTn fill="hold" grpId="0" id="154" nodeType="withEffect" presetClass="entr" presetID="31" presetSubtype="0">
                                  <p:stCondLst>
                                    <p:cond delay="0"/>
                                  </p:stCondLst>
                                  <p:childTnLst>
                                    <p:set>
                                      <p:cBhvr>
                                        <p:cTn dur="1" fill="hold" id="155">
                                          <p:stCondLst>
                                            <p:cond delay="0"/>
                                          </p:stCondLst>
                                        </p:cTn>
                                        <p:tgtEl>
                                          <p:spTgt spid="13339"/>
                                        </p:tgtEl>
                                        <p:attrNameLst>
                                          <p:attrName>style.visibility</p:attrName>
                                        </p:attrNameLst>
                                      </p:cBhvr>
                                      <p:to>
                                        <p:strVal val="visible"/>
                                      </p:to>
                                    </p:set>
                                    <p:anim calcmode="lin" valueType="num">
                                      <p:cBhvr>
                                        <p:cTn dur="500" fill="hold" id="156"/>
                                        <p:tgtEl>
                                          <p:spTgt spid="13339"/>
                                        </p:tgtEl>
                                        <p:attrNameLst>
                                          <p:attrName>ppt_w</p:attrName>
                                        </p:attrNameLst>
                                      </p:cBhvr>
                                      <p:tavLst>
                                        <p:tav tm="0">
                                          <p:val>
                                            <p:fltVal val="0"/>
                                          </p:val>
                                        </p:tav>
                                        <p:tav tm="100000">
                                          <p:val>
                                            <p:strVal val="#ppt_w"/>
                                          </p:val>
                                        </p:tav>
                                      </p:tavLst>
                                    </p:anim>
                                    <p:anim calcmode="lin" valueType="num">
                                      <p:cBhvr>
                                        <p:cTn dur="500" fill="hold" id="157"/>
                                        <p:tgtEl>
                                          <p:spTgt spid="13339"/>
                                        </p:tgtEl>
                                        <p:attrNameLst>
                                          <p:attrName>ppt_h</p:attrName>
                                        </p:attrNameLst>
                                      </p:cBhvr>
                                      <p:tavLst>
                                        <p:tav tm="0">
                                          <p:val>
                                            <p:fltVal val="0"/>
                                          </p:val>
                                        </p:tav>
                                        <p:tav tm="100000">
                                          <p:val>
                                            <p:strVal val="#ppt_h"/>
                                          </p:val>
                                        </p:tav>
                                      </p:tavLst>
                                    </p:anim>
                                    <p:anim calcmode="lin" valueType="num">
                                      <p:cBhvr>
                                        <p:cTn dur="500" fill="hold" id="158"/>
                                        <p:tgtEl>
                                          <p:spTgt spid="13339"/>
                                        </p:tgtEl>
                                        <p:attrNameLst>
                                          <p:attrName>style.rotation</p:attrName>
                                        </p:attrNameLst>
                                      </p:cBhvr>
                                      <p:tavLst>
                                        <p:tav tm="0">
                                          <p:val>
                                            <p:fltVal val="90"/>
                                          </p:val>
                                        </p:tav>
                                        <p:tav tm="100000">
                                          <p:val>
                                            <p:fltVal val="0"/>
                                          </p:val>
                                        </p:tav>
                                      </p:tavLst>
                                    </p:anim>
                                    <p:animEffect filter="fade" transition="in">
                                      <p:cBhvr>
                                        <p:cTn dur="500" id="159"/>
                                        <p:tgtEl>
                                          <p:spTgt spid="13339"/>
                                        </p:tgtEl>
                                      </p:cBhvr>
                                    </p:animEffect>
                                  </p:childTnLst>
                                </p:cTn>
                              </p:par>
                              <p:par>
                                <p:cTn fill="hold" grpId="0" id="160" nodeType="withEffect" presetClass="entr" presetID="31" presetSubtype="0">
                                  <p:stCondLst>
                                    <p:cond delay="0"/>
                                  </p:stCondLst>
                                  <p:childTnLst>
                                    <p:set>
                                      <p:cBhvr>
                                        <p:cTn dur="1" fill="hold" id="161">
                                          <p:stCondLst>
                                            <p:cond delay="0"/>
                                          </p:stCondLst>
                                        </p:cTn>
                                        <p:tgtEl>
                                          <p:spTgt spid="13340"/>
                                        </p:tgtEl>
                                        <p:attrNameLst>
                                          <p:attrName>style.visibility</p:attrName>
                                        </p:attrNameLst>
                                      </p:cBhvr>
                                      <p:to>
                                        <p:strVal val="visible"/>
                                      </p:to>
                                    </p:set>
                                    <p:anim calcmode="lin" valueType="num">
                                      <p:cBhvr>
                                        <p:cTn dur="500" fill="hold" id="162"/>
                                        <p:tgtEl>
                                          <p:spTgt spid="13340"/>
                                        </p:tgtEl>
                                        <p:attrNameLst>
                                          <p:attrName>ppt_w</p:attrName>
                                        </p:attrNameLst>
                                      </p:cBhvr>
                                      <p:tavLst>
                                        <p:tav tm="0">
                                          <p:val>
                                            <p:fltVal val="0"/>
                                          </p:val>
                                        </p:tav>
                                        <p:tav tm="100000">
                                          <p:val>
                                            <p:strVal val="#ppt_w"/>
                                          </p:val>
                                        </p:tav>
                                      </p:tavLst>
                                    </p:anim>
                                    <p:anim calcmode="lin" valueType="num">
                                      <p:cBhvr>
                                        <p:cTn dur="500" fill="hold" id="163"/>
                                        <p:tgtEl>
                                          <p:spTgt spid="13340"/>
                                        </p:tgtEl>
                                        <p:attrNameLst>
                                          <p:attrName>ppt_h</p:attrName>
                                        </p:attrNameLst>
                                      </p:cBhvr>
                                      <p:tavLst>
                                        <p:tav tm="0">
                                          <p:val>
                                            <p:fltVal val="0"/>
                                          </p:val>
                                        </p:tav>
                                        <p:tav tm="100000">
                                          <p:val>
                                            <p:strVal val="#ppt_h"/>
                                          </p:val>
                                        </p:tav>
                                      </p:tavLst>
                                    </p:anim>
                                    <p:anim calcmode="lin" valueType="num">
                                      <p:cBhvr>
                                        <p:cTn dur="500" fill="hold" id="164"/>
                                        <p:tgtEl>
                                          <p:spTgt spid="13340"/>
                                        </p:tgtEl>
                                        <p:attrNameLst>
                                          <p:attrName>style.rotation</p:attrName>
                                        </p:attrNameLst>
                                      </p:cBhvr>
                                      <p:tavLst>
                                        <p:tav tm="0">
                                          <p:val>
                                            <p:fltVal val="90"/>
                                          </p:val>
                                        </p:tav>
                                        <p:tav tm="100000">
                                          <p:val>
                                            <p:fltVal val="0"/>
                                          </p:val>
                                        </p:tav>
                                      </p:tavLst>
                                    </p:anim>
                                    <p:animEffect filter="fade" transition="in">
                                      <p:cBhvr>
                                        <p:cTn dur="500" id="165"/>
                                        <p:tgtEl>
                                          <p:spTgt spid="13340"/>
                                        </p:tgtEl>
                                      </p:cBhvr>
                                    </p:animEffect>
                                  </p:childTnLst>
                                </p:cTn>
                              </p:par>
                              <p:par>
                                <p:cTn fill="hold" grpId="0" id="166" nodeType="withEffect" presetClass="entr" presetID="31" presetSubtype="0">
                                  <p:stCondLst>
                                    <p:cond delay="0"/>
                                  </p:stCondLst>
                                  <p:childTnLst>
                                    <p:set>
                                      <p:cBhvr>
                                        <p:cTn dur="1" fill="hold" id="167">
                                          <p:stCondLst>
                                            <p:cond delay="0"/>
                                          </p:stCondLst>
                                        </p:cTn>
                                        <p:tgtEl>
                                          <p:spTgt spid="13341"/>
                                        </p:tgtEl>
                                        <p:attrNameLst>
                                          <p:attrName>style.visibility</p:attrName>
                                        </p:attrNameLst>
                                      </p:cBhvr>
                                      <p:to>
                                        <p:strVal val="visible"/>
                                      </p:to>
                                    </p:set>
                                    <p:anim calcmode="lin" valueType="num">
                                      <p:cBhvr>
                                        <p:cTn dur="500" fill="hold" id="168"/>
                                        <p:tgtEl>
                                          <p:spTgt spid="13341"/>
                                        </p:tgtEl>
                                        <p:attrNameLst>
                                          <p:attrName>ppt_w</p:attrName>
                                        </p:attrNameLst>
                                      </p:cBhvr>
                                      <p:tavLst>
                                        <p:tav tm="0">
                                          <p:val>
                                            <p:fltVal val="0"/>
                                          </p:val>
                                        </p:tav>
                                        <p:tav tm="100000">
                                          <p:val>
                                            <p:strVal val="#ppt_w"/>
                                          </p:val>
                                        </p:tav>
                                      </p:tavLst>
                                    </p:anim>
                                    <p:anim calcmode="lin" valueType="num">
                                      <p:cBhvr>
                                        <p:cTn dur="500" fill="hold" id="169"/>
                                        <p:tgtEl>
                                          <p:spTgt spid="13341"/>
                                        </p:tgtEl>
                                        <p:attrNameLst>
                                          <p:attrName>ppt_h</p:attrName>
                                        </p:attrNameLst>
                                      </p:cBhvr>
                                      <p:tavLst>
                                        <p:tav tm="0">
                                          <p:val>
                                            <p:fltVal val="0"/>
                                          </p:val>
                                        </p:tav>
                                        <p:tav tm="100000">
                                          <p:val>
                                            <p:strVal val="#ppt_h"/>
                                          </p:val>
                                        </p:tav>
                                      </p:tavLst>
                                    </p:anim>
                                    <p:anim calcmode="lin" valueType="num">
                                      <p:cBhvr>
                                        <p:cTn dur="500" fill="hold" id="170"/>
                                        <p:tgtEl>
                                          <p:spTgt spid="13341"/>
                                        </p:tgtEl>
                                        <p:attrNameLst>
                                          <p:attrName>style.rotation</p:attrName>
                                        </p:attrNameLst>
                                      </p:cBhvr>
                                      <p:tavLst>
                                        <p:tav tm="0">
                                          <p:val>
                                            <p:fltVal val="90"/>
                                          </p:val>
                                        </p:tav>
                                        <p:tav tm="100000">
                                          <p:val>
                                            <p:fltVal val="0"/>
                                          </p:val>
                                        </p:tav>
                                      </p:tavLst>
                                    </p:anim>
                                    <p:animEffect filter="fade" transition="in">
                                      <p:cBhvr>
                                        <p:cTn dur="500" id="171"/>
                                        <p:tgtEl>
                                          <p:spTgt spid="13341"/>
                                        </p:tgtEl>
                                      </p:cBhvr>
                                    </p:animEffect>
                                  </p:childTnLst>
                                </p:cTn>
                              </p:par>
                              <p:par>
                                <p:cTn fill="hold" grpId="0" id="172" nodeType="withEffect" presetClass="entr" presetID="31" presetSubtype="0">
                                  <p:stCondLst>
                                    <p:cond delay="0"/>
                                  </p:stCondLst>
                                  <p:childTnLst>
                                    <p:set>
                                      <p:cBhvr>
                                        <p:cTn dur="1" fill="hold" id="173">
                                          <p:stCondLst>
                                            <p:cond delay="0"/>
                                          </p:stCondLst>
                                        </p:cTn>
                                        <p:tgtEl>
                                          <p:spTgt spid="13342"/>
                                        </p:tgtEl>
                                        <p:attrNameLst>
                                          <p:attrName>style.visibility</p:attrName>
                                        </p:attrNameLst>
                                      </p:cBhvr>
                                      <p:to>
                                        <p:strVal val="visible"/>
                                      </p:to>
                                    </p:set>
                                    <p:anim calcmode="lin" valueType="num">
                                      <p:cBhvr>
                                        <p:cTn dur="500" fill="hold" id="174"/>
                                        <p:tgtEl>
                                          <p:spTgt spid="13342"/>
                                        </p:tgtEl>
                                        <p:attrNameLst>
                                          <p:attrName>ppt_w</p:attrName>
                                        </p:attrNameLst>
                                      </p:cBhvr>
                                      <p:tavLst>
                                        <p:tav tm="0">
                                          <p:val>
                                            <p:fltVal val="0"/>
                                          </p:val>
                                        </p:tav>
                                        <p:tav tm="100000">
                                          <p:val>
                                            <p:strVal val="#ppt_w"/>
                                          </p:val>
                                        </p:tav>
                                      </p:tavLst>
                                    </p:anim>
                                    <p:anim calcmode="lin" valueType="num">
                                      <p:cBhvr>
                                        <p:cTn dur="500" fill="hold" id="175"/>
                                        <p:tgtEl>
                                          <p:spTgt spid="13342"/>
                                        </p:tgtEl>
                                        <p:attrNameLst>
                                          <p:attrName>ppt_h</p:attrName>
                                        </p:attrNameLst>
                                      </p:cBhvr>
                                      <p:tavLst>
                                        <p:tav tm="0">
                                          <p:val>
                                            <p:fltVal val="0"/>
                                          </p:val>
                                        </p:tav>
                                        <p:tav tm="100000">
                                          <p:val>
                                            <p:strVal val="#ppt_h"/>
                                          </p:val>
                                        </p:tav>
                                      </p:tavLst>
                                    </p:anim>
                                    <p:anim calcmode="lin" valueType="num">
                                      <p:cBhvr>
                                        <p:cTn dur="500" fill="hold" id="176"/>
                                        <p:tgtEl>
                                          <p:spTgt spid="13342"/>
                                        </p:tgtEl>
                                        <p:attrNameLst>
                                          <p:attrName>style.rotation</p:attrName>
                                        </p:attrNameLst>
                                      </p:cBhvr>
                                      <p:tavLst>
                                        <p:tav tm="0">
                                          <p:val>
                                            <p:fltVal val="90"/>
                                          </p:val>
                                        </p:tav>
                                        <p:tav tm="100000">
                                          <p:val>
                                            <p:fltVal val="0"/>
                                          </p:val>
                                        </p:tav>
                                      </p:tavLst>
                                    </p:anim>
                                    <p:animEffect filter="fade" transition="in">
                                      <p:cBhvr>
                                        <p:cTn dur="500" id="177"/>
                                        <p:tgtEl>
                                          <p:spTgt spid="13342"/>
                                        </p:tgtEl>
                                      </p:cBhvr>
                                    </p:animEffect>
                                  </p:childTnLst>
                                </p:cTn>
                              </p:par>
                              <p:par>
                                <p:cTn fill="hold" grpId="0" id="178" nodeType="withEffect" presetClass="entr" presetID="31" presetSubtype="0">
                                  <p:stCondLst>
                                    <p:cond delay="0"/>
                                  </p:stCondLst>
                                  <p:childTnLst>
                                    <p:set>
                                      <p:cBhvr>
                                        <p:cTn dur="1" fill="hold" id="179">
                                          <p:stCondLst>
                                            <p:cond delay="0"/>
                                          </p:stCondLst>
                                        </p:cTn>
                                        <p:tgtEl>
                                          <p:spTgt spid="13343"/>
                                        </p:tgtEl>
                                        <p:attrNameLst>
                                          <p:attrName>style.visibility</p:attrName>
                                        </p:attrNameLst>
                                      </p:cBhvr>
                                      <p:to>
                                        <p:strVal val="visible"/>
                                      </p:to>
                                    </p:set>
                                    <p:anim calcmode="lin" valueType="num">
                                      <p:cBhvr>
                                        <p:cTn dur="500" fill="hold" id="180"/>
                                        <p:tgtEl>
                                          <p:spTgt spid="13343"/>
                                        </p:tgtEl>
                                        <p:attrNameLst>
                                          <p:attrName>ppt_w</p:attrName>
                                        </p:attrNameLst>
                                      </p:cBhvr>
                                      <p:tavLst>
                                        <p:tav tm="0">
                                          <p:val>
                                            <p:fltVal val="0"/>
                                          </p:val>
                                        </p:tav>
                                        <p:tav tm="100000">
                                          <p:val>
                                            <p:strVal val="#ppt_w"/>
                                          </p:val>
                                        </p:tav>
                                      </p:tavLst>
                                    </p:anim>
                                    <p:anim calcmode="lin" valueType="num">
                                      <p:cBhvr>
                                        <p:cTn dur="500" fill="hold" id="181"/>
                                        <p:tgtEl>
                                          <p:spTgt spid="13343"/>
                                        </p:tgtEl>
                                        <p:attrNameLst>
                                          <p:attrName>ppt_h</p:attrName>
                                        </p:attrNameLst>
                                      </p:cBhvr>
                                      <p:tavLst>
                                        <p:tav tm="0">
                                          <p:val>
                                            <p:fltVal val="0"/>
                                          </p:val>
                                        </p:tav>
                                        <p:tav tm="100000">
                                          <p:val>
                                            <p:strVal val="#ppt_h"/>
                                          </p:val>
                                        </p:tav>
                                      </p:tavLst>
                                    </p:anim>
                                    <p:anim calcmode="lin" valueType="num">
                                      <p:cBhvr>
                                        <p:cTn dur="500" fill="hold" id="182"/>
                                        <p:tgtEl>
                                          <p:spTgt spid="13343"/>
                                        </p:tgtEl>
                                        <p:attrNameLst>
                                          <p:attrName>style.rotation</p:attrName>
                                        </p:attrNameLst>
                                      </p:cBhvr>
                                      <p:tavLst>
                                        <p:tav tm="0">
                                          <p:val>
                                            <p:fltVal val="90"/>
                                          </p:val>
                                        </p:tav>
                                        <p:tav tm="100000">
                                          <p:val>
                                            <p:fltVal val="0"/>
                                          </p:val>
                                        </p:tav>
                                      </p:tavLst>
                                    </p:anim>
                                    <p:animEffect filter="fade" transition="in">
                                      <p:cBhvr>
                                        <p:cTn dur="500" id="183"/>
                                        <p:tgtEl>
                                          <p:spTgt spid="13343"/>
                                        </p:tgtEl>
                                      </p:cBhvr>
                                    </p:animEffect>
                                  </p:childTnLst>
                                </p:cTn>
                              </p:par>
                              <p:par>
                                <p:cTn fill="hold" grpId="0" id="184" nodeType="withEffect" presetClass="entr" presetID="31" presetSubtype="0">
                                  <p:stCondLst>
                                    <p:cond delay="0"/>
                                  </p:stCondLst>
                                  <p:childTnLst>
                                    <p:set>
                                      <p:cBhvr>
                                        <p:cTn dur="1" fill="hold" id="185">
                                          <p:stCondLst>
                                            <p:cond delay="0"/>
                                          </p:stCondLst>
                                        </p:cTn>
                                        <p:tgtEl>
                                          <p:spTgt spid="13344"/>
                                        </p:tgtEl>
                                        <p:attrNameLst>
                                          <p:attrName>style.visibility</p:attrName>
                                        </p:attrNameLst>
                                      </p:cBhvr>
                                      <p:to>
                                        <p:strVal val="visible"/>
                                      </p:to>
                                    </p:set>
                                    <p:anim calcmode="lin" valueType="num">
                                      <p:cBhvr>
                                        <p:cTn dur="500" fill="hold" id="186"/>
                                        <p:tgtEl>
                                          <p:spTgt spid="13344"/>
                                        </p:tgtEl>
                                        <p:attrNameLst>
                                          <p:attrName>ppt_w</p:attrName>
                                        </p:attrNameLst>
                                      </p:cBhvr>
                                      <p:tavLst>
                                        <p:tav tm="0">
                                          <p:val>
                                            <p:fltVal val="0"/>
                                          </p:val>
                                        </p:tav>
                                        <p:tav tm="100000">
                                          <p:val>
                                            <p:strVal val="#ppt_w"/>
                                          </p:val>
                                        </p:tav>
                                      </p:tavLst>
                                    </p:anim>
                                    <p:anim calcmode="lin" valueType="num">
                                      <p:cBhvr>
                                        <p:cTn dur="500" fill="hold" id="187"/>
                                        <p:tgtEl>
                                          <p:spTgt spid="13344"/>
                                        </p:tgtEl>
                                        <p:attrNameLst>
                                          <p:attrName>ppt_h</p:attrName>
                                        </p:attrNameLst>
                                      </p:cBhvr>
                                      <p:tavLst>
                                        <p:tav tm="0">
                                          <p:val>
                                            <p:fltVal val="0"/>
                                          </p:val>
                                        </p:tav>
                                        <p:tav tm="100000">
                                          <p:val>
                                            <p:strVal val="#ppt_h"/>
                                          </p:val>
                                        </p:tav>
                                      </p:tavLst>
                                    </p:anim>
                                    <p:anim calcmode="lin" valueType="num">
                                      <p:cBhvr>
                                        <p:cTn dur="500" fill="hold" id="188"/>
                                        <p:tgtEl>
                                          <p:spTgt spid="13344"/>
                                        </p:tgtEl>
                                        <p:attrNameLst>
                                          <p:attrName>style.rotation</p:attrName>
                                        </p:attrNameLst>
                                      </p:cBhvr>
                                      <p:tavLst>
                                        <p:tav tm="0">
                                          <p:val>
                                            <p:fltVal val="90"/>
                                          </p:val>
                                        </p:tav>
                                        <p:tav tm="100000">
                                          <p:val>
                                            <p:fltVal val="0"/>
                                          </p:val>
                                        </p:tav>
                                      </p:tavLst>
                                    </p:anim>
                                    <p:animEffect filter="fade" transition="in">
                                      <p:cBhvr>
                                        <p:cTn dur="500" id="189"/>
                                        <p:tgtEl>
                                          <p:spTgt spid="13344"/>
                                        </p:tgtEl>
                                      </p:cBhvr>
                                    </p:animEffect>
                                  </p:childTnLst>
                                </p:cTn>
                              </p:par>
                              <p:par>
                                <p:cTn fill="hold" grpId="0" id="190" nodeType="withEffect" presetClass="entr" presetID="31" presetSubtype="0">
                                  <p:stCondLst>
                                    <p:cond delay="0"/>
                                  </p:stCondLst>
                                  <p:childTnLst>
                                    <p:set>
                                      <p:cBhvr>
                                        <p:cTn dur="1" fill="hold" id="191">
                                          <p:stCondLst>
                                            <p:cond delay="0"/>
                                          </p:stCondLst>
                                        </p:cTn>
                                        <p:tgtEl>
                                          <p:spTgt spid="13345"/>
                                        </p:tgtEl>
                                        <p:attrNameLst>
                                          <p:attrName>style.visibility</p:attrName>
                                        </p:attrNameLst>
                                      </p:cBhvr>
                                      <p:to>
                                        <p:strVal val="visible"/>
                                      </p:to>
                                    </p:set>
                                    <p:anim calcmode="lin" valueType="num">
                                      <p:cBhvr>
                                        <p:cTn dur="500" fill="hold" id="192"/>
                                        <p:tgtEl>
                                          <p:spTgt spid="13345"/>
                                        </p:tgtEl>
                                        <p:attrNameLst>
                                          <p:attrName>ppt_w</p:attrName>
                                        </p:attrNameLst>
                                      </p:cBhvr>
                                      <p:tavLst>
                                        <p:tav tm="0">
                                          <p:val>
                                            <p:fltVal val="0"/>
                                          </p:val>
                                        </p:tav>
                                        <p:tav tm="100000">
                                          <p:val>
                                            <p:strVal val="#ppt_w"/>
                                          </p:val>
                                        </p:tav>
                                      </p:tavLst>
                                    </p:anim>
                                    <p:anim calcmode="lin" valueType="num">
                                      <p:cBhvr>
                                        <p:cTn dur="500" fill="hold" id="193"/>
                                        <p:tgtEl>
                                          <p:spTgt spid="13345"/>
                                        </p:tgtEl>
                                        <p:attrNameLst>
                                          <p:attrName>ppt_h</p:attrName>
                                        </p:attrNameLst>
                                      </p:cBhvr>
                                      <p:tavLst>
                                        <p:tav tm="0">
                                          <p:val>
                                            <p:fltVal val="0"/>
                                          </p:val>
                                        </p:tav>
                                        <p:tav tm="100000">
                                          <p:val>
                                            <p:strVal val="#ppt_h"/>
                                          </p:val>
                                        </p:tav>
                                      </p:tavLst>
                                    </p:anim>
                                    <p:anim calcmode="lin" valueType="num">
                                      <p:cBhvr>
                                        <p:cTn dur="500" fill="hold" id="194"/>
                                        <p:tgtEl>
                                          <p:spTgt spid="13345"/>
                                        </p:tgtEl>
                                        <p:attrNameLst>
                                          <p:attrName>style.rotation</p:attrName>
                                        </p:attrNameLst>
                                      </p:cBhvr>
                                      <p:tavLst>
                                        <p:tav tm="0">
                                          <p:val>
                                            <p:fltVal val="90"/>
                                          </p:val>
                                        </p:tav>
                                        <p:tav tm="100000">
                                          <p:val>
                                            <p:fltVal val="0"/>
                                          </p:val>
                                        </p:tav>
                                      </p:tavLst>
                                    </p:anim>
                                    <p:animEffect filter="fade" transition="in">
                                      <p:cBhvr>
                                        <p:cTn dur="500" id="195"/>
                                        <p:tgtEl>
                                          <p:spTgt spid="13345"/>
                                        </p:tgtEl>
                                      </p:cBhvr>
                                    </p:animEffect>
                                  </p:childTnLst>
                                </p:cTn>
                              </p:par>
                              <p:par>
                                <p:cTn fill="hold" grpId="0" id="196" nodeType="withEffect" presetClass="entr" presetID="31" presetSubtype="0">
                                  <p:stCondLst>
                                    <p:cond delay="0"/>
                                  </p:stCondLst>
                                  <p:childTnLst>
                                    <p:set>
                                      <p:cBhvr>
                                        <p:cTn dur="1" fill="hold" id="197">
                                          <p:stCondLst>
                                            <p:cond delay="0"/>
                                          </p:stCondLst>
                                        </p:cTn>
                                        <p:tgtEl>
                                          <p:spTgt spid="13346"/>
                                        </p:tgtEl>
                                        <p:attrNameLst>
                                          <p:attrName>style.visibility</p:attrName>
                                        </p:attrNameLst>
                                      </p:cBhvr>
                                      <p:to>
                                        <p:strVal val="visible"/>
                                      </p:to>
                                    </p:set>
                                    <p:anim calcmode="lin" valueType="num">
                                      <p:cBhvr>
                                        <p:cTn dur="500" fill="hold" id="198"/>
                                        <p:tgtEl>
                                          <p:spTgt spid="13346"/>
                                        </p:tgtEl>
                                        <p:attrNameLst>
                                          <p:attrName>ppt_w</p:attrName>
                                        </p:attrNameLst>
                                      </p:cBhvr>
                                      <p:tavLst>
                                        <p:tav tm="0">
                                          <p:val>
                                            <p:fltVal val="0"/>
                                          </p:val>
                                        </p:tav>
                                        <p:tav tm="100000">
                                          <p:val>
                                            <p:strVal val="#ppt_w"/>
                                          </p:val>
                                        </p:tav>
                                      </p:tavLst>
                                    </p:anim>
                                    <p:anim calcmode="lin" valueType="num">
                                      <p:cBhvr>
                                        <p:cTn dur="500" fill="hold" id="199"/>
                                        <p:tgtEl>
                                          <p:spTgt spid="13346"/>
                                        </p:tgtEl>
                                        <p:attrNameLst>
                                          <p:attrName>ppt_h</p:attrName>
                                        </p:attrNameLst>
                                      </p:cBhvr>
                                      <p:tavLst>
                                        <p:tav tm="0">
                                          <p:val>
                                            <p:fltVal val="0"/>
                                          </p:val>
                                        </p:tav>
                                        <p:tav tm="100000">
                                          <p:val>
                                            <p:strVal val="#ppt_h"/>
                                          </p:val>
                                        </p:tav>
                                      </p:tavLst>
                                    </p:anim>
                                    <p:anim calcmode="lin" valueType="num">
                                      <p:cBhvr>
                                        <p:cTn dur="500" fill="hold" id="200"/>
                                        <p:tgtEl>
                                          <p:spTgt spid="13346"/>
                                        </p:tgtEl>
                                        <p:attrNameLst>
                                          <p:attrName>style.rotation</p:attrName>
                                        </p:attrNameLst>
                                      </p:cBhvr>
                                      <p:tavLst>
                                        <p:tav tm="0">
                                          <p:val>
                                            <p:fltVal val="90"/>
                                          </p:val>
                                        </p:tav>
                                        <p:tav tm="100000">
                                          <p:val>
                                            <p:fltVal val="0"/>
                                          </p:val>
                                        </p:tav>
                                      </p:tavLst>
                                    </p:anim>
                                    <p:animEffect filter="fade" transition="in">
                                      <p:cBhvr>
                                        <p:cTn dur="500" id="201"/>
                                        <p:tgtEl>
                                          <p:spTgt spid="13346"/>
                                        </p:tgtEl>
                                      </p:cBhvr>
                                    </p:animEffect>
                                  </p:childTnLst>
                                </p:cTn>
                              </p:par>
                              <p:par>
                                <p:cTn fill="hold" grpId="0" id="202" nodeType="withEffect" presetClass="entr" presetID="31" presetSubtype="0">
                                  <p:stCondLst>
                                    <p:cond delay="0"/>
                                  </p:stCondLst>
                                  <p:childTnLst>
                                    <p:set>
                                      <p:cBhvr>
                                        <p:cTn dur="1" fill="hold" id="203">
                                          <p:stCondLst>
                                            <p:cond delay="0"/>
                                          </p:stCondLst>
                                        </p:cTn>
                                        <p:tgtEl>
                                          <p:spTgt spid="13347"/>
                                        </p:tgtEl>
                                        <p:attrNameLst>
                                          <p:attrName>style.visibility</p:attrName>
                                        </p:attrNameLst>
                                      </p:cBhvr>
                                      <p:to>
                                        <p:strVal val="visible"/>
                                      </p:to>
                                    </p:set>
                                    <p:anim calcmode="lin" valueType="num">
                                      <p:cBhvr>
                                        <p:cTn dur="500" fill="hold" id="204"/>
                                        <p:tgtEl>
                                          <p:spTgt spid="13347"/>
                                        </p:tgtEl>
                                        <p:attrNameLst>
                                          <p:attrName>ppt_w</p:attrName>
                                        </p:attrNameLst>
                                      </p:cBhvr>
                                      <p:tavLst>
                                        <p:tav tm="0">
                                          <p:val>
                                            <p:fltVal val="0"/>
                                          </p:val>
                                        </p:tav>
                                        <p:tav tm="100000">
                                          <p:val>
                                            <p:strVal val="#ppt_w"/>
                                          </p:val>
                                        </p:tav>
                                      </p:tavLst>
                                    </p:anim>
                                    <p:anim calcmode="lin" valueType="num">
                                      <p:cBhvr>
                                        <p:cTn dur="500" fill="hold" id="205"/>
                                        <p:tgtEl>
                                          <p:spTgt spid="13347"/>
                                        </p:tgtEl>
                                        <p:attrNameLst>
                                          <p:attrName>ppt_h</p:attrName>
                                        </p:attrNameLst>
                                      </p:cBhvr>
                                      <p:tavLst>
                                        <p:tav tm="0">
                                          <p:val>
                                            <p:fltVal val="0"/>
                                          </p:val>
                                        </p:tav>
                                        <p:tav tm="100000">
                                          <p:val>
                                            <p:strVal val="#ppt_h"/>
                                          </p:val>
                                        </p:tav>
                                      </p:tavLst>
                                    </p:anim>
                                    <p:anim calcmode="lin" valueType="num">
                                      <p:cBhvr>
                                        <p:cTn dur="500" fill="hold" id="206"/>
                                        <p:tgtEl>
                                          <p:spTgt spid="13347"/>
                                        </p:tgtEl>
                                        <p:attrNameLst>
                                          <p:attrName>style.rotation</p:attrName>
                                        </p:attrNameLst>
                                      </p:cBhvr>
                                      <p:tavLst>
                                        <p:tav tm="0">
                                          <p:val>
                                            <p:fltVal val="90"/>
                                          </p:val>
                                        </p:tav>
                                        <p:tav tm="100000">
                                          <p:val>
                                            <p:fltVal val="0"/>
                                          </p:val>
                                        </p:tav>
                                      </p:tavLst>
                                    </p:anim>
                                    <p:animEffect filter="fade" transition="in">
                                      <p:cBhvr>
                                        <p:cTn dur="500" id="207"/>
                                        <p:tgtEl>
                                          <p:spTgt spid="13347"/>
                                        </p:tgtEl>
                                      </p:cBhvr>
                                    </p:animEffect>
                                  </p:childTnLst>
                                </p:cTn>
                              </p:par>
                            </p:childTnLst>
                          </p:cTn>
                        </p:par>
                        <p:par>
                          <p:cTn fill="hold" id="208" nodeType="afterGroup">
                            <p:stCondLst>
                              <p:cond delay="1600"/>
                            </p:stCondLst>
                            <p:childTnLst>
                              <p:par>
                                <p:cTn fill="hold" id="209" nodeType="afterEffect" presetClass="entr" presetID="22" presetSubtype="8">
                                  <p:stCondLst>
                                    <p:cond delay="0"/>
                                  </p:stCondLst>
                                  <p:childTnLst>
                                    <p:set>
                                      <p:cBhvr>
                                        <p:cTn dur="1" fill="hold" id="210">
                                          <p:stCondLst>
                                            <p:cond delay="0"/>
                                          </p:stCondLst>
                                        </p:cTn>
                                        <p:tgtEl>
                                          <p:spTgt spid="13348"/>
                                        </p:tgtEl>
                                        <p:attrNameLst>
                                          <p:attrName>style.visibility</p:attrName>
                                        </p:attrNameLst>
                                      </p:cBhvr>
                                      <p:to>
                                        <p:strVal val="visible"/>
                                      </p:to>
                                    </p:set>
                                    <p:animEffect filter="wipe(left)" transition="in">
                                      <p:cBhvr>
                                        <p:cTn dur="500" id="211"/>
                                        <p:tgtEl>
                                          <p:spTgt spid="13348"/>
                                        </p:tgtEl>
                                      </p:cBhvr>
                                    </p:animEffect>
                                  </p:childTnLst>
                                </p:cTn>
                              </p:par>
                            </p:childTnLst>
                          </p:cTn>
                        </p:par>
                        <p:par>
                          <p:cTn fill="hold" id="212" nodeType="afterGroup">
                            <p:stCondLst>
                              <p:cond delay="2100"/>
                            </p:stCondLst>
                            <p:childTnLst>
                              <p:par>
                                <p:cTn fill="hold" grpId="0" id="213" nodeType="afterEffect" presetClass="entr" presetID="22" presetSubtype="4">
                                  <p:stCondLst>
                                    <p:cond delay="0"/>
                                  </p:stCondLst>
                                  <p:childTnLst>
                                    <p:set>
                                      <p:cBhvr>
                                        <p:cTn dur="1" fill="hold" id="214">
                                          <p:stCondLst>
                                            <p:cond delay="0"/>
                                          </p:stCondLst>
                                        </p:cTn>
                                        <p:tgtEl>
                                          <p:spTgt spid="13349"/>
                                        </p:tgtEl>
                                        <p:attrNameLst>
                                          <p:attrName>style.visibility</p:attrName>
                                        </p:attrNameLst>
                                      </p:cBhvr>
                                      <p:to>
                                        <p:strVal val="visible"/>
                                      </p:to>
                                    </p:set>
                                    <p:animEffect filter="wipe(down)" transition="in">
                                      <p:cBhvr>
                                        <p:cTn dur="500" id="215"/>
                                        <p:tgtEl>
                                          <p:spTgt spid="13349"/>
                                        </p:tgtEl>
                                      </p:cBhvr>
                                    </p:animEffect>
                                  </p:childTnLst>
                                </p:cTn>
                              </p:par>
                            </p:childTnLst>
                          </p:cTn>
                        </p:par>
                        <p:par>
                          <p:cTn fill="hold" id="216" nodeType="afterGroup">
                            <p:stCondLst>
                              <p:cond delay="2600"/>
                            </p:stCondLst>
                            <p:childTnLst>
                              <p:par>
                                <p:cTn fill="hold" id="217" nodeType="afterEffect" presetClass="entr" presetID="22" presetSubtype="2">
                                  <p:stCondLst>
                                    <p:cond delay="0"/>
                                  </p:stCondLst>
                                  <p:childTnLst>
                                    <p:set>
                                      <p:cBhvr>
                                        <p:cTn dur="1" fill="hold" id="218">
                                          <p:stCondLst>
                                            <p:cond delay="0"/>
                                          </p:stCondLst>
                                        </p:cTn>
                                        <p:tgtEl>
                                          <p:spTgt spid="13350"/>
                                        </p:tgtEl>
                                        <p:attrNameLst>
                                          <p:attrName>style.visibility</p:attrName>
                                        </p:attrNameLst>
                                      </p:cBhvr>
                                      <p:to>
                                        <p:strVal val="visible"/>
                                      </p:to>
                                    </p:set>
                                    <p:animEffect filter="wipe(right)" transition="in">
                                      <p:cBhvr>
                                        <p:cTn dur="500" id="219"/>
                                        <p:tgtEl>
                                          <p:spTgt spid="13350"/>
                                        </p:tgtEl>
                                      </p:cBhvr>
                                    </p:animEffect>
                                  </p:childTnLst>
                                </p:cTn>
                              </p:par>
                            </p:childTnLst>
                          </p:cTn>
                        </p:par>
                        <p:par>
                          <p:cTn fill="hold" id="220" nodeType="afterGroup">
                            <p:stCondLst>
                              <p:cond delay="3100"/>
                            </p:stCondLst>
                            <p:childTnLst>
                              <p:par>
                                <p:cTn fill="hold" grpId="0" id="221" nodeType="afterEffect" presetClass="entr" presetID="22" presetSubtype="1">
                                  <p:stCondLst>
                                    <p:cond delay="0"/>
                                  </p:stCondLst>
                                  <p:childTnLst>
                                    <p:set>
                                      <p:cBhvr>
                                        <p:cTn dur="1" fill="hold" id="222">
                                          <p:stCondLst>
                                            <p:cond delay="0"/>
                                          </p:stCondLst>
                                        </p:cTn>
                                        <p:tgtEl>
                                          <p:spTgt spid="13351"/>
                                        </p:tgtEl>
                                        <p:attrNameLst>
                                          <p:attrName>style.visibility</p:attrName>
                                        </p:attrNameLst>
                                      </p:cBhvr>
                                      <p:to>
                                        <p:strVal val="visible"/>
                                      </p:to>
                                    </p:set>
                                    <p:animEffect filter="wipe(up)" transition="in">
                                      <p:cBhvr>
                                        <p:cTn dur="500" id="223"/>
                                        <p:tgtEl>
                                          <p:spTgt spid="13351"/>
                                        </p:tgtEl>
                                      </p:cBhvr>
                                    </p:animEffect>
                                  </p:childTnLst>
                                </p:cTn>
                              </p:par>
                            </p:childTnLst>
                          </p:cTn>
                        </p:par>
                        <p:par>
                          <p:cTn fill="hold" id="224" nodeType="afterGroup">
                            <p:stCondLst>
                              <p:cond delay="3600"/>
                            </p:stCondLst>
                            <p:childTnLst>
                              <p:par>
                                <p:cTn fill="hold" grpId="0" id="225" nodeType="afterEffect" presetClass="entr" presetID="22" presetSubtype="8">
                                  <p:stCondLst>
                                    <p:cond delay="0"/>
                                  </p:stCondLst>
                                  <p:childTnLst>
                                    <p:set>
                                      <p:cBhvr>
                                        <p:cTn dur="1" fill="hold" id="226">
                                          <p:stCondLst>
                                            <p:cond delay="0"/>
                                          </p:stCondLst>
                                        </p:cTn>
                                        <p:tgtEl>
                                          <p:spTgt spid="13317"/>
                                        </p:tgtEl>
                                        <p:attrNameLst>
                                          <p:attrName>style.visibility</p:attrName>
                                        </p:attrNameLst>
                                      </p:cBhvr>
                                      <p:to>
                                        <p:strVal val="visible"/>
                                      </p:to>
                                    </p:set>
                                    <p:animEffect filter="wipe(left)" transition="in">
                                      <p:cBhvr>
                                        <p:cTn dur="500" id="227"/>
                                        <p:tgtEl>
                                          <p:spTgt spid="13317"/>
                                        </p:tgtEl>
                                      </p:cBhvr>
                                    </p:animEffect>
                                  </p:childTnLst>
                                </p:cTn>
                              </p:par>
                            </p:childTnLst>
                          </p:cTn>
                        </p:par>
                        <p:par>
                          <p:cTn fill="hold" id="228" nodeType="afterGroup">
                            <p:stCondLst>
                              <p:cond delay="4100"/>
                            </p:stCondLst>
                            <p:childTnLst>
                              <p:par>
                                <p:cTn fill="hold" grpId="0" id="229" nodeType="afterEffect" presetClass="entr" presetID="22" presetSubtype="1">
                                  <p:stCondLst>
                                    <p:cond delay="0"/>
                                  </p:stCondLst>
                                  <p:childTnLst>
                                    <p:set>
                                      <p:cBhvr>
                                        <p:cTn dur="1" fill="hold" id="230">
                                          <p:stCondLst>
                                            <p:cond delay="0"/>
                                          </p:stCondLst>
                                        </p:cTn>
                                        <p:tgtEl>
                                          <p:spTgt spid="13352"/>
                                        </p:tgtEl>
                                        <p:attrNameLst>
                                          <p:attrName>style.visibility</p:attrName>
                                        </p:attrNameLst>
                                      </p:cBhvr>
                                      <p:to>
                                        <p:strVal val="visible"/>
                                      </p:to>
                                    </p:set>
                                    <p:animEffect filter="wipe(up)" transition="in">
                                      <p:cBhvr>
                                        <p:cTn dur="500" id="231"/>
                                        <p:tgtEl>
                                          <p:spTgt spid="133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14"/>
      <p:bldP grpId="0" spid="13315"/>
      <p:bldP grpId="0" spid="13316"/>
      <p:bldP grpId="0" spid="13317"/>
      <p:bldP grpId="0" spid="13318"/>
      <p:bldP grpId="0" spid="13319"/>
      <p:bldP grpId="0" spid="13320"/>
      <p:bldP grpId="0" spid="13321"/>
      <p:bldP grpId="0" spid="13322"/>
      <p:bldP grpId="0" spid="13323"/>
      <p:bldP grpId="0" spid="13324"/>
      <p:bldP grpId="0" spid="13325"/>
      <p:bldP grpId="0" spid="13326"/>
      <p:bldP grpId="0" spid="13327"/>
      <p:bldP grpId="0" spid="13328"/>
      <p:bldP grpId="0" spid="13329"/>
      <p:bldP grpId="0" spid="13330"/>
      <p:bldP grpId="0" spid="13331"/>
      <p:bldP grpId="0" spid="13332"/>
      <p:bldP grpId="0" spid="13333"/>
      <p:bldP grpId="0" spid="13334"/>
      <p:bldP grpId="0" spid="13335"/>
      <p:bldP grpId="0" spid="13336"/>
      <p:bldP grpId="0" spid="13337"/>
      <p:bldP grpId="0" spid="13338"/>
      <p:bldP grpId="0" spid="13339"/>
      <p:bldP grpId="0" spid="13340"/>
      <p:bldP grpId="0" spid="13341"/>
      <p:bldP grpId="0" spid="13342"/>
      <p:bldP grpId="0" spid="13343"/>
      <p:bldP grpId="0" spid="13344"/>
      <p:bldP grpId="0" spid="13345"/>
      <p:bldP grpId="0" spid="13346"/>
      <p:bldP grpId="0" spid="13347"/>
      <p:bldP grpId="0" spid="13349"/>
      <p:bldP grpId="0" spid="13351"/>
      <p:bldP grpId="0" spid="1335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TextBox 27"/>
          <p:cNvSpPr txBox="1">
            <a:spLocks noChangeArrowheads="1"/>
          </p:cNvSpPr>
          <p:nvPr/>
        </p:nvSpPr>
        <p:spPr bwMode="auto">
          <a:xfrm>
            <a:off x="1012825" y="176213"/>
            <a:ext cx="2286317"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1.4研究意义</a:t>
            </a:r>
          </a:p>
        </p:txBody>
      </p:sp>
      <p:sp>
        <p:nvSpPr>
          <p:cNvPr id="14339"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40" name="Line 9"/>
          <p:cNvSpPr>
            <a:spLocks noChangeShapeType="1"/>
          </p:cNvSpPr>
          <p:nvPr/>
        </p:nvSpPr>
        <p:spPr bwMode="auto">
          <a:xfrm>
            <a:off x="2836863" y="1844675"/>
            <a:ext cx="8459787" cy="0"/>
          </a:xfrm>
          <a:prstGeom prst="line">
            <a:avLst/>
          </a:prstGeom>
          <a:noFill/>
          <a:ln w="13">
            <a:solidFill>
              <a:srgbClr val="2E2C2C"/>
            </a:solidFill>
            <a:round/>
          </a:ln>
          <a:extLst>
            <a:ext uri="{909E8E84-426E-40DD-AFC4-6F175D3DCCD1}">
              <a14:hiddenFill>
                <a:noFill/>
              </a14:hiddenFill>
            </a:ext>
          </a:extLst>
        </p:spPr>
        <p:txBody>
          <a:bodyPr/>
          <a:lstStyle/>
          <a:p>
            <a:endParaRPr altLang="en-US" lang="zh-CN"/>
          </a:p>
        </p:txBody>
      </p:sp>
      <p:sp>
        <p:nvSpPr>
          <p:cNvPr id="14341" name="TextBox 5"/>
          <p:cNvSpPr txBox="1">
            <a:spLocks noChangeArrowheads="1"/>
          </p:cNvSpPr>
          <p:nvPr/>
        </p:nvSpPr>
        <p:spPr bwMode="auto">
          <a:xfrm>
            <a:off x="2871788" y="1384300"/>
            <a:ext cx="379412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200">
                <a:solidFill>
                  <a:schemeClr val="accent1"/>
                </a:solidFill>
                <a:latin charset="-122" panose="020b0503020204020204" pitchFamily="34" typeface="微软雅黑"/>
                <a:ea charset="-122" pitchFamily="34" typeface="微软雅黑"/>
              </a:rPr>
              <a:t>学术研究意义</a:t>
            </a:r>
          </a:p>
        </p:txBody>
      </p:sp>
      <p:sp>
        <p:nvSpPr>
          <p:cNvPr id="14342" name="TextBox 6"/>
          <p:cNvSpPr txBox="1">
            <a:spLocks noChangeArrowheads="1"/>
          </p:cNvSpPr>
          <p:nvPr/>
        </p:nvSpPr>
        <p:spPr bwMode="auto">
          <a:xfrm>
            <a:off x="2863850" y="1895475"/>
            <a:ext cx="84328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a:t>
            </a:r>
          </a:p>
        </p:txBody>
      </p:sp>
      <p:sp>
        <p:nvSpPr>
          <p:cNvPr id="14343" name="Freeform 8"/>
          <p:cNvSpPr/>
          <p:nvPr/>
        </p:nvSpPr>
        <p:spPr bwMode="auto">
          <a:xfrm>
            <a:off x="2405063" y="1687513"/>
            <a:ext cx="269875" cy="312737"/>
          </a:xfrm>
          <a:custGeom>
            <a:gdLst>
              <a:gd fmla="*/ 269875 w 274" name="T0"/>
              <a:gd fmla="*/ 155875 h 317" name="T1"/>
              <a:gd fmla="*/ 134938 w 274" name="T2"/>
              <a:gd fmla="*/ 234799 h 317" name="T3"/>
              <a:gd fmla="*/ 0 w 274" name="T4"/>
              <a:gd fmla="*/ 312737 h 317" name="T5"/>
              <a:gd fmla="*/ 0 w 274" name="T6"/>
              <a:gd fmla="*/ 155875 h 317" name="T7"/>
              <a:gd fmla="*/ 0 w 274" name="T8"/>
              <a:gd fmla="*/ 0 h 317" name="T9"/>
              <a:gd fmla="*/ 134938 w 274" name="T10"/>
              <a:gd fmla="*/ 77938 h 317" name="T11"/>
              <a:gd fmla="*/ 269875 w 274" name="T12"/>
              <a:gd fmla="*/ 155875 h 31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17" w="274">
                <a:moveTo>
                  <a:pt x="274" y="158"/>
                </a:moveTo>
                <a:lnTo>
                  <a:pt x="137" y="238"/>
                </a:lnTo>
                <a:lnTo>
                  <a:pt x="0" y="317"/>
                </a:lnTo>
                <a:lnTo>
                  <a:pt x="0" y="158"/>
                </a:lnTo>
                <a:lnTo>
                  <a:pt x="0" y="0"/>
                </a:lnTo>
                <a:lnTo>
                  <a:pt x="137" y="79"/>
                </a:lnTo>
                <a:lnTo>
                  <a:pt x="274" y="158"/>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44" name="Line 9"/>
          <p:cNvSpPr>
            <a:spLocks noChangeShapeType="1"/>
          </p:cNvSpPr>
          <p:nvPr/>
        </p:nvSpPr>
        <p:spPr bwMode="auto">
          <a:xfrm>
            <a:off x="2836863" y="5446713"/>
            <a:ext cx="8459787" cy="0"/>
          </a:xfrm>
          <a:prstGeom prst="line">
            <a:avLst/>
          </a:prstGeom>
          <a:noFill/>
          <a:ln w="13">
            <a:solidFill>
              <a:srgbClr val="2E2C2C"/>
            </a:solidFill>
            <a:round/>
          </a:ln>
          <a:extLst>
            <a:ext uri="{909E8E84-426E-40DD-AFC4-6F175D3DCCD1}">
              <a14:hiddenFill>
                <a:noFill/>
              </a14:hiddenFill>
            </a:ext>
          </a:extLst>
        </p:spPr>
        <p:txBody>
          <a:bodyPr/>
          <a:lstStyle/>
          <a:p>
            <a:endParaRPr altLang="en-US" lang="zh-CN"/>
          </a:p>
        </p:txBody>
      </p:sp>
      <p:sp>
        <p:nvSpPr>
          <p:cNvPr id="14345" name="TextBox 9"/>
          <p:cNvSpPr txBox="1">
            <a:spLocks noChangeArrowheads="1"/>
          </p:cNvSpPr>
          <p:nvPr/>
        </p:nvSpPr>
        <p:spPr bwMode="auto">
          <a:xfrm>
            <a:off x="2871788" y="4987925"/>
            <a:ext cx="3563937"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200">
                <a:solidFill>
                  <a:schemeClr val="accent1"/>
                </a:solidFill>
                <a:latin charset="-122" panose="020b0503020204020204" pitchFamily="34" typeface="微软雅黑"/>
                <a:ea charset="-122" pitchFamily="34" typeface="微软雅黑"/>
              </a:rPr>
              <a:t>社会效益</a:t>
            </a:r>
          </a:p>
        </p:txBody>
      </p:sp>
      <p:sp>
        <p:nvSpPr>
          <p:cNvPr id="14346" name="TextBox 10"/>
          <p:cNvSpPr txBox="1">
            <a:spLocks noChangeArrowheads="1"/>
          </p:cNvSpPr>
          <p:nvPr/>
        </p:nvSpPr>
        <p:spPr bwMode="auto">
          <a:xfrm>
            <a:off x="2863850" y="5499100"/>
            <a:ext cx="84328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a:t>
            </a:r>
          </a:p>
        </p:txBody>
      </p:sp>
      <p:sp>
        <p:nvSpPr>
          <p:cNvPr id="14347" name="Freeform 8"/>
          <p:cNvSpPr/>
          <p:nvPr/>
        </p:nvSpPr>
        <p:spPr bwMode="auto">
          <a:xfrm>
            <a:off x="2405063" y="5291138"/>
            <a:ext cx="269875" cy="312737"/>
          </a:xfrm>
          <a:custGeom>
            <a:gdLst>
              <a:gd fmla="*/ 269875 w 274" name="T0"/>
              <a:gd fmla="*/ 155875 h 317" name="T1"/>
              <a:gd fmla="*/ 134938 w 274" name="T2"/>
              <a:gd fmla="*/ 234799 h 317" name="T3"/>
              <a:gd fmla="*/ 0 w 274" name="T4"/>
              <a:gd fmla="*/ 312737 h 317" name="T5"/>
              <a:gd fmla="*/ 0 w 274" name="T6"/>
              <a:gd fmla="*/ 155875 h 317" name="T7"/>
              <a:gd fmla="*/ 0 w 274" name="T8"/>
              <a:gd fmla="*/ 0 h 317" name="T9"/>
              <a:gd fmla="*/ 134938 w 274" name="T10"/>
              <a:gd fmla="*/ 77938 h 317" name="T11"/>
              <a:gd fmla="*/ 269875 w 274" name="T12"/>
              <a:gd fmla="*/ 155875 h 31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17" w="274">
                <a:moveTo>
                  <a:pt x="274" y="158"/>
                </a:moveTo>
                <a:lnTo>
                  <a:pt x="137" y="238"/>
                </a:lnTo>
                <a:lnTo>
                  <a:pt x="0" y="317"/>
                </a:lnTo>
                <a:lnTo>
                  <a:pt x="0" y="158"/>
                </a:lnTo>
                <a:lnTo>
                  <a:pt x="0" y="0"/>
                </a:lnTo>
                <a:lnTo>
                  <a:pt x="137" y="79"/>
                </a:lnTo>
                <a:lnTo>
                  <a:pt x="274" y="158"/>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48" name="Line 9"/>
          <p:cNvSpPr>
            <a:spLocks noChangeShapeType="1"/>
          </p:cNvSpPr>
          <p:nvPr/>
        </p:nvSpPr>
        <p:spPr bwMode="auto">
          <a:xfrm>
            <a:off x="4097338" y="3605213"/>
            <a:ext cx="7199312" cy="0"/>
          </a:xfrm>
          <a:prstGeom prst="line">
            <a:avLst/>
          </a:prstGeom>
          <a:noFill/>
          <a:ln w="13">
            <a:solidFill>
              <a:srgbClr val="2E2C2C"/>
            </a:solidFill>
            <a:round/>
          </a:ln>
          <a:extLst>
            <a:ext uri="{909E8E84-426E-40DD-AFC4-6F175D3DCCD1}">
              <a14:hiddenFill>
                <a:noFill/>
              </a14:hiddenFill>
            </a:ext>
          </a:extLst>
        </p:spPr>
        <p:txBody>
          <a:bodyPr/>
          <a:lstStyle/>
          <a:p>
            <a:endParaRPr altLang="en-US" lang="zh-CN"/>
          </a:p>
        </p:txBody>
      </p:sp>
      <p:sp>
        <p:nvSpPr>
          <p:cNvPr id="14349" name="TextBox 14"/>
          <p:cNvSpPr txBox="1">
            <a:spLocks noChangeArrowheads="1"/>
          </p:cNvSpPr>
          <p:nvPr/>
        </p:nvSpPr>
        <p:spPr bwMode="auto">
          <a:xfrm>
            <a:off x="4081462" y="3146425"/>
            <a:ext cx="3681412"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2200">
                <a:solidFill>
                  <a:schemeClr val="accent1"/>
                </a:solidFill>
                <a:latin charset="-122" panose="020b0503020204020204" pitchFamily="34" typeface="微软雅黑"/>
                <a:ea charset="-122" pitchFamily="34" typeface="微软雅黑"/>
              </a:rPr>
              <a:t>经济效益</a:t>
            </a:r>
          </a:p>
        </p:txBody>
      </p:sp>
      <p:sp>
        <p:nvSpPr>
          <p:cNvPr id="14350" name="TextBox 15"/>
          <p:cNvSpPr txBox="1">
            <a:spLocks noChangeArrowheads="1"/>
          </p:cNvSpPr>
          <p:nvPr/>
        </p:nvSpPr>
        <p:spPr bwMode="auto">
          <a:xfrm>
            <a:off x="4073525" y="3656013"/>
            <a:ext cx="72231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chemeClr val="accent1"/>
                </a:solidFill>
                <a:latin charset="-122" panose="020b0503020204020204" pitchFamily="34" typeface="微软雅黑"/>
                <a:ea charset="-122" pitchFamily="34" typeface="微软雅黑"/>
              </a:rPr>
              <a:t>这里可以添加主要内容这里可以添加主要内容这里可以添加主要内容这里可以添加主要内容可以添加主要内容</a:t>
            </a:r>
          </a:p>
        </p:txBody>
      </p:sp>
      <p:sp>
        <p:nvSpPr>
          <p:cNvPr id="14351" name="Freeform 8"/>
          <p:cNvSpPr/>
          <p:nvPr/>
        </p:nvSpPr>
        <p:spPr bwMode="auto">
          <a:xfrm>
            <a:off x="3608388" y="3448050"/>
            <a:ext cx="271462" cy="312738"/>
          </a:xfrm>
          <a:custGeom>
            <a:gdLst>
              <a:gd fmla="*/ 271462 w 274" name="T0"/>
              <a:gd fmla="*/ 155876 h 317" name="T1"/>
              <a:gd fmla="*/ 135731 w 274" name="T2"/>
              <a:gd fmla="*/ 234800 h 317" name="T3"/>
              <a:gd fmla="*/ 0 w 274" name="T4"/>
              <a:gd fmla="*/ 312738 h 317" name="T5"/>
              <a:gd fmla="*/ 0 w 274" name="T6"/>
              <a:gd fmla="*/ 155876 h 317" name="T7"/>
              <a:gd fmla="*/ 0 w 274" name="T8"/>
              <a:gd fmla="*/ 0 h 317" name="T9"/>
              <a:gd fmla="*/ 135731 w 274" name="T10"/>
              <a:gd fmla="*/ 77938 h 317" name="T11"/>
              <a:gd fmla="*/ 271462 w 274" name="T12"/>
              <a:gd fmla="*/ 155876 h 31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17" w="274">
                <a:moveTo>
                  <a:pt x="274" y="158"/>
                </a:moveTo>
                <a:lnTo>
                  <a:pt x="137" y="238"/>
                </a:lnTo>
                <a:lnTo>
                  <a:pt x="0" y="317"/>
                </a:lnTo>
                <a:lnTo>
                  <a:pt x="0" y="158"/>
                </a:lnTo>
                <a:lnTo>
                  <a:pt x="0" y="0"/>
                </a:lnTo>
                <a:lnTo>
                  <a:pt x="137" y="79"/>
                </a:lnTo>
                <a:lnTo>
                  <a:pt x="274" y="158"/>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352" name="Oval 6"/>
          <p:cNvSpPr>
            <a:spLocks noChangeArrowheads="1"/>
          </p:cNvSpPr>
          <p:nvPr/>
        </p:nvSpPr>
        <p:spPr bwMode="auto">
          <a:xfrm>
            <a:off x="1181100" y="1306513"/>
            <a:ext cx="1076325" cy="1076325"/>
          </a:xfrm>
          <a:prstGeom prst="ellipse">
            <a:avLst/>
          </a:prstGeom>
          <a:solidFill>
            <a:srgbClr val="DFDFE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53" name="Oval 7"/>
          <p:cNvSpPr>
            <a:spLocks noChangeArrowheads="1"/>
          </p:cNvSpPr>
          <p:nvPr/>
        </p:nvSpPr>
        <p:spPr bwMode="auto">
          <a:xfrm>
            <a:off x="1271588" y="1397000"/>
            <a:ext cx="896937" cy="89535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54" name="TextBox 19"/>
          <p:cNvSpPr txBox="1">
            <a:spLocks noChangeArrowheads="1"/>
          </p:cNvSpPr>
          <p:nvPr/>
        </p:nvSpPr>
        <p:spPr bwMode="auto">
          <a:xfrm>
            <a:off x="1271588" y="1520825"/>
            <a:ext cx="9017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3600">
                <a:solidFill>
                  <a:schemeClr val="accent2"/>
                </a:solidFill>
                <a:latin charset="-122" panose="020b0503020204020204" pitchFamily="34" typeface="微软雅黑"/>
                <a:ea charset="-122" pitchFamily="34" typeface="微软雅黑"/>
              </a:rPr>
              <a:t>01</a:t>
            </a:r>
          </a:p>
        </p:txBody>
      </p:sp>
      <p:sp>
        <p:nvSpPr>
          <p:cNvPr id="14355" name="Oval 6"/>
          <p:cNvSpPr>
            <a:spLocks noChangeArrowheads="1"/>
          </p:cNvSpPr>
          <p:nvPr/>
        </p:nvSpPr>
        <p:spPr bwMode="auto">
          <a:xfrm>
            <a:off x="1181100" y="4908550"/>
            <a:ext cx="1076325" cy="1076325"/>
          </a:xfrm>
          <a:prstGeom prst="ellipse">
            <a:avLst/>
          </a:prstGeom>
          <a:solidFill>
            <a:srgbClr val="DFDFE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56" name="Oval 7"/>
          <p:cNvSpPr>
            <a:spLocks noChangeArrowheads="1"/>
          </p:cNvSpPr>
          <p:nvPr/>
        </p:nvSpPr>
        <p:spPr bwMode="auto">
          <a:xfrm>
            <a:off x="1271588" y="4999038"/>
            <a:ext cx="896937" cy="89535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57" name="Oval 6"/>
          <p:cNvSpPr>
            <a:spLocks noChangeArrowheads="1"/>
          </p:cNvSpPr>
          <p:nvPr/>
        </p:nvSpPr>
        <p:spPr bwMode="auto">
          <a:xfrm>
            <a:off x="2420938" y="3067050"/>
            <a:ext cx="1076325" cy="1076325"/>
          </a:xfrm>
          <a:prstGeom prst="ellipse">
            <a:avLst/>
          </a:prstGeom>
          <a:solidFill>
            <a:srgbClr val="DFDFE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58" name="Oval 7"/>
          <p:cNvSpPr>
            <a:spLocks noChangeArrowheads="1"/>
          </p:cNvSpPr>
          <p:nvPr/>
        </p:nvSpPr>
        <p:spPr bwMode="auto">
          <a:xfrm>
            <a:off x="2511425" y="3157538"/>
            <a:ext cx="895350" cy="89535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4359" name="TextBox 24"/>
          <p:cNvSpPr txBox="1">
            <a:spLocks noChangeArrowheads="1"/>
          </p:cNvSpPr>
          <p:nvPr/>
        </p:nvSpPr>
        <p:spPr bwMode="auto">
          <a:xfrm>
            <a:off x="2503488" y="3314700"/>
            <a:ext cx="9017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3600">
                <a:solidFill>
                  <a:schemeClr val="accent2"/>
                </a:solidFill>
                <a:latin charset="-122" panose="020b0503020204020204" pitchFamily="34" typeface="微软雅黑"/>
                <a:ea charset="-122" pitchFamily="34" typeface="微软雅黑"/>
              </a:rPr>
              <a:t>02</a:t>
            </a:r>
          </a:p>
        </p:txBody>
      </p:sp>
      <p:sp>
        <p:nvSpPr>
          <p:cNvPr id="14360" name="TextBox 25"/>
          <p:cNvSpPr txBox="1">
            <a:spLocks noChangeArrowheads="1"/>
          </p:cNvSpPr>
          <p:nvPr/>
        </p:nvSpPr>
        <p:spPr bwMode="auto">
          <a:xfrm>
            <a:off x="1258888" y="5130800"/>
            <a:ext cx="9017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zh-CN" b="1" lang="en-US" sz="3600">
                <a:solidFill>
                  <a:schemeClr val="accent2"/>
                </a:solidFill>
                <a:latin charset="-122" panose="020b0503020204020204" pitchFamily="34" typeface="微软雅黑"/>
                <a:ea charset="-122" pitchFamily="34" typeface="微软雅黑"/>
              </a:rPr>
              <a:t>03</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4339"/>
                                        </p:tgtEl>
                                        <p:attrNameLst>
                                          <p:attrName>style.visibility</p:attrName>
                                        </p:attrNameLst>
                                      </p:cBhvr>
                                      <p:to>
                                        <p:strVal val="visible"/>
                                      </p:to>
                                    </p:set>
                                    <p:anim calcmode="lin" valueType="num">
                                      <p:cBhvr>
                                        <p:cTn dur="300" fill="hold" id="7"/>
                                        <p:tgtEl>
                                          <p:spTgt spid="14339"/>
                                        </p:tgtEl>
                                        <p:attrNameLst>
                                          <p:attrName>ppt_w</p:attrName>
                                        </p:attrNameLst>
                                      </p:cBhvr>
                                      <p:tavLst>
                                        <p:tav tm="0">
                                          <p:val>
                                            <p:fltVal val="0"/>
                                          </p:val>
                                        </p:tav>
                                        <p:tav tm="100000">
                                          <p:val>
                                            <p:strVal val="#ppt_w"/>
                                          </p:val>
                                        </p:tav>
                                      </p:tavLst>
                                    </p:anim>
                                    <p:anim calcmode="lin" valueType="num">
                                      <p:cBhvr>
                                        <p:cTn dur="300" fill="hold" id="8"/>
                                        <p:tgtEl>
                                          <p:spTgt spid="14339"/>
                                        </p:tgtEl>
                                        <p:attrNameLst>
                                          <p:attrName>ppt_h</p:attrName>
                                        </p:attrNameLst>
                                      </p:cBhvr>
                                      <p:tavLst>
                                        <p:tav tm="0">
                                          <p:val>
                                            <p:fltVal val="0"/>
                                          </p:val>
                                        </p:tav>
                                        <p:tav tm="100000">
                                          <p:val>
                                            <p:strVal val="#ppt_h"/>
                                          </p:val>
                                        </p:tav>
                                      </p:tavLst>
                                    </p:anim>
                                    <p:anim calcmode="lin" valueType="num">
                                      <p:cBhvr>
                                        <p:cTn dur="300" fill="hold" id="9"/>
                                        <p:tgtEl>
                                          <p:spTgt spid="14339"/>
                                        </p:tgtEl>
                                        <p:attrNameLst>
                                          <p:attrName>style.rotation</p:attrName>
                                        </p:attrNameLst>
                                      </p:cBhvr>
                                      <p:tavLst>
                                        <p:tav tm="0">
                                          <p:val>
                                            <p:fltVal val="90"/>
                                          </p:val>
                                        </p:tav>
                                        <p:tav tm="100000">
                                          <p:val>
                                            <p:fltVal val="0"/>
                                          </p:val>
                                        </p:tav>
                                      </p:tavLst>
                                    </p:anim>
                                    <p:animEffect filter="fade" transition="in">
                                      <p:cBhvr>
                                        <p:cTn dur="300" id="10"/>
                                        <p:tgtEl>
                                          <p:spTgt spid="14339"/>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4338"/>
                                        </p:tgtEl>
                                        <p:attrNameLst>
                                          <p:attrName>style.visibility</p:attrName>
                                        </p:attrNameLst>
                                      </p:cBhvr>
                                      <p:to>
                                        <p:strVal val="visible"/>
                                      </p:to>
                                    </p:set>
                                    <p:anim calcmode="lin" valueType="num">
                                      <p:cBhvr>
                                        <p:cTn dur="400" fill="hold" id="14"/>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4338"/>
                                        </p:tgtEl>
                                        <p:attrNameLst>
                                          <p:attrName>ppt_y</p:attrName>
                                        </p:attrNameLst>
                                      </p:cBhvr>
                                      <p:tavLst>
                                        <p:tav tm="0">
                                          <p:val>
                                            <p:strVal val="#ppt_y"/>
                                          </p:val>
                                        </p:tav>
                                        <p:tav tm="100000">
                                          <p:val>
                                            <p:strVal val="#ppt_y"/>
                                          </p:val>
                                        </p:tav>
                                      </p:tavLst>
                                    </p:anim>
                                    <p:anim calcmode="lin" valueType="num">
                                      <p:cBhvr>
                                        <p:cTn dur="400" fill="hold" id="16"/>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433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4338"/>
                                        </p:tgtEl>
                                      </p:cBhvr>
                                    </p:animEffect>
                                  </p:childTnLst>
                                </p:cTn>
                              </p:par>
                            </p:childTnLst>
                          </p:cTn>
                        </p:par>
                        <p:par>
                          <p:cTn fill="hold" id="19" nodeType="afterGroup">
                            <p:stCondLst>
                              <p:cond delay="700"/>
                            </p:stCondLst>
                            <p:childTnLst>
                              <p:par>
                                <p:cTn fill="hold" grpId="0" id="20" nodeType="afterEffect" presetClass="entr" presetID="2" presetSubtype="6">
                                  <p:stCondLst>
                                    <p:cond delay="0"/>
                                  </p:stCondLst>
                                  <p:childTnLst>
                                    <p:set>
                                      <p:cBhvr>
                                        <p:cTn dur="1" fill="hold" id="21">
                                          <p:stCondLst>
                                            <p:cond delay="0"/>
                                          </p:stCondLst>
                                        </p:cTn>
                                        <p:tgtEl>
                                          <p:spTgt spid="14352"/>
                                        </p:tgtEl>
                                        <p:attrNameLst>
                                          <p:attrName>style.visibility</p:attrName>
                                        </p:attrNameLst>
                                      </p:cBhvr>
                                      <p:to>
                                        <p:strVal val="visible"/>
                                      </p:to>
                                    </p:set>
                                    <p:anim calcmode="lin" valueType="num">
                                      <p:cBhvr additive="base">
                                        <p:cTn dur="500" fill="hold" id="22"/>
                                        <p:tgtEl>
                                          <p:spTgt spid="14352"/>
                                        </p:tgtEl>
                                        <p:attrNameLst>
                                          <p:attrName>ppt_x</p:attrName>
                                        </p:attrNameLst>
                                      </p:cBhvr>
                                      <p:tavLst>
                                        <p:tav tm="0">
                                          <p:val>
                                            <p:strVal val="1+#ppt_w/2"/>
                                          </p:val>
                                        </p:tav>
                                        <p:tav tm="100000">
                                          <p:val>
                                            <p:strVal val="#ppt_x"/>
                                          </p:val>
                                        </p:tav>
                                      </p:tavLst>
                                    </p:anim>
                                    <p:anim calcmode="lin" valueType="num">
                                      <p:cBhvr additive="base">
                                        <p:cTn dur="500" fill="hold" id="23"/>
                                        <p:tgtEl>
                                          <p:spTgt spid="14352"/>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6">
                                  <p:stCondLst>
                                    <p:cond delay="0"/>
                                  </p:stCondLst>
                                  <p:childTnLst>
                                    <p:set>
                                      <p:cBhvr>
                                        <p:cTn dur="1" fill="hold" id="25">
                                          <p:stCondLst>
                                            <p:cond delay="0"/>
                                          </p:stCondLst>
                                        </p:cTn>
                                        <p:tgtEl>
                                          <p:spTgt spid="14353"/>
                                        </p:tgtEl>
                                        <p:attrNameLst>
                                          <p:attrName>style.visibility</p:attrName>
                                        </p:attrNameLst>
                                      </p:cBhvr>
                                      <p:to>
                                        <p:strVal val="visible"/>
                                      </p:to>
                                    </p:set>
                                    <p:anim calcmode="lin" valueType="num">
                                      <p:cBhvr additive="base">
                                        <p:cTn dur="500" fill="hold" id="26"/>
                                        <p:tgtEl>
                                          <p:spTgt spid="14353"/>
                                        </p:tgtEl>
                                        <p:attrNameLst>
                                          <p:attrName>ppt_x</p:attrName>
                                        </p:attrNameLst>
                                      </p:cBhvr>
                                      <p:tavLst>
                                        <p:tav tm="0">
                                          <p:val>
                                            <p:strVal val="1+#ppt_w/2"/>
                                          </p:val>
                                        </p:tav>
                                        <p:tav tm="100000">
                                          <p:val>
                                            <p:strVal val="#ppt_x"/>
                                          </p:val>
                                        </p:tav>
                                      </p:tavLst>
                                    </p:anim>
                                    <p:anim calcmode="lin" valueType="num">
                                      <p:cBhvr additive="base">
                                        <p:cTn dur="500" fill="hold" id="27"/>
                                        <p:tgtEl>
                                          <p:spTgt spid="14353"/>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6">
                                  <p:stCondLst>
                                    <p:cond delay="0"/>
                                  </p:stCondLst>
                                  <p:childTnLst>
                                    <p:set>
                                      <p:cBhvr>
                                        <p:cTn dur="1" fill="hold" id="29">
                                          <p:stCondLst>
                                            <p:cond delay="0"/>
                                          </p:stCondLst>
                                        </p:cTn>
                                        <p:tgtEl>
                                          <p:spTgt spid="14354"/>
                                        </p:tgtEl>
                                        <p:attrNameLst>
                                          <p:attrName>style.visibility</p:attrName>
                                        </p:attrNameLst>
                                      </p:cBhvr>
                                      <p:to>
                                        <p:strVal val="visible"/>
                                      </p:to>
                                    </p:set>
                                    <p:anim calcmode="lin" valueType="num">
                                      <p:cBhvr additive="base">
                                        <p:cTn dur="500" fill="hold" id="30"/>
                                        <p:tgtEl>
                                          <p:spTgt spid="14354"/>
                                        </p:tgtEl>
                                        <p:attrNameLst>
                                          <p:attrName>ppt_x</p:attrName>
                                        </p:attrNameLst>
                                      </p:cBhvr>
                                      <p:tavLst>
                                        <p:tav tm="0">
                                          <p:val>
                                            <p:strVal val="1+#ppt_w/2"/>
                                          </p:val>
                                        </p:tav>
                                        <p:tav tm="100000">
                                          <p:val>
                                            <p:strVal val="#ppt_x"/>
                                          </p:val>
                                        </p:tav>
                                      </p:tavLst>
                                    </p:anim>
                                    <p:anim calcmode="lin" valueType="num">
                                      <p:cBhvr additive="base">
                                        <p:cTn dur="500" fill="hold" id="31"/>
                                        <p:tgtEl>
                                          <p:spTgt spid="14354"/>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1200"/>
                            </p:stCondLst>
                            <p:childTnLst>
                              <p:par>
                                <p:cTn fill="hold" grpId="0" id="33" nodeType="afterEffect" presetClass="entr" presetID="1" presetSubtype="0">
                                  <p:stCondLst>
                                    <p:cond delay="0"/>
                                  </p:stCondLst>
                                  <p:childTnLst>
                                    <p:set>
                                      <p:cBhvr>
                                        <p:cTn dur="1" fill="hold" id="34">
                                          <p:stCondLst>
                                            <p:cond delay="0"/>
                                          </p:stCondLst>
                                        </p:cTn>
                                        <p:tgtEl>
                                          <p:spTgt spid="14343"/>
                                        </p:tgtEl>
                                        <p:attrNameLst>
                                          <p:attrName>style.visibility</p:attrName>
                                        </p:attrNameLst>
                                      </p:cBhvr>
                                      <p:to>
                                        <p:strVal val="visible"/>
                                      </p:to>
                                    </p:set>
                                  </p:childTnLst>
                                </p:cTn>
                              </p:par>
                              <p:par>
                                <p:cTn accel="50000" decel="50000" fill="hold" grpId="1" id="35" nodeType="withEffect" presetClass="path" presetID="63" presetSubtype="0">
                                  <p:stCondLst>
                                    <p:cond delay="0"/>
                                  </p:stCondLst>
                                  <p:childTnLst>
                                    <p:animMotion origin="layout" path="M 4.57715E-06 -1.3876E-06 L -0.07456 -1.3876E-06" pathEditMode="relative" ptsTypes="AA" rAng="0">
                                      <p:cBhvr>
                                        <p:cTn dur="500" fill="hold" id="36" spd="-99900"/>
                                        <p:tgtEl>
                                          <p:spTgt spid="14343"/>
                                        </p:tgtEl>
                                        <p:attrNameLst>
                                          <p:attrName>ppt_x,ppt_y</p:attrName>
                                        </p:attrNameLst>
                                      </p:cBhvr>
                                      <p:rCtr x="-3600" y="0"/>
                                    </p:animMotion>
                                  </p:childTnLst>
                                </p:cTn>
                              </p:par>
                            </p:childTnLst>
                          </p:cTn>
                        </p:par>
                        <p:par>
                          <p:cTn fill="hold" id="37" nodeType="afterGroup">
                            <p:stCondLst>
                              <p:cond delay="1700"/>
                            </p:stCondLst>
                            <p:childTnLst>
                              <p:par>
                                <p:cTn fill="hold" grpId="0" id="38" nodeType="afterEffect" presetClass="entr" presetID="22" presetSubtype="8">
                                  <p:stCondLst>
                                    <p:cond delay="0"/>
                                  </p:stCondLst>
                                  <p:childTnLst>
                                    <p:set>
                                      <p:cBhvr>
                                        <p:cTn dur="1" fill="hold" id="39">
                                          <p:stCondLst>
                                            <p:cond delay="0"/>
                                          </p:stCondLst>
                                        </p:cTn>
                                        <p:tgtEl>
                                          <p:spTgt spid="14340"/>
                                        </p:tgtEl>
                                        <p:attrNameLst>
                                          <p:attrName>style.visibility</p:attrName>
                                        </p:attrNameLst>
                                      </p:cBhvr>
                                      <p:to>
                                        <p:strVal val="visible"/>
                                      </p:to>
                                    </p:set>
                                    <p:animEffect filter="wipe(left)" transition="in">
                                      <p:cBhvr>
                                        <p:cTn dur="500" id="40"/>
                                        <p:tgtEl>
                                          <p:spTgt spid="14340"/>
                                        </p:tgtEl>
                                      </p:cBhvr>
                                    </p:animEffect>
                                  </p:childTnLst>
                                </p:cTn>
                              </p:par>
                            </p:childTnLst>
                          </p:cTn>
                        </p:par>
                        <p:par>
                          <p:cTn fill="hold" id="41" nodeType="afterGroup">
                            <p:stCondLst>
                              <p:cond delay="2200"/>
                            </p:stCondLst>
                            <p:childTnLst>
                              <p:par>
                                <p:cTn fill="hold" grpId="0" id="42" nodeType="afterEffect" presetClass="entr" presetID="22" presetSubtype="4">
                                  <p:stCondLst>
                                    <p:cond delay="0"/>
                                  </p:stCondLst>
                                  <p:childTnLst>
                                    <p:set>
                                      <p:cBhvr>
                                        <p:cTn dur="1" fill="hold" id="43">
                                          <p:stCondLst>
                                            <p:cond delay="0"/>
                                          </p:stCondLst>
                                        </p:cTn>
                                        <p:tgtEl>
                                          <p:spTgt spid="14341"/>
                                        </p:tgtEl>
                                        <p:attrNameLst>
                                          <p:attrName>style.visibility</p:attrName>
                                        </p:attrNameLst>
                                      </p:cBhvr>
                                      <p:to>
                                        <p:strVal val="visible"/>
                                      </p:to>
                                    </p:set>
                                    <p:animEffect filter="wipe(down)" transition="in">
                                      <p:cBhvr>
                                        <p:cTn dur="500" id="44"/>
                                        <p:tgtEl>
                                          <p:spTgt spid="14341"/>
                                        </p:tgtEl>
                                      </p:cBhvr>
                                    </p:animEffect>
                                  </p:childTnLst>
                                </p:cTn>
                              </p:par>
                              <p:par>
                                <p:cTn fill="hold" grpId="0" id="45" nodeType="withEffect" presetClass="entr" presetID="22" presetSubtype="1">
                                  <p:stCondLst>
                                    <p:cond delay="0"/>
                                  </p:stCondLst>
                                  <p:childTnLst>
                                    <p:set>
                                      <p:cBhvr>
                                        <p:cTn dur="1" fill="hold" id="46">
                                          <p:stCondLst>
                                            <p:cond delay="0"/>
                                          </p:stCondLst>
                                        </p:cTn>
                                        <p:tgtEl>
                                          <p:spTgt spid="14342"/>
                                        </p:tgtEl>
                                        <p:attrNameLst>
                                          <p:attrName>style.visibility</p:attrName>
                                        </p:attrNameLst>
                                      </p:cBhvr>
                                      <p:to>
                                        <p:strVal val="visible"/>
                                      </p:to>
                                    </p:set>
                                    <p:animEffect filter="wipe(up)" transition="in">
                                      <p:cBhvr>
                                        <p:cTn dur="500" id="47"/>
                                        <p:tgtEl>
                                          <p:spTgt spid="14342"/>
                                        </p:tgtEl>
                                      </p:cBhvr>
                                    </p:animEffect>
                                  </p:childTnLst>
                                </p:cTn>
                              </p:par>
                            </p:childTnLst>
                          </p:cTn>
                        </p:par>
                        <p:par>
                          <p:cTn fill="hold" id="48" nodeType="afterGroup">
                            <p:stCondLst>
                              <p:cond delay="2700"/>
                            </p:stCondLst>
                            <p:childTnLst>
                              <p:par>
                                <p:cTn fill="hold" grpId="0" id="49" nodeType="afterEffect" presetClass="entr" presetID="2" presetSubtype="6">
                                  <p:stCondLst>
                                    <p:cond delay="0"/>
                                  </p:stCondLst>
                                  <p:childTnLst>
                                    <p:set>
                                      <p:cBhvr>
                                        <p:cTn dur="1" fill="hold" id="50">
                                          <p:stCondLst>
                                            <p:cond delay="0"/>
                                          </p:stCondLst>
                                        </p:cTn>
                                        <p:tgtEl>
                                          <p:spTgt spid="14357"/>
                                        </p:tgtEl>
                                        <p:attrNameLst>
                                          <p:attrName>style.visibility</p:attrName>
                                        </p:attrNameLst>
                                      </p:cBhvr>
                                      <p:to>
                                        <p:strVal val="visible"/>
                                      </p:to>
                                    </p:set>
                                    <p:anim calcmode="lin" valueType="num">
                                      <p:cBhvr additive="base">
                                        <p:cTn dur="500" fill="hold" id="51"/>
                                        <p:tgtEl>
                                          <p:spTgt spid="14357"/>
                                        </p:tgtEl>
                                        <p:attrNameLst>
                                          <p:attrName>ppt_x</p:attrName>
                                        </p:attrNameLst>
                                      </p:cBhvr>
                                      <p:tavLst>
                                        <p:tav tm="0">
                                          <p:val>
                                            <p:strVal val="1+#ppt_w/2"/>
                                          </p:val>
                                        </p:tav>
                                        <p:tav tm="100000">
                                          <p:val>
                                            <p:strVal val="#ppt_x"/>
                                          </p:val>
                                        </p:tav>
                                      </p:tavLst>
                                    </p:anim>
                                    <p:anim calcmode="lin" valueType="num">
                                      <p:cBhvr additive="base">
                                        <p:cTn dur="500" fill="hold" id="52"/>
                                        <p:tgtEl>
                                          <p:spTgt spid="14357"/>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6">
                                  <p:stCondLst>
                                    <p:cond delay="0"/>
                                  </p:stCondLst>
                                  <p:childTnLst>
                                    <p:set>
                                      <p:cBhvr>
                                        <p:cTn dur="1" fill="hold" id="54">
                                          <p:stCondLst>
                                            <p:cond delay="0"/>
                                          </p:stCondLst>
                                        </p:cTn>
                                        <p:tgtEl>
                                          <p:spTgt spid="14358"/>
                                        </p:tgtEl>
                                        <p:attrNameLst>
                                          <p:attrName>style.visibility</p:attrName>
                                        </p:attrNameLst>
                                      </p:cBhvr>
                                      <p:to>
                                        <p:strVal val="visible"/>
                                      </p:to>
                                    </p:set>
                                    <p:anim calcmode="lin" valueType="num">
                                      <p:cBhvr additive="base">
                                        <p:cTn dur="500" fill="hold" id="55"/>
                                        <p:tgtEl>
                                          <p:spTgt spid="14358"/>
                                        </p:tgtEl>
                                        <p:attrNameLst>
                                          <p:attrName>ppt_x</p:attrName>
                                        </p:attrNameLst>
                                      </p:cBhvr>
                                      <p:tavLst>
                                        <p:tav tm="0">
                                          <p:val>
                                            <p:strVal val="1+#ppt_w/2"/>
                                          </p:val>
                                        </p:tav>
                                        <p:tav tm="100000">
                                          <p:val>
                                            <p:strVal val="#ppt_x"/>
                                          </p:val>
                                        </p:tav>
                                      </p:tavLst>
                                    </p:anim>
                                    <p:anim calcmode="lin" valueType="num">
                                      <p:cBhvr additive="base">
                                        <p:cTn dur="500" fill="hold" id="56"/>
                                        <p:tgtEl>
                                          <p:spTgt spid="14358"/>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3200"/>
                            </p:stCondLst>
                            <p:childTnLst>
                              <p:par>
                                <p:cTn fill="hold" grpId="0" id="58" nodeType="afterEffect" presetClass="entr" presetID="1" presetSubtype="0">
                                  <p:stCondLst>
                                    <p:cond delay="0"/>
                                  </p:stCondLst>
                                  <p:childTnLst>
                                    <p:set>
                                      <p:cBhvr>
                                        <p:cTn dur="1" fill="hold" id="59">
                                          <p:stCondLst>
                                            <p:cond delay="0"/>
                                          </p:stCondLst>
                                        </p:cTn>
                                        <p:tgtEl>
                                          <p:spTgt spid="14351"/>
                                        </p:tgtEl>
                                        <p:attrNameLst>
                                          <p:attrName>style.visibility</p:attrName>
                                        </p:attrNameLst>
                                      </p:cBhvr>
                                      <p:to>
                                        <p:strVal val="visible"/>
                                      </p:to>
                                    </p:set>
                                  </p:childTnLst>
                                </p:cTn>
                              </p:par>
                              <p:par>
                                <p:cTn accel="50000" decel="50000" fill="hold" grpId="1" id="60" nodeType="withEffect" presetClass="path" presetID="63" presetSubtype="0">
                                  <p:stCondLst>
                                    <p:cond delay="0"/>
                                  </p:stCondLst>
                                  <p:childTnLst>
                                    <p:animMotion origin="layout" path="M 4.57715E-06 -1.3876E-06 L -0.07456 -1.3876E-06" pathEditMode="relative" ptsTypes="AA" rAng="0">
                                      <p:cBhvr>
                                        <p:cTn dur="500" fill="hold" id="61" spd="-99900"/>
                                        <p:tgtEl>
                                          <p:spTgt spid="14351"/>
                                        </p:tgtEl>
                                        <p:attrNameLst>
                                          <p:attrName>ppt_x,ppt_y</p:attrName>
                                        </p:attrNameLst>
                                      </p:cBhvr>
                                      <p:rCtr x="-3600" y="0"/>
                                    </p:animMotion>
                                  </p:childTnLst>
                                </p:cTn>
                              </p:par>
                              <p:par>
                                <p:cTn fill="hold" grpId="0" id="62" nodeType="withEffect" presetClass="entr" presetID="2" presetSubtype="6">
                                  <p:stCondLst>
                                    <p:cond delay="0"/>
                                  </p:stCondLst>
                                  <p:childTnLst>
                                    <p:set>
                                      <p:cBhvr>
                                        <p:cTn dur="1" fill="hold" id="63">
                                          <p:stCondLst>
                                            <p:cond delay="0"/>
                                          </p:stCondLst>
                                        </p:cTn>
                                        <p:tgtEl>
                                          <p:spTgt spid="14359"/>
                                        </p:tgtEl>
                                        <p:attrNameLst>
                                          <p:attrName>style.visibility</p:attrName>
                                        </p:attrNameLst>
                                      </p:cBhvr>
                                      <p:to>
                                        <p:strVal val="visible"/>
                                      </p:to>
                                    </p:set>
                                    <p:anim calcmode="lin" valueType="num">
                                      <p:cBhvr additive="base">
                                        <p:cTn dur="500" fill="hold" id="64"/>
                                        <p:tgtEl>
                                          <p:spTgt spid="14359"/>
                                        </p:tgtEl>
                                        <p:attrNameLst>
                                          <p:attrName>ppt_x</p:attrName>
                                        </p:attrNameLst>
                                      </p:cBhvr>
                                      <p:tavLst>
                                        <p:tav tm="0">
                                          <p:val>
                                            <p:strVal val="1+#ppt_w/2"/>
                                          </p:val>
                                        </p:tav>
                                        <p:tav tm="100000">
                                          <p:val>
                                            <p:strVal val="#ppt_x"/>
                                          </p:val>
                                        </p:tav>
                                      </p:tavLst>
                                    </p:anim>
                                    <p:anim calcmode="lin" valueType="num">
                                      <p:cBhvr additive="base">
                                        <p:cTn dur="500" fill="hold" id="65"/>
                                        <p:tgtEl>
                                          <p:spTgt spid="14359"/>
                                        </p:tgtEl>
                                        <p:attrNameLst>
                                          <p:attrName>ppt_y</p:attrName>
                                        </p:attrNameLst>
                                      </p:cBhvr>
                                      <p:tavLst>
                                        <p:tav tm="0">
                                          <p:val>
                                            <p:strVal val="1+#ppt_h/2"/>
                                          </p:val>
                                        </p:tav>
                                        <p:tav tm="100000">
                                          <p:val>
                                            <p:strVal val="#ppt_y"/>
                                          </p:val>
                                        </p:tav>
                                      </p:tavLst>
                                    </p:anim>
                                  </p:childTnLst>
                                </p:cTn>
                              </p:par>
                            </p:childTnLst>
                          </p:cTn>
                        </p:par>
                        <p:par>
                          <p:cTn fill="hold" id="66" nodeType="afterGroup">
                            <p:stCondLst>
                              <p:cond delay="3700"/>
                            </p:stCondLst>
                            <p:childTnLst>
                              <p:par>
                                <p:cTn fill="hold" grpId="0" id="67" nodeType="afterEffect" presetClass="entr" presetID="22" presetSubtype="8">
                                  <p:stCondLst>
                                    <p:cond delay="0"/>
                                  </p:stCondLst>
                                  <p:childTnLst>
                                    <p:set>
                                      <p:cBhvr>
                                        <p:cTn dur="1" fill="hold" id="68">
                                          <p:stCondLst>
                                            <p:cond delay="0"/>
                                          </p:stCondLst>
                                        </p:cTn>
                                        <p:tgtEl>
                                          <p:spTgt spid="14348"/>
                                        </p:tgtEl>
                                        <p:attrNameLst>
                                          <p:attrName>style.visibility</p:attrName>
                                        </p:attrNameLst>
                                      </p:cBhvr>
                                      <p:to>
                                        <p:strVal val="visible"/>
                                      </p:to>
                                    </p:set>
                                    <p:animEffect filter="wipe(left)" transition="in">
                                      <p:cBhvr>
                                        <p:cTn dur="500" id="69"/>
                                        <p:tgtEl>
                                          <p:spTgt spid="14348"/>
                                        </p:tgtEl>
                                      </p:cBhvr>
                                    </p:animEffect>
                                  </p:childTnLst>
                                </p:cTn>
                              </p:par>
                            </p:childTnLst>
                          </p:cTn>
                        </p:par>
                        <p:par>
                          <p:cTn fill="hold" id="70" nodeType="afterGroup">
                            <p:stCondLst>
                              <p:cond delay="4200"/>
                            </p:stCondLst>
                            <p:childTnLst>
                              <p:par>
                                <p:cTn fill="hold" grpId="0" id="71" nodeType="afterEffect" presetClass="entr" presetID="22" presetSubtype="4">
                                  <p:stCondLst>
                                    <p:cond delay="0"/>
                                  </p:stCondLst>
                                  <p:childTnLst>
                                    <p:set>
                                      <p:cBhvr>
                                        <p:cTn dur="1" fill="hold" id="72">
                                          <p:stCondLst>
                                            <p:cond delay="0"/>
                                          </p:stCondLst>
                                        </p:cTn>
                                        <p:tgtEl>
                                          <p:spTgt spid="14349"/>
                                        </p:tgtEl>
                                        <p:attrNameLst>
                                          <p:attrName>style.visibility</p:attrName>
                                        </p:attrNameLst>
                                      </p:cBhvr>
                                      <p:to>
                                        <p:strVal val="visible"/>
                                      </p:to>
                                    </p:set>
                                    <p:animEffect filter="wipe(down)" transition="in">
                                      <p:cBhvr>
                                        <p:cTn dur="500" id="73"/>
                                        <p:tgtEl>
                                          <p:spTgt spid="14349"/>
                                        </p:tgtEl>
                                      </p:cBhvr>
                                    </p:animEffect>
                                  </p:childTnLst>
                                </p:cTn>
                              </p:par>
                              <p:par>
                                <p:cTn fill="hold" grpId="0" id="74" nodeType="withEffect" presetClass="entr" presetID="22" presetSubtype="1">
                                  <p:stCondLst>
                                    <p:cond delay="0"/>
                                  </p:stCondLst>
                                  <p:childTnLst>
                                    <p:set>
                                      <p:cBhvr>
                                        <p:cTn dur="1" fill="hold" id="75">
                                          <p:stCondLst>
                                            <p:cond delay="0"/>
                                          </p:stCondLst>
                                        </p:cTn>
                                        <p:tgtEl>
                                          <p:spTgt spid="14350"/>
                                        </p:tgtEl>
                                        <p:attrNameLst>
                                          <p:attrName>style.visibility</p:attrName>
                                        </p:attrNameLst>
                                      </p:cBhvr>
                                      <p:to>
                                        <p:strVal val="visible"/>
                                      </p:to>
                                    </p:set>
                                    <p:animEffect filter="wipe(up)" transition="in">
                                      <p:cBhvr>
                                        <p:cTn dur="500" id="76"/>
                                        <p:tgtEl>
                                          <p:spTgt spid="14350"/>
                                        </p:tgtEl>
                                      </p:cBhvr>
                                    </p:animEffect>
                                  </p:childTnLst>
                                </p:cTn>
                              </p:par>
                            </p:childTnLst>
                          </p:cTn>
                        </p:par>
                        <p:par>
                          <p:cTn fill="hold" id="77" nodeType="afterGroup">
                            <p:stCondLst>
                              <p:cond delay="4700"/>
                            </p:stCondLst>
                            <p:childTnLst>
                              <p:par>
                                <p:cTn fill="hold" grpId="0" id="78" nodeType="afterEffect" presetClass="entr" presetID="2" presetSubtype="6">
                                  <p:stCondLst>
                                    <p:cond delay="0"/>
                                  </p:stCondLst>
                                  <p:childTnLst>
                                    <p:set>
                                      <p:cBhvr>
                                        <p:cTn dur="1" fill="hold" id="79">
                                          <p:stCondLst>
                                            <p:cond delay="0"/>
                                          </p:stCondLst>
                                        </p:cTn>
                                        <p:tgtEl>
                                          <p:spTgt spid="14355"/>
                                        </p:tgtEl>
                                        <p:attrNameLst>
                                          <p:attrName>style.visibility</p:attrName>
                                        </p:attrNameLst>
                                      </p:cBhvr>
                                      <p:to>
                                        <p:strVal val="visible"/>
                                      </p:to>
                                    </p:set>
                                    <p:anim calcmode="lin" valueType="num">
                                      <p:cBhvr additive="base">
                                        <p:cTn dur="500" fill="hold" id="80"/>
                                        <p:tgtEl>
                                          <p:spTgt spid="14355"/>
                                        </p:tgtEl>
                                        <p:attrNameLst>
                                          <p:attrName>ppt_x</p:attrName>
                                        </p:attrNameLst>
                                      </p:cBhvr>
                                      <p:tavLst>
                                        <p:tav tm="0">
                                          <p:val>
                                            <p:strVal val="1+#ppt_w/2"/>
                                          </p:val>
                                        </p:tav>
                                        <p:tav tm="100000">
                                          <p:val>
                                            <p:strVal val="#ppt_x"/>
                                          </p:val>
                                        </p:tav>
                                      </p:tavLst>
                                    </p:anim>
                                    <p:anim calcmode="lin" valueType="num">
                                      <p:cBhvr additive="base">
                                        <p:cTn dur="500" fill="hold" id="81"/>
                                        <p:tgtEl>
                                          <p:spTgt spid="14355"/>
                                        </p:tgtEl>
                                        <p:attrNameLst>
                                          <p:attrName>ppt_y</p:attrName>
                                        </p:attrNameLst>
                                      </p:cBhvr>
                                      <p:tavLst>
                                        <p:tav tm="0">
                                          <p:val>
                                            <p:strVal val="1+#ppt_h/2"/>
                                          </p:val>
                                        </p:tav>
                                        <p:tav tm="100000">
                                          <p:val>
                                            <p:strVal val="#ppt_y"/>
                                          </p:val>
                                        </p:tav>
                                      </p:tavLst>
                                    </p:anim>
                                  </p:childTnLst>
                                </p:cTn>
                              </p:par>
                              <p:par>
                                <p:cTn fill="hold" grpId="0" id="82" nodeType="withEffect" presetClass="entr" presetID="2" presetSubtype="6">
                                  <p:stCondLst>
                                    <p:cond delay="0"/>
                                  </p:stCondLst>
                                  <p:childTnLst>
                                    <p:set>
                                      <p:cBhvr>
                                        <p:cTn dur="1" fill="hold" id="83">
                                          <p:stCondLst>
                                            <p:cond delay="0"/>
                                          </p:stCondLst>
                                        </p:cTn>
                                        <p:tgtEl>
                                          <p:spTgt spid="14356"/>
                                        </p:tgtEl>
                                        <p:attrNameLst>
                                          <p:attrName>style.visibility</p:attrName>
                                        </p:attrNameLst>
                                      </p:cBhvr>
                                      <p:to>
                                        <p:strVal val="visible"/>
                                      </p:to>
                                    </p:set>
                                    <p:anim calcmode="lin" valueType="num">
                                      <p:cBhvr additive="base">
                                        <p:cTn dur="500" fill="hold" id="84"/>
                                        <p:tgtEl>
                                          <p:spTgt spid="14356"/>
                                        </p:tgtEl>
                                        <p:attrNameLst>
                                          <p:attrName>ppt_x</p:attrName>
                                        </p:attrNameLst>
                                      </p:cBhvr>
                                      <p:tavLst>
                                        <p:tav tm="0">
                                          <p:val>
                                            <p:strVal val="1+#ppt_w/2"/>
                                          </p:val>
                                        </p:tav>
                                        <p:tav tm="100000">
                                          <p:val>
                                            <p:strVal val="#ppt_x"/>
                                          </p:val>
                                        </p:tav>
                                      </p:tavLst>
                                    </p:anim>
                                    <p:anim calcmode="lin" valueType="num">
                                      <p:cBhvr additive="base">
                                        <p:cTn dur="500" fill="hold" id="85"/>
                                        <p:tgtEl>
                                          <p:spTgt spid="14356"/>
                                        </p:tgtEl>
                                        <p:attrNameLst>
                                          <p:attrName>ppt_y</p:attrName>
                                        </p:attrNameLst>
                                      </p:cBhvr>
                                      <p:tavLst>
                                        <p:tav tm="0">
                                          <p:val>
                                            <p:strVal val="1+#ppt_h/2"/>
                                          </p:val>
                                        </p:tav>
                                        <p:tav tm="100000">
                                          <p:val>
                                            <p:strVal val="#ppt_y"/>
                                          </p:val>
                                        </p:tav>
                                      </p:tavLst>
                                    </p:anim>
                                  </p:childTnLst>
                                </p:cTn>
                              </p:par>
                            </p:childTnLst>
                          </p:cTn>
                        </p:par>
                        <p:par>
                          <p:cTn fill="hold" id="86" nodeType="afterGroup">
                            <p:stCondLst>
                              <p:cond delay="5200"/>
                            </p:stCondLst>
                            <p:childTnLst>
                              <p:par>
                                <p:cTn fill="hold" grpId="0" id="87" nodeType="afterEffect" presetClass="entr" presetID="1" presetSubtype="0">
                                  <p:stCondLst>
                                    <p:cond delay="0"/>
                                  </p:stCondLst>
                                  <p:childTnLst>
                                    <p:set>
                                      <p:cBhvr>
                                        <p:cTn dur="1" fill="hold" id="88">
                                          <p:stCondLst>
                                            <p:cond delay="0"/>
                                          </p:stCondLst>
                                        </p:cTn>
                                        <p:tgtEl>
                                          <p:spTgt spid="14347"/>
                                        </p:tgtEl>
                                        <p:attrNameLst>
                                          <p:attrName>style.visibility</p:attrName>
                                        </p:attrNameLst>
                                      </p:cBhvr>
                                      <p:to>
                                        <p:strVal val="visible"/>
                                      </p:to>
                                    </p:set>
                                  </p:childTnLst>
                                </p:cTn>
                              </p:par>
                              <p:par>
                                <p:cTn accel="50000" decel="50000" fill="hold" grpId="1" id="89" nodeType="withEffect" presetClass="path" presetID="63" presetSubtype="0">
                                  <p:stCondLst>
                                    <p:cond delay="0"/>
                                  </p:stCondLst>
                                  <p:childTnLst>
                                    <p:animMotion origin="layout" path="M 4.57715E-06 -1.3876E-06 L -0.07456 -1.3876E-06" pathEditMode="relative" ptsTypes="AA" rAng="0">
                                      <p:cBhvr>
                                        <p:cTn dur="500" fill="hold" id="90" spd="-99900"/>
                                        <p:tgtEl>
                                          <p:spTgt spid="14347"/>
                                        </p:tgtEl>
                                        <p:attrNameLst>
                                          <p:attrName>ppt_x,ppt_y</p:attrName>
                                        </p:attrNameLst>
                                      </p:cBhvr>
                                      <p:rCtr x="-3600" y="0"/>
                                    </p:animMotion>
                                  </p:childTnLst>
                                </p:cTn>
                              </p:par>
                              <p:par>
                                <p:cTn fill="hold" grpId="0" id="91" nodeType="withEffect" presetClass="entr" presetID="2" presetSubtype="6">
                                  <p:stCondLst>
                                    <p:cond delay="0"/>
                                  </p:stCondLst>
                                  <p:childTnLst>
                                    <p:set>
                                      <p:cBhvr>
                                        <p:cTn dur="1" fill="hold" id="92">
                                          <p:stCondLst>
                                            <p:cond delay="0"/>
                                          </p:stCondLst>
                                        </p:cTn>
                                        <p:tgtEl>
                                          <p:spTgt spid="14360"/>
                                        </p:tgtEl>
                                        <p:attrNameLst>
                                          <p:attrName>style.visibility</p:attrName>
                                        </p:attrNameLst>
                                      </p:cBhvr>
                                      <p:to>
                                        <p:strVal val="visible"/>
                                      </p:to>
                                    </p:set>
                                    <p:anim calcmode="lin" valueType="num">
                                      <p:cBhvr additive="base">
                                        <p:cTn dur="500" fill="hold" id="93"/>
                                        <p:tgtEl>
                                          <p:spTgt spid="14360"/>
                                        </p:tgtEl>
                                        <p:attrNameLst>
                                          <p:attrName>ppt_x</p:attrName>
                                        </p:attrNameLst>
                                      </p:cBhvr>
                                      <p:tavLst>
                                        <p:tav tm="0">
                                          <p:val>
                                            <p:strVal val="1+#ppt_w/2"/>
                                          </p:val>
                                        </p:tav>
                                        <p:tav tm="100000">
                                          <p:val>
                                            <p:strVal val="#ppt_x"/>
                                          </p:val>
                                        </p:tav>
                                      </p:tavLst>
                                    </p:anim>
                                    <p:anim calcmode="lin" valueType="num">
                                      <p:cBhvr additive="base">
                                        <p:cTn dur="500" fill="hold" id="94"/>
                                        <p:tgtEl>
                                          <p:spTgt spid="14360"/>
                                        </p:tgtEl>
                                        <p:attrNameLst>
                                          <p:attrName>ppt_y</p:attrName>
                                        </p:attrNameLst>
                                      </p:cBhvr>
                                      <p:tavLst>
                                        <p:tav tm="0">
                                          <p:val>
                                            <p:strVal val="1+#ppt_h/2"/>
                                          </p:val>
                                        </p:tav>
                                        <p:tav tm="100000">
                                          <p:val>
                                            <p:strVal val="#ppt_y"/>
                                          </p:val>
                                        </p:tav>
                                      </p:tavLst>
                                    </p:anim>
                                  </p:childTnLst>
                                </p:cTn>
                              </p:par>
                            </p:childTnLst>
                          </p:cTn>
                        </p:par>
                        <p:par>
                          <p:cTn fill="hold" id="95" nodeType="afterGroup">
                            <p:stCondLst>
                              <p:cond delay="5700"/>
                            </p:stCondLst>
                            <p:childTnLst>
                              <p:par>
                                <p:cTn fill="hold" grpId="0" id="96" nodeType="afterEffect" presetClass="entr" presetID="22" presetSubtype="8">
                                  <p:stCondLst>
                                    <p:cond delay="0"/>
                                  </p:stCondLst>
                                  <p:childTnLst>
                                    <p:set>
                                      <p:cBhvr>
                                        <p:cTn dur="1" fill="hold" id="97">
                                          <p:stCondLst>
                                            <p:cond delay="0"/>
                                          </p:stCondLst>
                                        </p:cTn>
                                        <p:tgtEl>
                                          <p:spTgt spid="14344"/>
                                        </p:tgtEl>
                                        <p:attrNameLst>
                                          <p:attrName>style.visibility</p:attrName>
                                        </p:attrNameLst>
                                      </p:cBhvr>
                                      <p:to>
                                        <p:strVal val="visible"/>
                                      </p:to>
                                    </p:set>
                                    <p:animEffect filter="wipe(left)" transition="in">
                                      <p:cBhvr>
                                        <p:cTn dur="500" id="98"/>
                                        <p:tgtEl>
                                          <p:spTgt spid="14344"/>
                                        </p:tgtEl>
                                      </p:cBhvr>
                                    </p:animEffect>
                                  </p:childTnLst>
                                </p:cTn>
                              </p:par>
                            </p:childTnLst>
                          </p:cTn>
                        </p:par>
                        <p:par>
                          <p:cTn fill="hold" id="99" nodeType="afterGroup">
                            <p:stCondLst>
                              <p:cond delay="6200"/>
                            </p:stCondLst>
                            <p:childTnLst>
                              <p:par>
                                <p:cTn fill="hold" grpId="0" id="100" nodeType="afterEffect" presetClass="entr" presetID="22" presetSubtype="4">
                                  <p:stCondLst>
                                    <p:cond delay="0"/>
                                  </p:stCondLst>
                                  <p:childTnLst>
                                    <p:set>
                                      <p:cBhvr>
                                        <p:cTn dur="1" fill="hold" id="101">
                                          <p:stCondLst>
                                            <p:cond delay="0"/>
                                          </p:stCondLst>
                                        </p:cTn>
                                        <p:tgtEl>
                                          <p:spTgt spid="14345"/>
                                        </p:tgtEl>
                                        <p:attrNameLst>
                                          <p:attrName>style.visibility</p:attrName>
                                        </p:attrNameLst>
                                      </p:cBhvr>
                                      <p:to>
                                        <p:strVal val="visible"/>
                                      </p:to>
                                    </p:set>
                                    <p:animEffect filter="wipe(down)" transition="in">
                                      <p:cBhvr>
                                        <p:cTn dur="500" id="102"/>
                                        <p:tgtEl>
                                          <p:spTgt spid="14345"/>
                                        </p:tgtEl>
                                      </p:cBhvr>
                                    </p:animEffect>
                                  </p:childTnLst>
                                </p:cTn>
                              </p:par>
                              <p:par>
                                <p:cTn fill="hold" grpId="0" id="103" nodeType="withEffect" presetClass="entr" presetID="22" presetSubtype="1">
                                  <p:stCondLst>
                                    <p:cond delay="0"/>
                                  </p:stCondLst>
                                  <p:childTnLst>
                                    <p:set>
                                      <p:cBhvr>
                                        <p:cTn dur="1" fill="hold" id="104">
                                          <p:stCondLst>
                                            <p:cond delay="0"/>
                                          </p:stCondLst>
                                        </p:cTn>
                                        <p:tgtEl>
                                          <p:spTgt spid="14346"/>
                                        </p:tgtEl>
                                        <p:attrNameLst>
                                          <p:attrName>style.visibility</p:attrName>
                                        </p:attrNameLst>
                                      </p:cBhvr>
                                      <p:to>
                                        <p:strVal val="visible"/>
                                      </p:to>
                                    </p:set>
                                    <p:animEffect filter="wipe(up)" transition="in">
                                      <p:cBhvr>
                                        <p:cTn dur="500" id="105"/>
                                        <p:tgtEl>
                                          <p:spTgt spid="143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338"/>
      <p:bldP grpId="0" spid="14339"/>
      <p:bldP grpId="0" spid="14340"/>
      <p:bldP grpId="0" spid="14341"/>
      <p:bldP grpId="0" spid="14342"/>
      <p:bldP grpId="0" spid="14343"/>
      <p:bldP grpId="1" spid="14343"/>
      <p:bldP grpId="0" spid="14344"/>
      <p:bldP grpId="0" spid="14345"/>
      <p:bldP grpId="0" spid="14346"/>
      <p:bldP grpId="0" spid="14347"/>
      <p:bldP grpId="1" spid="14347"/>
      <p:bldP grpId="0" spid="14348"/>
      <p:bldP grpId="0" spid="14349"/>
      <p:bldP grpId="0" spid="14350"/>
      <p:bldP grpId="0" spid="14351"/>
      <p:bldP grpId="1" spid="14351"/>
      <p:bldP grpId="0" spid="14352"/>
      <p:bldP grpId="0" spid="14353"/>
      <p:bldP grpId="0" spid="14354"/>
      <p:bldP grpId="0" spid="14355"/>
      <p:bldP grpId="0" spid="14356"/>
      <p:bldP grpId="0" spid="14357"/>
      <p:bldP grpId="0" spid="14358"/>
      <p:bldP grpId="0" spid="14359"/>
      <p:bldP grpId="0" spid="1436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TextBox 27"/>
          <p:cNvSpPr txBox="1">
            <a:spLocks noChangeArrowheads="1"/>
          </p:cNvSpPr>
          <p:nvPr/>
        </p:nvSpPr>
        <p:spPr bwMode="auto">
          <a:xfrm>
            <a:off x="1012825" y="176213"/>
            <a:ext cx="2399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1.5 参考文献</a:t>
            </a:r>
          </a:p>
        </p:txBody>
      </p:sp>
      <p:sp>
        <p:nvSpPr>
          <p:cNvPr id="15363"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pic>
        <p:nvPicPr>
          <p:cNvPr descr="F:\快盘\商务图片\png\2531170_084420255000_2.png" id="15364" name="Picture 2"/>
          <p:cNvPicPr>
            <a:picLocks noChangeArrowheads="1" noChangeAspect="1"/>
          </p:cNvPicPr>
          <p:nvPr/>
        </p:nvPicPr>
        <p:blipFill>
          <a:blip r:embed="rId2">
            <a:extLst>
              <a:ext uri="{28A0092B-C50C-407E-A947-70E740481C1C}">
                <a14:useLocalDpi val="0"/>
              </a:ext>
            </a:extLst>
          </a:blip>
          <a:stretch>
            <a:fillRect/>
          </a:stretch>
        </p:blipFill>
        <p:spPr bwMode="auto">
          <a:xfrm>
            <a:off x="298450" y="1682750"/>
            <a:ext cx="3575050" cy="44672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365" name="矩形 5"/>
          <p:cNvSpPr>
            <a:spLocks noChangeArrowheads="1"/>
          </p:cNvSpPr>
          <p:nvPr/>
        </p:nvSpPr>
        <p:spPr bwMode="auto">
          <a:xfrm>
            <a:off x="4275138" y="1444625"/>
            <a:ext cx="6719887" cy="43180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66" name="矩形 6"/>
          <p:cNvSpPr>
            <a:spLocks noChangeArrowheads="1"/>
          </p:cNvSpPr>
          <p:nvPr/>
        </p:nvSpPr>
        <p:spPr bwMode="auto">
          <a:xfrm>
            <a:off x="4275138" y="3136900"/>
            <a:ext cx="6719887" cy="43180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67" name="矩形 7"/>
          <p:cNvSpPr>
            <a:spLocks noChangeArrowheads="1"/>
          </p:cNvSpPr>
          <p:nvPr/>
        </p:nvSpPr>
        <p:spPr bwMode="auto">
          <a:xfrm>
            <a:off x="4275138" y="4979988"/>
            <a:ext cx="6719887" cy="43180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endParaRPr altLang="en-US" lang="zh-CN"/>
          </a:p>
        </p:txBody>
      </p:sp>
      <p:sp>
        <p:nvSpPr>
          <p:cNvPr id="15368" name="TextBox 8"/>
          <p:cNvSpPr txBox="1">
            <a:spLocks noChangeArrowheads="1"/>
          </p:cNvSpPr>
          <p:nvPr/>
        </p:nvSpPr>
        <p:spPr bwMode="auto">
          <a:xfrm>
            <a:off x="4275138" y="1444625"/>
            <a:ext cx="36226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solidFill>
                  <a:schemeClr val="accent2"/>
                </a:solidFill>
                <a:latin charset="-122" panose="020b0503020204020204" pitchFamily="34" typeface="微软雅黑"/>
                <a:ea charset="-122" pitchFamily="34" typeface="微软雅黑"/>
              </a:rPr>
              <a:t>这里输入标题文字一</a:t>
            </a:r>
          </a:p>
        </p:txBody>
      </p:sp>
      <p:sp>
        <p:nvSpPr>
          <p:cNvPr id="15369" name="Freeform 6"/>
          <p:cNvSpPr/>
          <p:nvPr/>
        </p:nvSpPr>
        <p:spPr bwMode="auto">
          <a:xfrm>
            <a:off x="3843338" y="1462088"/>
            <a:ext cx="339725" cy="388937"/>
          </a:xfrm>
          <a:custGeom>
            <a:gdLst>
              <a:gd fmla="*/ 0 w 443" name="T0"/>
              <a:gd fmla="*/ 194849 h 511" name="T1"/>
              <a:gd fmla="*/ 169479 w 443" name="T2"/>
              <a:gd fmla="*/ 97425 h 511" name="T3"/>
              <a:gd fmla="*/ 339725 w 443" name="T4"/>
              <a:gd fmla="*/ 0 h 511" name="T5"/>
              <a:gd fmla="*/ 339725 w 443" name="T6"/>
              <a:gd fmla="*/ 194849 h 511" name="T7"/>
              <a:gd fmla="*/ 339725 w 443" name="T8"/>
              <a:gd fmla="*/ 388937 h 511" name="T9"/>
              <a:gd fmla="*/ 169479 w 443" name="T10"/>
              <a:gd fmla="*/ 292274 h 511" name="T11"/>
              <a:gd fmla="*/ 0 w 443" name="T12"/>
              <a:gd fmla="*/ 194849 h 51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11" w="442">
                <a:moveTo>
                  <a:pt x="0" y="256"/>
                </a:moveTo>
                <a:lnTo>
                  <a:pt x="221" y="128"/>
                </a:lnTo>
                <a:lnTo>
                  <a:pt x="443" y="0"/>
                </a:lnTo>
                <a:lnTo>
                  <a:pt x="443" y="256"/>
                </a:lnTo>
                <a:lnTo>
                  <a:pt x="443" y="511"/>
                </a:lnTo>
                <a:lnTo>
                  <a:pt x="221" y="384"/>
                </a:lnTo>
                <a:lnTo>
                  <a:pt x="0" y="256"/>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70" name="Freeform 6"/>
          <p:cNvSpPr/>
          <p:nvPr/>
        </p:nvSpPr>
        <p:spPr bwMode="auto">
          <a:xfrm>
            <a:off x="3843338" y="3154363"/>
            <a:ext cx="339725" cy="388937"/>
          </a:xfrm>
          <a:custGeom>
            <a:gdLst>
              <a:gd fmla="*/ 0 w 443" name="T0"/>
              <a:gd fmla="*/ 194849 h 511" name="T1"/>
              <a:gd fmla="*/ 169479 w 443" name="T2"/>
              <a:gd fmla="*/ 97425 h 511" name="T3"/>
              <a:gd fmla="*/ 339725 w 443" name="T4"/>
              <a:gd fmla="*/ 0 h 511" name="T5"/>
              <a:gd fmla="*/ 339725 w 443" name="T6"/>
              <a:gd fmla="*/ 194849 h 511" name="T7"/>
              <a:gd fmla="*/ 339725 w 443" name="T8"/>
              <a:gd fmla="*/ 388937 h 511" name="T9"/>
              <a:gd fmla="*/ 169479 w 443" name="T10"/>
              <a:gd fmla="*/ 292274 h 511" name="T11"/>
              <a:gd fmla="*/ 0 w 443" name="T12"/>
              <a:gd fmla="*/ 194849 h 51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11" w="442">
                <a:moveTo>
                  <a:pt x="0" y="256"/>
                </a:moveTo>
                <a:lnTo>
                  <a:pt x="221" y="128"/>
                </a:lnTo>
                <a:lnTo>
                  <a:pt x="443" y="0"/>
                </a:lnTo>
                <a:lnTo>
                  <a:pt x="443" y="256"/>
                </a:lnTo>
                <a:lnTo>
                  <a:pt x="443" y="511"/>
                </a:lnTo>
                <a:lnTo>
                  <a:pt x="221" y="384"/>
                </a:lnTo>
                <a:lnTo>
                  <a:pt x="0" y="256"/>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71" name="Freeform 6"/>
          <p:cNvSpPr/>
          <p:nvPr/>
        </p:nvSpPr>
        <p:spPr bwMode="auto">
          <a:xfrm>
            <a:off x="3843338" y="4983163"/>
            <a:ext cx="339725" cy="388937"/>
          </a:xfrm>
          <a:custGeom>
            <a:gdLst>
              <a:gd fmla="*/ 0 w 443" name="T0"/>
              <a:gd fmla="*/ 194849 h 511" name="T1"/>
              <a:gd fmla="*/ 169479 w 443" name="T2"/>
              <a:gd fmla="*/ 97425 h 511" name="T3"/>
              <a:gd fmla="*/ 339725 w 443" name="T4"/>
              <a:gd fmla="*/ 0 h 511" name="T5"/>
              <a:gd fmla="*/ 339725 w 443" name="T6"/>
              <a:gd fmla="*/ 194849 h 511" name="T7"/>
              <a:gd fmla="*/ 339725 w 443" name="T8"/>
              <a:gd fmla="*/ 388937 h 511" name="T9"/>
              <a:gd fmla="*/ 169479 w 443" name="T10"/>
              <a:gd fmla="*/ 292274 h 511" name="T11"/>
              <a:gd fmla="*/ 0 w 443" name="T12"/>
              <a:gd fmla="*/ 194849 h 51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11" w="442">
                <a:moveTo>
                  <a:pt x="0" y="256"/>
                </a:moveTo>
                <a:lnTo>
                  <a:pt x="221" y="128"/>
                </a:lnTo>
                <a:lnTo>
                  <a:pt x="443" y="0"/>
                </a:lnTo>
                <a:lnTo>
                  <a:pt x="443" y="256"/>
                </a:lnTo>
                <a:lnTo>
                  <a:pt x="443" y="511"/>
                </a:lnTo>
                <a:lnTo>
                  <a:pt x="221" y="384"/>
                </a:lnTo>
                <a:lnTo>
                  <a:pt x="0" y="256"/>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372" name="TextBox 13"/>
          <p:cNvSpPr txBox="1">
            <a:spLocks noChangeArrowheads="1"/>
          </p:cNvSpPr>
          <p:nvPr/>
        </p:nvSpPr>
        <p:spPr bwMode="auto">
          <a:xfrm>
            <a:off x="4275138" y="3151188"/>
            <a:ext cx="37671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solidFill>
                  <a:schemeClr val="accent2"/>
                </a:solidFill>
                <a:latin charset="-122" panose="020b0503020204020204" pitchFamily="34" typeface="微软雅黑"/>
                <a:ea charset="-122" pitchFamily="34" typeface="微软雅黑"/>
              </a:rPr>
              <a:t>这里输入标题文字二</a:t>
            </a:r>
          </a:p>
        </p:txBody>
      </p:sp>
      <p:sp>
        <p:nvSpPr>
          <p:cNvPr id="15373" name="TextBox 14"/>
          <p:cNvSpPr txBox="1">
            <a:spLocks noChangeArrowheads="1"/>
          </p:cNvSpPr>
          <p:nvPr/>
        </p:nvSpPr>
        <p:spPr bwMode="auto">
          <a:xfrm>
            <a:off x="4275138" y="4979988"/>
            <a:ext cx="376713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sz="2000">
                <a:solidFill>
                  <a:schemeClr val="accent2"/>
                </a:solidFill>
                <a:latin charset="-122" panose="020b0503020204020204" pitchFamily="34" typeface="微软雅黑"/>
                <a:ea charset="-122" pitchFamily="34" typeface="微软雅黑"/>
              </a:rPr>
              <a:t>这里输入标题文字三</a:t>
            </a:r>
          </a:p>
        </p:txBody>
      </p:sp>
      <p:sp>
        <p:nvSpPr>
          <p:cNvPr id="15374" name="TextBox 15"/>
          <p:cNvSpPr txBox="1">
            <a:spLocks noChangeArrowheads="1"/>
          </p:cNvSpPr>
          <p:nvPr/>
        </p:nvSpPr>
        <p:spPr bwMode="auto">
          <a:xfrm>
            <a:off x="4273550" y="1963738"/>
            <a:ext cx="65770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004C54"/>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15375" name="TextBox 16"/>
          <p:cNvSpPr txBox="1">
            <a:spLocks noChangeArrowheads="1"/>
          </p:cNvSpPr>
          <p:nvPr/>
        </p:nvSpPr>
        <p:spPr bwMode="auto">
          <a:xfrm>
            <a:off x="4273550" y="3614738"/>
            <a:ext cx="65770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004C54"/>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
        <p:nvSpPr>
          <p:cNvPr id="15376" name="TextBox 17"/>
          <p:cNvSpPr txBox="1">
            <a:spLocks noChangeArrowheads="1"/>
          </p:cNvSpPr>
          <p:nvPr/>
        </p:nvSpPr>
        <p:spPr bwMode="auto">
          <a:xfrm>
            <a:off x="4273550" y="5416550"/>
            <a:ext cx="657701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lang="zh-CN">
                <a:solidFill>
                  <a:srgbClr val="004C54"/>
                </a:solidFill>
                <a:latin charset="-122" panose="020b0503020204020204" pitchFamily="34" typeface="微软雅黑"/>
                <a:ea charset="-122" pitchFamily="34" typeface="微软雅黑"/>
              </a:rPr>
              <a:t>这里可以添加主要内容这里可以添加主要内容这里可以添加主要内容这里可以添加主要内容</a:t>
            </a:r>
          </a:p>
        </p:txBody>
      </p: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5363"/>
                                        </p:tgtEl>
                                        <p:attrNameLst>
                                          <p:attrName>style.visibility</p:attrName>
                                        </p:attrNameLst>
                                      </p:cBhvr>
                                      <p:to>
                                        <p:strVal val="visible"/>
                                      </p:to>
                                    </p:set>
                                    <p:anim calcmode="lin" valueType="num">
                                      <p:cBhvr>
                                        <p:cTn dur="300" fill="hold" id="7"/>
                                        <p:tgtEl>
                                          <p:spTgt spid="15363"/>
                                        </p:tgtEl>
                                        <p:attrNameLst>
                                          <p:attrName>ppt_w</p:attrName>
                                        </p:attrNameLst>
                                      </p:cBhvr>
                                      <p:tavLst>
                                        <p:tav tm="0">
                                          <p:val>
                                            <p:fltVal val="0"/>
                                          </p:val>
                                        </p:tav>
                                        <p:tav tm="100000">
                                          <p:val>
                                            <p:strVal val="#ppt_w"/>
                                          </p:val>
                                        </p:tav>
                                      </p:tavLst>
                                    </p:anim>
                                    <p:anim calcmode="lin" valueType="num">
                                      <p:cBhvr>
                                        <p:cTn dur="300" fill="hold" id="8"/>
                                        <p:tgtEl>
                                          <p:spTgt spid="15363"/>
                                        </p:tgtEl>
                                        <p:attrNameLst>
                                          <p:attrName>ppt_h</p:attrName>
                                        </p:attrNameLst>
                                      </p:cBhvr>
                                      <p:tavLst>
                                        <p:tav tm="0">
                                          <p:val>
                                            <p:fltVal val="0"/>
                                          </p:val>
                                        </p:tav>
                                        <p:tav tm="100000">
                                          <p:val>
                                            <p:strVal val="#ppt_h"/>
                                          </p:val>
                                        </p:tav>
                                      </p:tavLst>
                                    </p:anim>
                                    <p:anim calcmode="lin" valueType="num">
                                      <p:cBhvr>
                                        <p:cTn dur="300" fill="hold" id="9"/>
                                        <p:tgtEl>
                                          <p:spTgt spid="15363"/>
                                        </p:tgtEl>
                                        <p:attrNameLst>
                                          <p:attrName>style.rotation</p:attrName>
                                        </p:attrNameLst>
                                      </p:cBhvr>
                                      <p:tavLst>
                                        <p:tav tm="0">
                                          <p:val>
                                            <p:fltVal val="90"/>
                                          </p:val>
                                        </p:tav>
                                        <p:tav tm="100000">
                                          <p:val>
                                            <p:fltVal val="0"/>
                                          </p:val>
                                        </p:tav>
                                      </p:tavLst>
                                    </p:anim>
                                    <p:animEffect filter="fade" transition="in">
                                      <p:cBhvr>
                                        <p:cTn dur="300" id="10"/>
                                        <p:tgtEl>
                                          <p:spTgt spid="15363"/>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5362"/>
                                        </p:tgtEl>
                                        <p:attrNameLst>
                                          <p:attrName>style.visibility</p:attrName>
                                        </p:attrNameLst>
                                      </p:cBhvr>
                                      <p:to>
                                        <p:strVal val="visible"/>
                                      </p:to>
                                    </p:set>
                                    <p:anim calcmode="lin" valueType="num">
                                      <p:cBhvr>
                                        <p:cTn dur="400" fill="hold" id="14"/>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5362"/>
                                        </p:tgtEl>
                                        <p:attrNameLst>
                                          <p:attrName>ppt_y</p:attrName>
                                        </p:attrNameLst>
                                      </p:cBhvr>
                                      <p:tavLst>
                                        <p:tav tm="0">
                                          <p:val>
                                            <p:strVal val="#ppt_y"/>
                                          </p:val>
                                        </p:tav>
                                        <p:tav tm="100000">
                                          <p:val>
                                            <p:strVal val="#ppt_y"/>
                                          </p:val>
                                        </p:tav>
                                      </p:tavLst>
                                    </p:anim>
                                    <p:anim calcmode="lin" valueType="num">
                                      <p:cBhvr>
                                        <p:cTn dur="400" fill="hold" id="16"/>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5362"/>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5362"/>
                                        </p:tgtEl>
                                      </p:cBhvr>
                                    </p:animEffect>
                                  </p:childTnLst>
                                </p:cTn>
                              </p:par>
                            </p:childTnLst>
                          </p:cTn>
                        </p:par>
                        <p:par>
                          <p:cTn fill="hold" id="19" nodeType="afterGroup">
                            <p:stCondLst>
                              <p:cond delay="700"/>
                            </p:stCondLst>
                            <p:childTnLst>
                              <p:par>
                                <p:cTn fill="hold" id="20" nodeType="afterEffect" presetClass="entr" presetID="42" presetSubtype="0">
                                  <p:stCondLst>
                                    <p:cond delay="0"/>
                                  </p:stCondLst>
                                  <p:childTnLst>
                                    <p:set>
                                      <p:cBhvr>
                                        <p:cTn dur="1" fill="hold" id="21">
                                          <p:stCondLst>
                                            <p:cond delay="0"/>
                                          </p:stCondLst>
                                        </p:cTn>
                                        <p:tgtEl>
                                          <p:spTgt spid="15364"/>
                                        </p:tgtEl>
                                        <p:attrNameLst>
                                          <p:attrName>style.visibility</p:attrName>
                                        </p:attrNameLst>
                                      </p:cBhvr>
                                      <p:to>
                                        <p:strVal val="visible"/>
                                      </p:to>
                                    </p:set>
                                    <p:animEffect filter="fade" transition="in">
                                      <p:cBhvr>
                                        <p:cTn dur="1000" id="22"/>
                                        <p:tgtEl>
                                          <p:spTgt spid="15364"/>
                                        </p:tgtEl>
                                      </p:cBhvr>
                                    </p:animEffect>
                                    <p:anim calcmode="lin" valueType="num">
                                      <p:cBhvr>
                                        <p:cTn dur="1000" fill="hold" id="23"/>
                                        <p:tgtEl>
                                          <p:spTgt spid="15364"/>
                                        </p:tgtEl>
                                        <p:attrNameLst>
                                          <p:attrName>ppt_x</p:attrName>
                                        </p:attrNameLst>
                                      </p:cBhvr>
                                      <p:tavLst>
                                        <p:tav tm="0">
                                          <p:val>
                                            <p:strVal val="#ppt_x"/>
                                          </p:val>
                                        </p:tav>
                                        <p:tav tm="100000">
                                          <p:val>
                                            <p:strVal val="#ppt_x"/>
                                          </p:val>
                                        </p:tav>
                                      </p:tavLst>
                                    </p:anim>
                                    <p:anim calcmode="lin" valueType="num">
                                      <p:cBhvr>
                                        <p:cTn dur="1000" fill="hold" id="24"/>
                                        <p:tgtEl>
                                          <p:spTgt spid="1536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700"/>
                            </p:stCondLst>
                            <p:childTnLst>
                              <p:par>
                                <p:cTn fill="hold" grpId="0" id="26" nodeType="afterEffect" presetClass="entr" presetID="2" presetSubtype="6">
                                  <p:stCondLst>
                                    <p:cond delay="0"/>
                                  </p:stCondLst>
                                  <p:childTnLst>
                                    <p:set>
                                      <p:cBhvr>
                                        <p:cTn dur="1" fill="hold" id="27">
                                          <p:stCondLst>
                                            <p:cond delay="0"/>
                                          </p:stCondLst>
                                        </p:cTn>
                                        <p:tgtEl>
                                          <p:spTgt spid="15365"/>
                                        </p:tgtEl>
                                        <p:attrNameLst>
                                          <p:attrName>style.visibility</p:attrName>
                                        </p:attrNameLst>
                                      </p:cBhvr>
                                      <p:to>
                                        <p:strVal val="visible"/>
                                      </p:to>
                                    </p:set>
                                    <p:anim calcmode="lin" valueType="num">
                                      <p:cBhvr additive="base">
                                        <p:cTn dur="500" fill="hold" id="28"/>
                                        <p:tgtEl>
                                          <p:spTgt spid="15365"/>
                                        </p:tgtEl>
                                        <p:attrNameLst>
                                          <p:attrName>ppt_x</p:attrName>
                                        </p:attrNameLst>
                                      </p:cBhvr>
                                      <p:tavLst>
                                        <p:tav tm="0">
                                          <p:val>
                                            <p:strVal val="1+#ppt_w/2"/>
                                          </p:val>
                                        </p:tav>
                                        <p:tav tm="100000">
                                          <p:val>
                                            <p:strVal val="#ppt_x"/>
                                          </p:val>
                                        </p:tav>
                                      </p:tavLst>
                                    </p:anim>
                                    <p:anim calcmode="lin" valueType="num">
                                      <p:cBhvr additive="base">
                                        <p:cTn dur="500" fill="hold" id="29"/>
                                        <p:tgtEl>
                                          <p:spTgt spid="15365"/>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6">
                                  <p:stCondLst>
                                    <p:cond delay="0"/>
                                  </p:stCondLst>
                                  <p:childTnLst>
                                    <p:set>
                                      <p:cBhvr>
                                        <p:cTn dur="1" fill="hold" id="31">
                                          <p:stCondLst>
                                            <p:cond delay="0"/>
                                          </p:stCondLst>
                                        </p:cTn>
                                        <p:tgtEl>
                                          <p:spTgt spid="15366"/>
                                        </p:tgtEl>
                                        <p:attrNameLst>
                                          <p:attrName>style.visibility</p:attrName>
                                        </p:attrNameLst>
                                      </p:cBhvr>
                                      <p:to>
                                        <p:strVal val="visible"/>
                                      </p:to>
                                    </p:set>
                                    <p:anim calcmode="lin" valueType="num">
                                      <p:cBhvr additive="base">
                                        <p:cTn dur="500" fill="hold" id="32"/>
                                        <p:tgtEl>
                                          <p:spTgt spid="15366"/>
                                        </p:tgtEl>
                                        <p:attrNameLst>
                                          <p:attrName>ppt_x</p:attrName>
                                        </p:attrNameLst>
                                      </p:cBhvr>
                                      <p:tavLst>
                                        <p:tav tm="0">
                                          <p:val>
                                            <p:strVal val="1+#ppt_w/2"/>
                                          </p:val>
                                        </p:tav>
                                        <p:tav tm="100000">
                                          <p:val>
                                            <p:strVal val="#ppt_x"/>
                                          </p:val>
                                        </p:tav>
                                      </p:tavLst>
                                    </p:anim>
                                    <p:anim calcmode="lin" valueType="num">
                                      <p:cBhvr additive="base">
                                        <p:cTn dur="500" fill="hold" id="33"/>
                                        <p:tgtEl>
                                          <p:spTgt spid="15366"/>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6">
                                  <p:stCondLst>
                                    <p:cond delay="0"/>
                                  </p:stCondLst>
                                  <p:childTnLst>
                                    <p:set>
                                      <p:cBhvr>
                                        <p:cTn dur="1" fill="hold" id="35">
                                          <p:stCondLst>
                                            <p:cond delay="0"/>
                                          </p:stCondLst>
                                        </p:cTn>
                                        <p:tgtEl>
                                          <p:spTgt spid="15367"/>
                                        </p:tgtEl>
                                        <p:attrNameLst>
                                          <p:attrName>style.visibility</p:attrName>
                                        </p:attrNameLst>
                                      </p:cBhvr>
                                      <p:to>
                                        <p:strVal val="visible"/>
                                      </p:to>
                                    </p:set>
                                    <p:anim calcmode="lin" valueType="num">
                                      <p:cBhvr additive="base">
                                        <p:cTn dur="500" fill="hold" id="36"/>
                                        <p:tgtEl>
                                          <p:spTgt spid="15367"/>
                                        </p:tgtEl>
                                        <p:attrNameLst>
                                          <p:attrName>ppt_x</p:attrName>
                                        </p:attrNameLst>
                                      </p:cBhvr>
                                      <p:tavLst>
                                        <p:tav tm="0">
                                          <p:val>
                                            <p:strVal val="1+#ppt_w/2"/>
                                          </p:val>
                                        </p:tav>
                                        <p:tav tm="100000">
                                          <p:val>
                                            <p:strVal val="#ppt_x"/>
                                          </p:val>
                                        </p:tav>
                                      </p:tavLst>
                                    </p:anim>
                                    <p:anim calcmode="lin" valueType="num">
                                      <p:cBhvr additive="base">
                                        <p:cTn dur="500" fill="hold" id="37"/>
                                        <p:tgtEl>
                                          <p:spTgt spid="15367"/>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2200"/>
                            </p:stCondLst>
                            <p:childTnLst>
                              <p:par>
                                <p:cTn fill="hold" grpId="0" id="39" nodeType="afterEffect" presetClass="entr" presetID="1" presetSubtype="0">
                                  <p:stCondLst>
                                    <p:cond delay="0"/>
                                  </p:stCondLst>
                                  <p:childTnLst>
                                    <p:set>
                                      <p:cBhvr>
                                        <p:cTn dur="1" fill="hold" id="40">
                                          <p:stCondLst>
                                            <p:cond delay="0"/>
                                          </p:stCondLst>
                                        </p:cTn>
                                        <p:tgtEl>
                                          <p:spTgt spid="15369"/>
                                        </p:tgtEl>
                                        <p:attrNameLst>
                                          <p:attrName>style.visibility</p:attrName>
                                        </p:attrNameLst>
                                      </p:cBhvr>
                                      <p:to>
                                        <p:strVal val="visible"/>
                                      </p:to>
                                    </p:set>
                                  </p:childTnLst>
                                </p:cTn>
                              </p:par>
                              <p:par>
                                <p:cTn accel="50000" decel="50000" fill="hold" grpId="1" id="41" nodeType="withEffect" presetClass="path" presetID="49" presetSubtype="0">
                                  <p:stCondLst>
                                    <p:cond delay="0"/>
                                  </p:stCondLst>
                                  <p:childTnLst>
                                    <p:animMotion origin="layout" path="M -4.58176E-06 -2.59259E-06 L 0.09003 -2.59259E-06" pathEditMode="relative" ptsTypes="AA" rAng="0">
                                      <p:cBhvr>
                                        <p:cTn dur="500" fill="hold" id="42" spd="-99900"/>
                                        <p:tgtEl>
                                          <p:spTgt spid="15369"/>
                                        </p:tgtEl>
                                        <p:attrNameLst>
                                          <p:attrName>ppt_x,ppt_y</p:attrName>
                                        </p:attrNameLst>
                                      </p:cBhvr>
                                      <p:rCtr x="4500" y="0"/>
                                    </p:animMotion>
                                  </p:childTnLst>
                                </p:cTn>
                              </p:par>
                              <p:par>
                                <p:cTn fill="hold" grpId="0" id="43" nodeType="withEffect" presetClass="entr" presetID="1" presetSubtype="0">
                                  <p:stCondLst>
                                    <p:cond delay="0"/>
                                  </p:stCondLst>
                                  <p:childTnLst>
                                    <p:set>
                                      <p:cBhvr>
                                        <p:cTn dur="1" fill="hold" id="44">
                                          <p:stCondLst>
                                            <p:cond delay="0"/>
                                          </p:stCondLst>
                                        </p:cTn>
                                        <p:tgtEl>
                                          <p:spTgt spid="15370"/>
                                        </p:tgtEl>
                                        <p:attrNameLst>
                                          <p:attrName>style.visibility</p:attrName>
                                        </p:attrNameLst>
                                      </p:cBhvr>
                                      <p:to>
                                        <p:strVal val="visible"/>
                                      </p:to>
                                    </p:set>
                                  </p:childTnLst>
                                </p:cTn>
                              </p:par>
                              <p:par>
                                <p:cTn accel="50000" decel="50000" fill="hold" grpId="1" id="45" nodeType="withEffect" presetClass="path" presetID="49" presetSubtype="0">
                                  <p:stCondLst>
                                    <p:cond delay="0"/>
                                  </p:stCondLst>
                                  <p:childTnLst>
                                    <p:animMotion origin="layout" path="M -4.58176E-06 -2.59259E-06 L 0.09003 -2.59259E-06" pathEditMode="relative" ptsTypes="AA" rAng="0">
                                      <p:cBhvr>
                                        <p:cTn dur="500" fill="hold" id="46" spd="-99900"/>
                                        <p:tgtEl>
                                          <p:spTgt spid="15370"/>
                                        </p:tgtEl>
                                        <p:attrNameLst>
                                          <p:attrName>ppt_x,ppt_y</p:attrName>
                                        </p:attrNameLst>
                                      </p:cBhvr>
                                      <p:rCtr x="4500" y="0"/>
                                    </p:animMotion>
                                  </p:childTnLst>
                                </p:cTn>
                              </p:par>
                              <p:par>
                                <p:cTn fill="hold" grpId="0" id="47" nodeType="withEffect" presetClass="entr" presetID="1" presetSubtype="0">
                                  <p:stCondLst>
                                    <p:cond delay="0"/>
                                  </p:stCondLst>
                                  <p:childTnLst>
                                    <p:set>
                                      <p:cBhvr>
                                        <p:cTn dur="1" fill="hold" id="48">
                                          <p:stCondLst>
                                            <p:cond delay="0"/>
                                          </p:stCondLst>
                                        </p:cTn>
                                        <p:tgtEl>
                                          <p:spTgt spid="15371"/>
                                        </p:tgtEl>
                                        <p:attrNameLst>
                                          <p:attrName>style.visibility</p:attrName>
                                        </p:attrNameLst>
                                      </p:cBhvr>
                                      <p:to>
                                        <p:strVal val="visible"/>
                                      </p:to>
                                    </p:set>
                                  </p:childTnLst>
                                </p:cTn>
                              </p:par>
                              <p:par>
                                <p:cTn accel="50000" decel="50000" fill="hold" grpId="1" id="49" nodeType="withEffect" presetClass="path" presetID="49" presetSubtype="0">
                                  <p:stCondLst>
                                    <p:cond delay="0"/>
                                  </p:stCondLst>
                                  <p:childTnLst>
                                    <p:animMotion origin="layout" path="M -4.58176E-06 -2.59259E-06 L 0.09003 -2.59259E-06" pathEditMode="relative" ptsTypes="AA" rAng="0">
                                      <p:cBhvr>
                                        <p:cTn dur="500" fill="hold" id="50" spd="-99900"/>
                                        <p:tgtEl>
                                          <p:spTgt spid="15371"/>
                                        </p:tgtEl>
                                        <p:attrNameLst>
                                          <p:attrName>ppt_x,ppt_y</p:attrName>
                                        </p:attrNameLst>
                                      </p:cBhvr>
                                      <p:rCtr x="4500" y="0"/>
                                    </p:animMotion>
                                  </p:childTnLst>
                                </p:cTn>
                              </p:par>
                            </p:childTnLst>
                          </p:cTn>
                        </p:par>
                        <p:par>
                          <p:cTn fill="hold" id="51" nodeType="afterGroup">
                            <p:stCondLst>
                              <p:cond delay="2700"/>
                            </p:stCondLst>
                            <p:childTnLst>
                              <p:par>
                                <p:cTn fill="hold" grpId="0" id="52" nodeType="afterEffect" presetClass="entr" presetID="22" presetSubtype="8">
                                  <p:stCondLst>
                                    <p:cond delay="0"/>
                                  </p:stCondLst>
                                  <p:childTnLst>
                                    <p:set>
                                      <p:cBhvr>
                                        <p:cTn dur="1" fill="hold" id="53">
                                          <p:stCondLst>
                                            <p:cond delay="0"/>
                                          </p:stCondLst>
                                        </p:cTn>
                                        <p:tgtEl>
                                          <p:spTgt spid="15368"/>
                                        </p:tgtEl>
                                        <p:attrNameLst>
                                          <p:attrName>style.visibility</p:attrName>
                                        </p:attrNameLst>
                                      </p:cBhvr>
                                      <p:to>
                                        <p:strVal val="visible"/>
                                      </p:to>
                                    </p:set>
                                    <p:animEffect filter="wipe(left)" transition="in">
                                      <p:cBhvr>
                                        <p:cTn dur="500" id="54"/>
                                        <p:tgtEl>
                                          <p:spTgt spid="15368"/>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15372"/>
                                        </p:tgtEl>
                                        <p:attrNameLst>
                                          <p:attrName>style.visibility</p:attrName>
                                        </p:attrNameLst>
                                      </p:cBhvr>
                                      <p:to>
                                        <p:strVal val="visible"/>
                                      </p:to>
                                    </p:set>
                                    <p:animEffect filter="wipe(left)" transition="in">
                                      <p:cBhvr>
                                        <p:cTn dur="500" id="57"/>
                                        <p:tgtEl>
                                          <p:spTgt spid="15372"/>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15373"/>
                                        </p:tgtEl>
                                        <p:attrNameLst>
                                          <p:attrName>style.visibility</p:attrName>
                                        </p:attrNameLst>
                                      </p:cBhvr>
                                      <p:to>
                                        <p:strVal val="visible"/>
                                      </p:to>
                                    </p:set>
                                    <p:animEffect filter="wipe(left)" transition="in">
                                      <p:cBhvr>
                                        <p:cTn dur="500" id="60"/>
                                        <p:tgtEl>
                                          <p:spTgt spid="15373"/>
                                        </p:tgtEl>
                                      </p:cBhvr>
                                    </p:animEffect>
                                  </p:childTnLst>
                                </p:cTn>
                              </p:par>
                            </p:childTnLst>
                          </p:cTn>
                        </p:par>
                        <p:par>
                          <p:cTn fill="hold" id="61" nodeType="afterGroup">
                            <p:stCondLst>
                              <p:cond delay="3200"/>
                            </p:stCondLst>
                            <p:childTnLst>
                              <p:par>
                                <p:cTn fill="hold" grpId="0" id="62" nodeType="afterEffect" presetClass="entr" presetID="22" presetSubtype="1">
                                  <p:stCondLst>
                                    <p:cond delay="0"/>
                                  </p:stCondLst>
                                  <p:childTnLst>
                                    <p:set>
                                      <p:cBhvr>
                                        <p:cTn dur="1" fill="hold" id="63">
                                          <p:stCondLst>
                                            <p:cond delay="0"/>
                                          </p:stCondLst>
                                        </p:cTn>
                                        <p:tgtEl>
                                          <p:spTgt spid="15374"/>
                                        </p:tgtEl>
                                        <p:attrNameLst>
                                          <p:attrName>style.visibility</p:attrName>
                                        </p:attrNameLst>
                                      </p:cBhvr>
                                      <p:to>
                                        <p:strVal val="visible"/>
                                      </p:to>
                                    </p:set>
                                    <p:animEffect filter="wipe(up)" transition="in">
                                      <p:cBhvr>
                                        <p:cTn dur="500" id="64"/>
                                        <p:tgtEl>
                                          <p:spTgt spid="15374"/>
                                        </p:tgtEl>
                                      </p:cBhvr>
                                    </p:animEffect>
                                  </p:childTnLst>
                                </p:cTn>
                              </p:par>
                              <p:par>
                                <p:cTn fill="hold" grpId="0" id="65" nodeType="withEffect" presetClass="entr" presetID="22" presetSubtype="1">
                                  <p:stCondLst>
                                    <p:cond delay="0"/>
                                  </p:stCondLst>
                                  <p:childTnLst>
                                    <p:set>
                                      <p:cBhvr>
                                        <p:cTn dur="1" fill="hold" id="66">
                                          <p:stCondLst>
                                            <p:cond delay="0"/>
                                          </p:stCondLst>
                                        </p:cTn>
                                        <p:tgtEl>
                                          <p:spTgt spid="15375"/>
                                        </p:tgtEl>
                                        <p:attrNameLst>
                                          <p:attrName>style.visibility</p:attrName>
                                        </p:attrNameLst>
                                      </p:cBhvr>
                                      <p:to>
                                        <p:strVal val="visible"/>
                                      </p:to>
                                    </p:set>
                                    <p:animEffect filter="wipe(up)" transition="in">
                                      <p:cBhvr>
                                        <p:cTn dur="500" id="67"/>
                                        <p:tgtEl>
                                          <p:spTgt spid="15375"/>
                                        </p:tgtEl>
                                      </p:cBhvr>
                                    </p:animEffect>
                                  </p:childTnLst>
                                </p:cTn>
                              </p:par>
                              <p:par>
                                <p:cTn fill="hold" grpId="0" id="68" nodeType="withEffect" presetClass="entr" presetID="22" presetSubtype="1">
                                  <p:stCondLst>
                                    <p:cond delay="0"/>
                                  </p:stCondLst>
                                  <p:childTnLst>
                                    <p:set>
                                      <p:cBhvr>
                                        <p:cTn dur="1" fill="hold" id="69">
                                          <p:stCondLst>
                                            <p:cond delay="0"/>
                                          </p:stCondLst>
                                        </p:cTn>
                                        <p:tgtEl>
                                          <p:spTgt spid="15376"/>
                                        </p:tgtEl>
                                        <p:attrNameLst>
                                          <p:attrName>style.visibility</p:attrName>
                                        </p:attrNameLst>
                                      </p:cBhvr>
                                      <p:to>
                                        <p:strVal val="visible"/>
                                      </p:to>
                                    </p:set>
                                    <p:animEffect filter="wipe(up)" transition="in">
                                      <p:cBhvr>
                                        <p:cTn dur="500" id="70"/>
                                        <p:tgtEl>
                                          <p:spTgt spid="153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362"/>
      <p:bldP grpId="0" spid="15363"/>
      <p:bldP grpId="0" spid="15365"/>
      <p:bldP grpId="0" spid="15366"/>
      <p:bldP grpId="0" spid="15367"/>
      <p:bldP grpId="0" spid="15368"/>
      <p:bldP grpId="0" spid="15369"/>
      <p:bldP grpId="1" spid="15369"/>
      <p:bldP grpId="0" spid="15370"/>
      <p:bldP grpId="1" spid="15370"/>
      <p:bldP grpId="0" spid="15371"/>
      <p:bldP grpId="1" spid="15371"/>
      <p:bldP grpId="0" spid="15372"/>
      <p:bldP grpId="0" spid="15373"/>
      <p:bldP grpId="0" spid="15374"/>
      <p:bldP grpId="0" spid="15375"/>
      <p:bldP grpId="0" spid="1537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TextBox 27"/>
          <p:cNvSpPr txBox="1">
            <a:spLocks noChangeArrowheads="1"/>
          </p:cNvSpPr>
          <p:nvPr/>
        </p:nvSpPr>
        <p:spPr bwMode="auto">
          <a:xfrm>
            <a:off x="1012825" y="176213"/>
            <a:ext cx="354203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3000">
                <a:solidFill>
                  <a:schemeClr val="accent1"/>
                </a:solidFill>
                <a:latin charset="-122" panose="020b0503020204020204" pitchFamily="34" typeface="微软雅黑"/>
                <a:ea charset="-122" pitchFamily="34" typeface="微软雅黑"/>
              </a:rPr>
              <a:t>1.6 主要贡献与创新</a:t>
            </a:r>
          </a:p>
        </p:txBody>
      </p:sp>
      <p:sp>
        <p:nvSpPr>
          <p:cNvPr id="16387" name="Freeform 5"/>
          <p:cNvSpPr/>
          <p:nvPr/>
        </p:nvSpPr>
        <p:spPr bwMode="auto">
          <a:xfrm>
            <a:off x="427038" y="220663"/>
            <a:ext cx="474662" cy="560387"/>
          </a:xfrm>
          <a:custGeom>
            <a:gdLst>
              <a:gd fmla="*/ 99232 w 574" name="T0"/>
              <a:gd fmla="*/ 362894 h 681" name="T1"/>
              <a:gd fmla="*/ 169522 w 574" name="T2"/>
              <a:gd fmla="*/ 391695 h 681" name="T3"/>
              <a:gd fmla="*/ 321679 w 574" name="T4"/>
              <a:gd fmla="*/ 270730 h 681" name="T5"/>
              <a:gd fmla="*/ 314236 w 574" name="T6"/>
              <a:gd fmla="*/ 237815 h 681" name="T7"/>
              <a:gd fmla="*/ 324159 w 574" name="T8"/>
              <a:gd fmla="*/ 198316 h 681" name="T9"/>
              <a:gd fmla="*/ 223273 w 574" name="T10"/>
              <a:gd fmla="*/ 113559 h 681" name="T11"/>
              <a:gd fmla="*/ 179445 w 574" name="T12"/>
              <a:gd fmla="*/ 130839 h 681" name="T13"/>
              <a:gd fmla="*/ 113290 w 574" name="T14"/>
              <a:gd fmla="*/ 65008 h 681" name="T15"/>
              <a:gd fmla="*/ 179445 w 574" name="T16"/>
              <a:gd fmla="*/ 0 h 681" name="T17"/>
              <a:gd fmla="*/ 244773 w 574" name="T18"/>
              <a:gd fmla="*/ 65008 h 681" name="T19"/>
              <a:gd fmla="*/ 238985 w 574" name="T20"/>
              <a:gd fmla="*/ 92986 h 681" name="T21"/>
              <a:gd fmla="*/ 340698 w 574" name="T22"/>
              <a:gd fmla="*/ 178567 h 681" name="T23"/>
              <a:gd fmla="*/ 394449 w 574" name="T24"/>
              <a:gd fmla="*/ 157995 h 681" name="T25"/>
              <a:gd fmla="*/ 474662 w 574" name="T26"/>
              <a:gd fmla="*/ 237815 h 681" name="T27"/>
              <a:gd fmla="*/ 394449 w 574" name="T28"/>
              <a:gd fmla="*/ 317635 h 681" name="T29"/>
              <a:gd fmla="*/ 335737 w 574" name="T30"/>
              <a:gd fmla="*/ 292125 h 681" name="T31"/>
              <a:gd fmla="*/ 185234 w 574" name="T32"/>
              <a:gd fmla="*/ 412267 h 681" name="T33"/>
              <a:gd fmla="*/ 198465 w 574" name="T34"/>
              <a:gd fmla="*/ 461640 h 681" name="T35"/>
              <a:gd fmla="*/ 99232 w 574" name="T36"/>
              <a:gd fmla="*/ 560387 h 681" name="T37"/>
              <a:gd fmla="*/ 0 w 574" name="T38"/>
              <a:gd fmla="*/ 461640 h 681" name="T39"/>
              <a:gd fmla="*/ 99232 w 574" name="T40"/>
              <a:gd fmla="*/ 362894 h 68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1" w="574">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88" name="Freeform 13"/>
          <p:cNvSpPr>
            <a:spLocks noEditPoints="1"/>
          </p:cNvSpPr>
          <p:nvPr/>
        </p:nvSpPr>
        <p:spPr bwMode="auto">
          <a:xfrm>
            <a:off x="1222375" y="4205288"/>
            <a:ext cx="1174750" cy="1600200"/>
          </a:xfrm>
          <a:custGeom>
            <a:gdLst>
              <a:gd fmla="*/ 107807 w 1373" name="T0"/>
              <a:gd fmla="*/ 540816 h 1870" name="T1"/>
              <a:gd fmla="*/ 0 w 1373" name="T2"/>
              <a:gd fmla="*/ 584458 h 1870" name="T3"/>
              <a:gd fmla="*/ 106951 w 1373" name="T4"/>
              <a:gd fmla="*/ 628100 h 1870" name="T5"/>
              <a:gd fmla="*/ 215613 w 1373" name="T6"/>
              <a:gd fmla="*/ 286667 h 1870" name="T7"/>
              <a:gd fmla="*/ 234437 w 1373" name="T8"/>
              <a:gd fmla="*/ 181413 h 1870" name="T9"/>
              <a:gd fmla="*/ 172833 w 1373" name="T10"/>
              <a:gd fmla="*/ 243881 h 1870" name="T11"/>
              <a:gd fmla="*/ 586092 w 1373" name="T12"/>
              <a:gd fmla="*/ 111244 h 1870" name="T13"/>
              <a:gd fmla="*/ 629728 w 1373" name="T14"/>
              <a:gd fmla="*/ 45353 h 1870" name="T15"/>
              <a:gd fmla="*/ 542456 w 1373" name="T16"/>
              <a:gd fmla="*/ 45353 h 1870" name="T17"/>
              <a:gd fmla="*/ 586092 w 1373" name="T18"/>
              <a:gd fmla="*/ 111244 h 1870" name="T19"/>
              <a:gd fmla="*/ 999350 w 1373" name="T20"/>
              <a:gd fmla="*/ 236179 h 1870" name="T21"/>
              <a:gd fmla="*/ 937747 w 1373" name="T22"/>
              <a:gd fmla="*/ 173712 h 1870" name="T23"/>
              <a:gd fmla="*/ 954003 w 1373" name="T24"/>
              <a:gd fmla="*/ 281533 h 1870" name="T25"/>
              <a:gd fmla="*/ 1065232 w 1373" name="T26"/>
              <a:gd fmla="*/ 540816 h 1870" name="T27"/>
              <a:gd fmla="*/ 1066088 w 1373" name="T28"/>
              <a:gd fmla="*/ 628100 h 1870" name="T29"/>
              <a:gd fmla="*/ 1174750 w 1373" name="T30"/>
              <a:gd fmla="*/ 584458 h 1870" name="T31"/>
              <a:gd fmla="*/ 813683 w 1373" name="T32"/>
              <a:gd fmla="*/ 612697 h 1870" name="T33"/>
              <a:gd fmla="*/ 642562 w 1373" name="T34"/>
              <a:gd fmla="*/ 668319 h 1870" name="T35"/>
              <a:gd fmla="*/ 586947 w 1373" name="T36"/>
              <a:gd fmla="*/ 839463 h 1870" name="T37"/>
              <a:gd fmla="*/ 531333 w 1373" name="T38"/>
              <a:gd fmla="*/ 668319 h 1870" name="T39"/>
              <a:gd fmla="*/ 361067 w 1373" name="T40"/>
              <a:gd fmla="*/ 612697 h 1870" name="T41"/>
              <a:gd fmla="*/ 531333 w 1373" name="T42"/>
              <a:gd fmla="*/ 557075 h 1870" name="T43"/>
              <a:gd fmla="*/ 586947 w 1373" name="T44"/>
              <a:gd fmla="*/ 385931 h 1870" name="T45"/>
              <a:gd fmla="*/ 642562 w 1373" name="T46"/>
              <a:gd fmla="*/ 557075 h 1870" name="T47"/>
              <a:gd fmla="*/ 813683 w 1373" name="T48"/>
              <a:gd fmla="*/ 612697 h 1870" name="T49"/>
              <a:gd fmla="*/ 420104 w 1373" name="T50"/>
              <a:gd fmla="*/ 1434190 h 1870" name="T51"/>
              <a:gd fmla="*/ 760636 w 1373" name="T52"/>
              <a:gd fmla="*/ 1263046 h 1870" name="T53"/>
              <a:gd fmla="*/ 453472 w 1373" name="T54"/>
              <a:gd fmla="*/ 1467563 h 1870" name="T55"/>
              <a:gd fmla="*/ 727267 w 1373" name="T56"/>
              <a:gd fmla="*/ 1467563 h 1870" name="T57"/>
              <a:gd fmla="*/ 475718 w 1373" name="T58"/>
              <a:gd fmla="*/ 1379424 h 1870" name="T59"/>
              <a:gd fmla="*/ 475718 w 1373" name="T60"/>
              <a:gd fmla="*/ 1488956 h 1870" name="T61"/>
              <a:gd fmla="*/ 760636 w 1373" name="T62"/>
              <a:gd fmla="*/ 1434190 h 1870" name="T63"/>
              <a:gd fmla="*/ 475718 w 1373" name="T64"/>
              <a:gd fmla="*/ 1379424 h 1870" name="T65"/>
              <a:gd fmla="*/ 485985 w 1373" name="T66"/>
              <a:gd fmla="*/ 1199722 h 1870" name="T67"/>
              <a:gd fmla="*/ 371334 w 1373" name="T68"/>
              <a:gd fmla="*/ 1066230 h 1870" name="T69"/>
              <a:gd fmla="*/ 248982 w 1373" name="T70"/>
              <a:gd fmla="*/ 839463 h 1870" name="T71"/>
              <a:gd fmla="*/ 586947 w 1373" name="T72"/>
              <a:gd fmla="*/ 170289 h 1870" name="T73"/>
              <a:gd fmla="*/ 925768 w 1373" name="T74"/>
              <a:gd fmla="*/ 838607 h 1870" name="T75"/>
              <a:gd fmla="*/ 803416 w 1373" name="T76"/>
              <a:gd fmla="*/ 1066230 h 1870" name="T77"/>
              <a:gd fmla="*/ 688765 w 1373" name="T78"/>
              <a:gd fmla="*/ 1199722 h 1870" name="T79"/>
              <a:gd fmla="*/ 237003 w 1373" name="T80"/>
              <a:gd fmla="*/ 593871 h 1870" name="T81"/>
              <a:gd fmla="*/ 361067 w 1373" name="T82"/>
              <a:gd fmla="*/ 885672 h 1870" name="T83"/>
              <a:gd fmla="*/ 462028 w 1373" name="T84"/>
              <a:gd fmla="*/ 1119284 h 1870" name="T85"/>
              <a:gd fmla="*/ 688765 w 1373" name="T86"/>
              <a:gd fmla="*/ 1126130 h 1870" name="T87"/>
              <a:gd fmla="*/ 738390 w 1373" name="T88"/>
              <a:gd fmla="*/ 1032856 h 1870" name="T89"/>
              <a:gd fmla="*/ 864164 w 1373" name="T90"/>
              <a:gd fmla="*/ 798389 h 1870" name="T91"/>
              <a:gd fmla="*/ 586947 w 1373" name="T92"/>
              <a:gd fmla="*/ 243881 h 187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870" w="1373">
                <a:moveTo>
                  <a:pt x="123" y="694"/>
                </a:moveTo>
                <a:cubicBezTo>
                  <a:pt x="123" y="673"/>
                  <a:pt x="124" y="652"/>
                  <a:pt x="126" y="632"/>
                </a:cubicBezTo>
                <a:lnTo>
                  <a:pt x="53" y="632"/>
                </a:lnTo>
                <a:cubicBezTo>
                  <a:pt x="24" y="632"/>
                  <a:pt x="0" y="655"/>
                  <a:pt x="0" y="683"/>
                </a:cubicBezTo>
                <a:cubicBezTo>
                  <a:pt x="0" y="711"/>
                  <a:pt x="24" y="734"/>
                  <a:pt x="53" y="734"/>
                </a:cubicBezTo>
                <a:lnTo>
                  <a:pt x="125" y="734"/>
                </a:lnTo>
                <a:cubicBezTo>
                  <a:pt x="124" y="721"/>
                  <a:pt x="123" y="708"/>
                  <a:pt x="123" y="694"/>
                </a:cubicBezTo>
                <a:close/>
                <a:moveTo>
                  <a:pt x="252" y="335"/>
                </a:moveTo>
                <a:cubicBezTo>
                  <a:pt x="274" y="309"/>
                  <a:pt x="298" y="285"/>
                  <a:pt x="324" y="263"/>
                </a:cubicBezTo>
                <a:lnTo>
                  <a:pt x="274" y="212"/>
                </a:lnTo>
                <a:cubicBezTo>
                  <a:pt x="253" y="192"/>
                  <a:pt x="220" y="191"/>
                  <a:pt x="200" y="211"/>
                </a:cubicBezTo>
                <a:cubicBezTo>
                  <a:pt x="180" y="231"/>
                  <a:pt x="181" y="264"/>
                  <a:pt x="202" y="285"/>
                </a:cubicBezTo>
                <a:lnTo>
                  <a:pt x="252" y="335"/>
                </a:lnTo>
                <a:close/>
                <a:moveTo>
                  <a:pt x="685" y="130"/>
                </a:moveTo>
                <a:cubicBezTo>
                  <a:pt x="702" y="130"/>
                  <a:pt x="719" y="131"/>
                  <a:pt x="736" y="133"/>
                </a:cubicBezTo>
                <a:lnTo>
                  <a:pt x="736" y="53"/>
                </a:lnTo>
                <a:cubicBezTo>
                  <a:pt x="736" y="24"/>
                  <a:pt x="713" y="0"/>
                  <a:pt x="685" y="0"/>
                </a:cubicBezTo>
                <a:cubicBezTo>
                  <a:pt x="657" y="0"/>
                  <a:pt x="634" y="24"/>
                  <a:pt x="634" y="53"/>
                </a:cubicBezTo>
                <a:lnTo>
                  <a:pt x="634" y="133"/>
                </a:lnTo>
                <a:cubicBezTo>
                  <a:pt x="651" y="131"/>
                  <a:pt x="668" y="130"/>
                  <a:pt x="685" y="130"/>
                </a:cubicBezTo>
                <a:close/>
                <a:moveTo>
                  <a:pt x="1115" y="329"/>
                </a:moveTo>
                <a:lnTo>
                  <a:pt x="1168" y="276"/>
                </a:lnTo>
                <a:cubicBezTo>
                  <a:pt x="1189" y="255"/>
                  <a:pt x="1190" y="222"/>
                  <a:pt x="1170" y="202"/>
                </a:cubicBezTo>
                <a:cubicBezTo>
                  <a:pt x="1150" y="182"/>
                  <a:pt x="1117" y="183"/>
                  <a:pt x="1096" y="203"/>
                </a:cubicBezTo>
                <a:lnTo>
                  <a:pt x="1042" y="257"/>
                </a:lnTo>
                <a:cubicBezTo>
                  <a:pt x="1069" y="279"/>
                  <a:pt x="1093" y="303"/>
                  <a:pt x="1115" y="329"/>
                </a:cubicBezTo>
                <a:close/>
                <a:moveTo>
                  <a:pt x="1319" y="632"/>
                </a:moveTo>
                <a:lnTo>
                  <a:pt x="1245" y="632"/>
                </a:lnTo>
                <a:cubicBezTo>
                  <a:pt x="1247" y="652"/>
                  <a:pt x="1249" y="673"/>
                  <a:pt x="1249" y="694"/>
                </a:cubicBezTo>
                <a:cubicBezTo>
                  <a:pt x="1249" y="708"/>
                  <a:pt x="1248" y="721"/>
                  <a:pt x="1246" y="734"/>
                </a:cubicBezTo>
                <a:lnTo>
                  <a:pt x="1319" y="734"/>
                </a:lnTo>
                <a:cubicBezTo>
                  <a:pt x="1349" y="734"/>
                  <a:pt x="1373" y="711"/>
                  <a:pt x="1373" y="683"/>
                </a:cubicBezTo>
                <a:cubicBezTo>
                  <a:pt x="1373" y="655"/>
                  <a:pt x="1349" y="632"/>
                  <a:pt x="1319" y="632"/>
                </a:cubicBezTo>
                <a:close/>
                <a:moveTo>
                  <a:pt x="951" y="716"/>
                </a:moveTo>
                <a:cubicBezTo>
                  <a:pt x="951" y="751"/>
                  <a:pt x="922" y="781"/>
                  <a:pt x="886" y="781"/>
                </a:cubicBezTo>
                <a:lnTo>
                  <a:pt x="751" y="781"/>
                </a:lnTo>
                <a:lnTo>
                  <a:pt x="751" y="915"/>
                </a:lnTo>
                <a:cubicBezTo>
                  <a:pt x="751" y="951"/>
                  <a:pt x="722" y="981"/>
                  <a:pt x="686" y="981"/>
                </a:cubicBezTo>
                <a:cubicBezTo>
                  <a:pt x="651" y="981"/>
                  <a:pt x="621" y="951"/>
                  <a:pt x="621" y="915"/>
                </a:cubicBezTo>
                <a:lnTo>
                  <a:pt x="621" y="781"/>
                </a:lnTo>
                <a:lnTo>
                  <a:pt x="487" y="781"/>
                </a:lnTo>
                <a:cubicBezTo>
                  <a:pt x="451" y="781"/>
                  <a:pt x="422" y="751"/>
                  <a:pt x="422" y="716"/>
                </a:cubicBezTo>
                <a:cubicBezTo>
                  <a:pt x="422" y="680"/>
                  <a:pt x="451" y="651"/>
                  <a:pt x="487" y="651"/>
                </a:cubicBezTo>
                <a:lnTo>
                  <a:pt x="621" y="651"/>
                </a:lnTo>
                <a:lnTo>
                  <a:pt x="621" y="516"/>
                </a:lnTo>
                <a:cubicBezTo>
                  <a:pt x="621" y="480"/>
                  <a:pt x="651" y="451"/>
                  <a:pt x="686" y="451"/>
                </a:cubicBezTo>
                <a:cubicBezTo>
                  <a:pt x="722" y="451"/>
                  <a:pt x="751" y="480"/>
                  <a:pt x="751" y="516"/>
                </a:cubicBezTo>
                <a:lnTo>
                  <a:pt x="751" y="651"/>
                </a:lnTo>
                <a:lnTo>
                  <a:pt x="886" y="651"/>
                </a:lnTo>
                <a:cubicBezTo>
                  <a:pt x="922" y="651"/>
                  <a:pt x="951" y="680"/>
                  <a:pt x="951" y="716"/>
                </a:cubicBezTo>
                <a:close/>
                <a:moveTo>
                  <a:pt x="889" y="1676"/>
                </a:moveTo>
                <a:lnTo>
                  <a:pt x="491" y="1676"/>
                </a:lnTo>
                <a:lnTo>
                  <a:pt x="491" y="1476"/>
                </a:lnTo>
                <a:lnTo>
                  <a:pt x="889" y="1476"/>
                </a:lnTo>
                <a:lnTo>
                  <a:pt x="889" y="1676"/>
                </a:lnTo>
                <a:close/>
                <a:moveTo>
                  <a:pt x="530" y="1715"/>
                </a:moveTo>
                <a:cubicBezTo>
                  <a:pt x="534" y="1801"/>
                  <a:pt x="604" y="1870"/>
                  <a:pt x="690" y="1870"/>
                </a:cubicBezTo>
                <a:cubicBezTo>
                  <a:pt x="776" y="1870"/>
                  <a:pt x="847" y="1801"/>
                  <a:pt x="850" y="1715"/>
                </a:cubicBezTo>
                <a:lnTo>
                  <a:pt x="530" y="1715"/>
                </a:lnTo>
                <a:close/>
                <a:moveTo>
                  <a:pt x="556" y="1612"/>
                </a:moveTo>
                <a:cubicBezTo>
                  <a:pt x="520" y="1612"/>
                  <a:pt x="491" y="1641"/>
                  <a:pt x="491" y="1676"/>
                </a:cubicBezTo>
                <a:cubicBezTo>
                  <a:pt x="491" y="1711"/>
                  <a:pt x="520" y="1740"/>
                  <a:pt x="556" y="1740"/>
                </a:cubicBezTo>
                <a:lnTo>
                  <a:pt x="824" y="1740"/>
                </a:lnTo>
                <a:cubicBezTo>
                  <a:pt x="860" y="1740"/>
                  <a:pt x="889" y="1711"/>
                  <a:pt x="889" y="1676"/>
                </a:cubicBezTo>
                <a:cubicBezTo>
                  <a:pt x="889" y="1641"/>
                  <a:pt x="860" y="1612"/>
                  <a:pt x="824" y="1612"/>
                </a:cubicBezTo>
                <a:lnTo>
                  <a:pt x="556" y="1612"/>
                </a:lnTo>
                <a:close/>
                <a:moveTo>
                  <a:pt x="805" y="1402"/>
                </a:moveTo>
                <a:lnTo>
                  <a:pt x="568" y="1402"/>
                </a:lnTo>
                <a:cubicBezTo>
                  <a:pt x="504" y="1402"/>
                  <a:pt x="454" y="1360"/>
                  <a:pt x="454" y="1308"/>
                </a:cubicBezTo>
                <a:cubicBezTo>
                  <a:pt x="454" y="1301"/>
                  <a:pt x="447" y="1271"/>
                  <a:pt x="434" y="1246"/>
                </a:cubicBezTo>
                <a:lnTo>
                  <a:pt x="346" y="1074"/>
                </a:lnTo>
                <a:cubicBezTo>
                  <a:pt x="332" y="1047"/>
                  <a:pt x="307" y="1005"/>
                  <a:pt x="291" y="981"/>
                </a:cubicBezTo>
                <a:cubicBezTo>
                  <a:pt x="281" y="965"/>
                  <a:pt x="191" y="825"/>
                  <a:pt x="191" y="694"/>
                </a:cubicBezTo>
                <a:cubicBezTo>
                  <a:pt x="191" y="421"/>
                  <a:pt x="413" y="199"/>
                  <a:pt x="686" y="199"/>
                </a:cubicBezTo>
                <a:cubicBezTo>
                  <a:pt x="959" y="199"/>
                  <a:pt x="1181" y="421"/>
                  <a:pt x="1181" y="694"/>
                </a:cubicBezTo>
                <a:cubicBezTo>
                  <a:pt x="1181" y="825"/>
                  <a:pt x="1092" y="965"/>
                  <a:pt x="1082" y="980"/>
                </a:cubicBezTo>
                <a:cubicBezTo>
                  <a:pt x="1066" y="1005"/>
                  <a:pt x="1041" y="1048"/>
                  <a:pt x="1027" y="1074"/>
                </a:cubicBezTo>
                <a:lnTo>
                  <a:pt x="939" y="1246"/>
                </a:lnTo>
                <a:cubicBezTo>
                  <a:pt x="926" y="1271"/>
                  <a:pt x="919" y="1301"/>
                  <a:pt x="919" y="1308"/>
                </a:cubicBezTo>
                <a:cubicBezTo>
                  <a:pt x="919" y="1360"/>
                  <a:pt x="869" y="1402"/>
                  <a:pt x="805" y="1402"/>
                </a:cubicBezTo>
                <a:close/>
                <a:moveTo>
                  <a:pt x="686" y="285"/>
                </a:moveTo>
                <a:cubicBezTo>
                  <a:pt x="461" y="285"/>
                  <a:pt x="277" y="468"/>
                  <a:pt x="277" y="694"/>
                </a:cubicBezTo>
                <a:cubicBezTo>
                  <a:pt x="277" y="802"/>
                  <a:pt x="362" y="932"/>
                  <a:pt x="363" y="933"/>
                </a:cubicBezTo>
                <a:cubicBezTo>
                  <a:pt x="381" y="961"/>
                  <a:pt x="407" y="1005"/>
                  <a:pt x="422" y="1035"/>
                </a:cubicBezTo>
                <a:lnTo>
                  <a:pt x="510" y="1207"/>
                </a:lnTo>
                <a:cubicBezTo>
                  <a:pt x="527" y="1240"/>
                  <a:pt x="540" y="1283"/>
                  <a:pt x="540" y="1308"/>
                </a:cubicBezTo>
                <a:cubicBezTo>
                  <a:pt x="541" y="1309"/>
                  <a:pt x="550" y="1316"/>
                  <a:pt x="568" y="1316"/>
                </a:cubicBezTo>
                <a:lnTo>
                  <a:pt x="805" y="1316"/>
                </a:lnTo>
                <a:cubicBezTo>
                  <a:pt x="823" y="1316"/>
                  <a:pt x="832" y="1309"/>
                  <a:pt x="834" y="1306"/>
                </a:cubicBezTo>
                <a:cubicBezTo>
                  <a:pt x="833" y="1283"/>
                  <a:pt x="846" y="1240"/>
                  <a:pt x="863" y="1207"/>
                </a:cubicBezTo>
                <a:lnTo>
                  <a:pt x="951" y="1035"/>
                </a:lnTo>
                <a:cubicBezTo>
                  <a:pt x="966" y="1006"/>
                  <a:pt x="993" y="961"/>
                  <a:pt x="1010" y="933"/>
                </a:cubicBezTo>
                <a:cubicBezTo>
                  <a:pt x="1040" y="888"/>
                  <a:pt x="1096" y="780"/>
                  <a:pt x="1096" y="694"/>
                </a:cubicBezTo>
                <a:cubicBezTo>
                  <a:pt x="1096" y="468"/>
                  <a:pt x="912" y="285"/>
                  <a:pt x="686" y="28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89" name="TextBox 4"/>
          <p:cNvSpPr txBox="1">
            <a:spLocks noChangeArrowheads="1"/>
          </p:cNvSpPr>
          <p:nvPr/>
        </p:nvSpPr>
        <p:spPr bwMode="auto">
          <a:xfrm>
            <a:off x="1104900" y="5886450"/>
            <a:ext cx="1411288" cy="39624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主要创新</a:t>
            </a:r>
          </a:p>
        </p:txBody>
      </p:sp>
      <p:sp>
        <p:nvSpPr>
          <p:cNvPr id="16390" name="Freeform 7"/>
          <p:cNvSpPr>
            <a:spLocks noEditPoints="1"/>
          </p:cNvSpPr>
          <p:nvPr/>
        </p:nvSpPr>
        <p:spPr bwMode="auto">
          <a:xfrm>
            <a:off x="1316038" y="1412875"/>
            <a:ext cx="987425" cy="1436688"/>
          </a:xfrm>
          <a:custGeom>
            <a:gdLst>
              <a:gd fmla="*/ 469222 w 1391" name="T0"/>
              <a:gd fmla="*/ 923838 h 2031" name="T1"/>
              <a:gd fmla="*/ 631072 w 1391" name="T2"/>
              <a:gd fmla="*/ 832586 h 2031" name="T3"/>
              <a:gd fmla="*/ 732583 w 1391" name="T4"/>
              <a:gd fmla="*/ 860881 h 2031" name="T5"/>
              <a:gd fmla="*/ 827705 w 1391" name="T6"/>
              <a:gd fmla="*/ 675548 h 2031" name="T7"/>
              <a:gd fmla="*/ 897982 w 1391" name="T8"/>
              <a:gd fmla="*/ 623201 h 2031" name="T9"/>
              <a:gd fmla="*/ 900821 w 1391" name="T10"/>
              <a:gd fmla="*/ 399669 h 2031" name="T11"/>
              <a:gd fmla="*/ 831964 w 1391" name="T12"/>
              <a:gd fmla="*/ 345201 h 2031" name="T13"/>
              <a:gd fmla="*/ 754589 w 1391" name="T14"/>
              <a:gd fmla="*/ 161990 h 2031" name="T15"/>
              <a:gd fmla="*/ 672954 w 1391" name="T16"/>
              <a:gd fmla="*/ 177552 h 2031" name="T17"/>
              <a:gd fmla="*/ 518203 w 1391" name="T18"/>
              <a:gd fmla="*/ 87008 h 2031" name="T19"/>
              <a:gd fmla="*/ 481290 w 1391" name="T20"/>
              <a:gd fmla="*/ 87008 h 2031" name="T21"/>
              <a:gd fmla="*/ 366291 w 1391" name="T22"/>
              <a:gd fmla="*/ 176845 h 2031" name="T23"/>
              <a:gd fmla="*/ 329378 w 1391" name="T24"/>
              <a:gd fmla="*/ 166234 h 2031" name="T25"/>
              <a:gd fmla="*/ 236386 w 1391" name="T26"/>
              <a:gd fmla="*/ 174015 h 2031" name="T27"/>
              <a:gd fmla="*/ 102221 w 1391" name="T28"/>
              <a:gd fmla="*/ 352982 h 2031" name="T29"/>
              <a:gd fmla="*/ 125646 w 1391" name="T30"/>
              <a:gd fmla="*/ 437161 h 2031" name="T31"/>
              <a:gd fmla="*/ 80925 w 1391" name="T32"/>
              <a:gd fmla="*/ 632397 h 2031" name="T33"/>
              <a:gd fmla="*/ 228577 w 1391" name="T34"/>
              <a:gd fmla="*/ 768922 h 2031" name="T35"/>
              <a:gd fmla="*/ 246324 w 1391" name="T36"/>
              <a:gd fmla="*/ 853807 h 2031" name="T37"/>
              <a:gd fmla="*/ 344285 w 1391" name="T38"/>
              <a:gd fmla="*/ 828342 h 2031" name="T39"/>
              <a:gd fmla="*/ 373390 w 1391" name="T40"/>
              <a:gd fmla="*/ 916057 h 2031" name="T41"/>
              <a:gd fmla="*/ 279688 w 1391" name="T42"/>
              <a:gd fmla="*/ 923130 h 2031" name="T43"/>
              <a:gd fmla="*/ 154041 w 1391" name="T44"/>
              <a:gd fmla="*/ 766800 h 2031" name="T45"/>
              <a:gd fmla="*/ 9228 w 1391" name="T46"/>
              <a:gd fmla="*/ 655034 h 2031" name="T47"/>
              <a:gd fmla="*/ 65308 w 1391" name="T48"/>
              <a:gd fmla="*/ 481018 h 2031" name="T49"/>
              <a:gd fmla="*/ 80925 w 1391" name="T50"/>
              <a:gd fmla="*/ 281537 h 2031" name="T51"/>
              <a:gd fmla="*/ 161850 w 1391" name="T52"/>
              <a:gd fmla="*/ 174015 h 2031" name="T53"/>
              <a:gd fmla="*/ 349964 w 1391" name="T54"/>
              <a:gd fmla="*/ 94789 h 2031" name="T55"/>
              <a:gd fmla="*/ 377649 w 1391" name="T56"/>
              <a:gd fmla="*/ 101863 h 2031" name="T57"/>
              <a:gd fmla="*/ 499746 w 1391" name="T58"/>
              <a:gd fmla="*/ 0 h 2031" name="T59"/>
              <a:gd fmla="*/ 643140 w 1391" name="T60"/>
              <a:gd fmla="*/ 107522 h 2031" name="T61"/>
              <a:gd fmla="*/ 808539 w 1391" name="T62"/>
              <a:gd fmla="*/ 110351 h 2031" name="T63"/>
              <a:gd fmla="*/ 855390 w 1391" name="T64"/>
              <a:gd fmla="*/ 274463 h 2031" name="T65"/>
              <a:gd fmla="*/ 960450 w 1391" name="T66"/>
              <a:gd fmla="*/ 444942 h 2031" name="T67"/>
              <a:gd fmla="*/ 958320 w 1391" name="T68"/>
              <a:gd fmla="*/ 579344 h 2031" name="T69"/>
              <a:gd fmla="*/ 848291 w 1391" name="T70"/>
              <a:gd fmla="*/ 746993 h 2031" name="T71"/>
              <a:gd fmla="*/ 732583 w 1391" name="T72"/>
              <a:gd fmla="*/ 935156 h 2031" name="T73"/>
              <a:gd fmla="*/ 631072 w 1391" name="T74"/>
              <a:gd fmla="*/ 906861 h 2031" name="T75"/>
              <a:gd fmla="*/ 487679 w 1391" name="T76"/>
              <a:gd fmla="*/ 1010845 h 2031" name="T77"/>
              <a:gd fmla="*/ 491938 w 1391" name="T78"/>
              <a:gd fmla="*/ 775995 h 2031" name="T79"/>
              <a:gd fmla="*/ 491938 w 1391" name="T80"/>
              <a:gd fmla="*/ 820560 h 2031" name="T81"/>
              <a:gd fmla="*/ 792921 w 1391" name="T82"/>
              <a:gd fmla="*/ 520631 h 2031" name="T83"/>
              <a:gd fmla="*/ 491938 w 1391" name="T84"/>
              <a:gd fmla="*/ 735675 h 2031" name="T85"/>
              <a:gd fmla="*/ 707737 w 1391" name="T86"/>
              <a:gd fmla="*/ 520631 h 2031" name="T87"/>
              <a:gd fmla="*/ 675084 w 1391" name="T88"/>
              <a:gd fmla="*/ 984672 h 2031" name="T89"/>
              <a:gd fmla="*/ 548017 w 1391" name="T90"/>
              <a:gd fmla="*/ 1057533 h 2031" name="T91"/>
              <a:gd fmla="*/ 651658 w 1391" name="T92"/>
              <a:gd fmla="*/ 1265502 h 2031" name="T93"/>
              <a:gd fmla="*/ 848291 w 1391" name="T94"/>
              <a:gd fmla="*/ 1376561 h 2031" name="T95"/>
              <a:gd fmla="*/ 357773 w 1391" name="T96"/>
              <a:gd fmla="*/ 999527 h 2031" name="T97"/>
              <a:gd fmla="*/ 247034 w 1391" name="T98"/>
              <a:gd fmla="*/ 987502 h 2031" name="T99"/>
              <a:gd fmla="*/ 172498 w 1391" name="T100"/>
              <a:gd fmla="*/ 1410515 h 2031" name="T101"/>
              <a:gd fmla="*/ 457154 w 1391" name="T102"/>
              <a:gd fmla="*/ 1392123 h 2031" name="T103"/>
              <a:gd fmla="*/ 487679 w 1391" name="T104"/>
              <a:gd fmla="*/ 1070265 h 203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030" w="139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391" name="TextBox 6"/>
          <p:cNvSpPr txBox="1">
            <a:spLocks noChangeArrowheads="1"/>
          </p:cNvSpPr>
          <p:nvPr/>
        </p:nvSpPr>
        <p:spPr bwMode="auto">
          <a:xfrm>
            <a:off x="1104900" y="2957513"/>
            <a:ext cx="1411288" cy="39624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lang="zh-CN" sz="2000">
                <a:solidFill>
                  <a:schemeClr val="accent2"/>
                </a:solidFill>
                <a:latin charset="-122" panose="020b0503020204020204" pitchFamily="34" typeface="微软雅黑"/>
                <a:ea charset="-122" pitchFamily="34" typeface="微软雅黑"/>
              </a:rPr>
              <a:t>研究贡献</a:t>
            </a:r>
          </a:p>
        </p:txBody>
      </p:sp>
      <p:sp>
        <p:nvSpPr>
          <p:cNvPr id="16392" name="椭圆 7"/>
          <p:cNvSpPr>
            <a:spLocks noChangeArrowheads="1" noChangeAspect="1"/>
          </p:cNvSpPr>
          <p:nvPr/>
        </p:nvSpPr>
        <p:spPr bwMode="auto">
          <a:xfrm>
            <a:off x="3036888" y="1111250"/>
            <a:ext cx="417512" cy="417513"/>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1600">
                <a:solidFill>
                  <a:schemeClr val="accent2"/>
                </a:solidFill>
                <a:latin charset="-122" panose="020b0503020204020204" pitchFamily="34" typeface="微软雅黑"/>
                <a:ea charset="-122" pitchFamily="34" typeface="微软雅黑"/>
              </a:rPr>
              <a:t>1</a:t>
            </a:r>
          </a:p>
        </p:txBody>
      </p:sp>
      <p:sp>
        <p:nvSpPr>
          <p:cNvPr id="16393" name="椭圆 8"/>
          <p:cNvSpPr>
            <a:spLocks noChangeArrowheads="1" noChangeAspect="1"/>
          </p:cNvSpPr>
          <p:nvPr/>
        </p:nvSpPr>
        <p:spPr bwMode="auto">
          <a:xfrm>
            <a:off x="3036888" y="1738313"/>
            <a:ext cx="417512" cy="417512"/>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1600">
                <a:solidFill>
                  <a:schemeClr val="accent2"/>
                </a:solidFill>
                <a:latin charset="-122" panose="020b0503020204020204" pitchFamily="34" typeface="微软雅黑"/>
                <a:ea charset="-122" pitchFamily="34" typeface="微软雅黑"/>
              </a:rPr>
              <a:t>2</a:t>
            </a:r>
          </a:p>
        </p:txBody>
      </p:sp>
      <p:sp>
        <p:nvSpPr>
          <p:cNvPr id="16394" name="椭圆 9"/>
          <p:cNvSpPr>
            <a:spLocks noChangeArrowheads="1" noChangeAspect="1"/>
          </p:cNvSpPr>
          <p:nvPr/>
        </p:nvSpPr>
        <p:spPr bwMode="auto">
          <a:xfrm>
            <a:off x="3036888" y="2420938"/>
            <a:ext cx="417512" cy="417512"/>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1600">
                <a:solidFill>
                  <a:schemeClr val="accent2"/>
                </a:solidFill>
                <a:latin charset="-122" panose="020b0503020204020204" pitchFamily="34" typeface="微软雅黑"/>
                <a:ea charset="-122" pitchFamily="34" typeface="微软雅黑"/>
              </a:rPr>
              <a:t>3</a:t>
            </a:r>
          </a:p>
        </p:txBody>
      </p:sp>
      <p:sp>
        <p:nvSpPr>
          <p:cNvPr id="16395" name="TextBox 10"/>
          <p:cNvSpPr txBox="1">
            <a:spLocks noChangeArrowheads="1"/>
          </p:cNvSpPr>
          <p:nvPr/>
        </p:nvSpPr>
        <p:spPr bwMode="auto">
          <a:xfrm>
            <a:off x="3419475" y="1033463"/>
            <a:ext cx="7294563"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a:solidFill>
                  <a:schemeClr val="accent1"/>
                </a:solidFill>
                <a:latin charset="-122" panose="020b0503020204020204" pitchFamily="34" typeface="微软雅黑"/>
                <a:ea charset="-122" pitchFamily="34" typeface="微软雅黑"/>
              </a:rPr>
              <a:t>开创了国内某某领域的研究空白，积累了一定的经验</a:t>
            </a:r>
          </a:p>
        </p:txBody>
      </p:sp>
      <p:sp>
        <p:nvSpPr>
          <p:cNvPr id="16396" name="TextBox 11"/>
          <p:cNvSpPr txBox="1">
            <a:spLocks noChangeArrowheads="1"/>
          </p:cNvSpPr>
          <p:nvPr/>
        </p:nvSpPr>
        <p:spPr bwMode="auto">
          <a:xfrm>
            <a:off x="3419475" y="1701800"/>
            <a:ext cx="7294563"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a:solidFill>
                  <a:schemeClr val="accent1"/>
                </a:solidFill>
                <a:latin charset="-122" panose="020b0503020204020204" pitchFamily="34" typeface="微软雅黑"/>
                <a:ea charset="-122" pitchFamily="34" typeface="微软雅黑"/>
              </a:rPr>
              <a:t>发表论文N篇，其中有一篇被引用N次；</a:t>
            </a:r>
          </a:p>
        </p:txBody>
      </p:sp>
      <p:sp>
        <p:nvSpPr>
          <p:cNvPr id="16397" name="TextBox 13"/>
          <p:cNvSpPr txBox="1">
            <a:spLocks noChangeArrowheads="1"/>
          </p:cNvSpPr>
          <p:nvPr/>
        </p:nvSpPr>
        <p:spPr bwMode="auto">
          <a:xfrm>
            <a:off x="3419475" y="2351088"/>
            <a:ext cx="7294563"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a:solidFill>
                  <a:schemeClr val="accent1"/>
                </a:solidFill>
                <a:latin charset="-122" panose="020b0503020204020204" pitchFamily="34" typeface="微软雅黑"/>
                <a:ea charset="-122" pitchFamily="34" typeface="微软雅黑"/>
              </a:rPr>
              <a:t>请输入您的文字请输入您的文字请输入您的文字</a:t>
            </a:r>
          </a:p>
        </p:txBody>
      </p:sp>
      <p:sp>
        <p:nvSpPr>
          <p:cNvPr id="16398" name="椭圆 14"/>
          <p:cNvSpPr>
            <a:spLocks noChangeArrowheads="1" noChangeAspect="1"/>
          </p:cNvSpPr>
          <p:nvPr/>
        </p:nvSpPr>
        <p:spPr bwMode="auto">
          <a:xfrm>
            <a:off x="3036888" y="3049588"/>
            <a:ext cx="417512" cy="419100"/>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1600">
                <a:solidFill>
                  <a:schemeClr val="accent2"/>
                </a:solidFill>
                <a:latin charset="-122" panose="020b0503020204020204" pitchFamily="34" typeface="微软雅黑"/>
                <a:ea charset="-122" pitchFamily="34" typeface="微软雅黑"/>
              </a:rPr>
              <a:t>4</a:t>
            </a:r>
          </a:p>
        </p:txBody>
      </p:sp>
      <p:sp>
        <p:nvSpPr>
          <p:cNvPr id="16399" name="TextBox 15"/>
          <p:cNvSpPr txBox="1">
            <a:spLocks noChangeArrowheads="1"/>
          </p:cNvSpPr>
          <p:nvPr/>
        </p:nvSpPr>
        <p:spPr bwMode="auto">
          <a:xfrm>
            <a:off x="3419475" y="2981325"/>
            <a:ext cx="7294563"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a:solidFill>
                  <a:schemeClr val="accent1"/>
                </a:solidFill>
                <a:latin charset="-122" panose="020b0503020204020204" pitchFamily="34" typeface="微软雅黑"/>
                <a:ea charset="-122" pitchFamily="34" typeface="微软雅黑"/>
              </a:rPr>
              <a:t>请输入您的文字请输入您的文字请输入您的文字请输入您</a:t>
            </a:r>
          </a:p>
        </p:txBody>
      </p:sp>
      <p:sp>
        <p:nvSpPr>
          <p:cNvPr id="16400" name="椭圆 16"/>
          <p:cNvSpPr>
            <a:spLocks noChangeArrowheads="1" noChangeAspect="1"/>
          </p:cNvSpPr>
          <p:nvPr/>
        </p:nvSpPr>
        <p:spPr bwMode="auto">
          <a:xfrm>
            <a:off x="3036888" y="4400550"/>
            <a:ext cx="417512" cy="417513"/>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1600">
                <a:solidFill>
                  <a:schemeClr val="accent2"/>
                </a:solidFill>
                <a:latin charset="-122" panose="020b0503020204020204" pitchFamily="34" typeface="微软雅黑"/>
                <a:ea charset="-122" pitchFamily="34" typeface="微软雅黑"/>
              </a:rPr>
              <a:t>1</a:t>
            </a:r>
          </a:p>
        </p:txBody>
      </p:sp>
      <p:sp>
        <p:nvSpPr>
          <p:cNvPr id="16401" name="椭圆 17"/>
          <p:cNvSpPr>
            <a:spLocks noChangeArrowheads="1" noChangeAspect="1"/>
          </p:cNvSpPr>
          <p:nvPr/>
        </p:nvSpPr>
        <p:spPr bwMode="auto">
          <a:xfrm>
            <a:off x="3036888" y="5535613"/>
            <a:ext cx="417512" cy="417512"/>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zh-CN" b="1" lang="en-US" sz="1600">
                <a:solidFill>
                  <a:schemeClr val="accent2"/>
                </a:solidFill>
                <a:latin charset="-122" panose="020b0503020204020204" pitchFamily="34" typeface="微软雅黑"/>
                <a:ea charset="-122" pitchFamily="34" typeface="微软雅黑"/>
              </a:rPr>
              <a:t>2</a:t>
            </a:r>
          </a:p>
        </p:txBody>
      </p:sp>
      <p:sp>
        <p:nvSpPr>
          <p:cNvPr id="16402" name="TextBox 18"/>
          <p:cNvSpPr txBox="1">
            <a:spLocks noChangeArrowheads="1"/>
          </p:cNvSpPr>
          <p:nvPr/>
        </p:nvSpPr>
        <p:spPr bwMode="auto">
          <a:xfrm>
            <a:off x="3419475" y="4224338"/>
            <a:ext cx="72945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a:solidFill>
                  <a:schemeClr val="accent1"/>
                </a:solidFill>
                <a:latin charset="-122" panose="020b0503020204020204" pitchFamily="34" typeface="微软雅黑"/>
                <a:ea charset="-122" pitchFamily="34" typeface="微软雅黑"/>
              </a:rPr>
              <a:t>在借鉴国外经验的基础上，结合国情首创了某某研究方法，使成果转化更具中国特色，更具有可操作性；</a:t>
            </a:r>
          </a:p>
        </p:txBody>
      </p:sp>
      <p:sp>
        <p:nvSpPr>
          <p:cNvPr id="16403" name="TextBox 19"/>
          <p:cNvSpPr txBox="1">
            <a:spLocks noChangeArrowheads="1"/>
          </p:cNvSpPr>
          <p:nvPr/>
        </p:nvSpPr>
        <p:spPr bwMode="auto">
          <a:xfrm>
            <a:off x="3419475" y="5424488"/>
            <a:ext cx="7294563"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lnSpc>
                <a:spcPct val="150000"/>
              </a:lnSpc>
            </a:pPr>
            <a:r>
              <a:rPr altLang="en-US" lang="zh-CN">
                <a:solidFill>
                  <a:schemeClr val="accent1"/>
                </a:solidFill>
                <a:latin charset="-122" panose="020b0503020204020204" pitchFamily="34" typeface="微软雅黑"/>
                <a:ea charset="-122" pitchFamily="34" typeface="微软雅黑"/>
              </a:rPr>
              <a:t>请在这里输入您的主要创意内容请在这里输入您的主要创意内容请在这里输入您的主要创意内容</a:t>
            </a:r>
          </a:p>
        </p:txBody>
      </p:sp>
      <p:cxnSp>
        <p:nvCxnSpPr>
          <p:cNvPr id="16404" name="直接连接符 20"/>
          <p:cNvCxnSpPr>
            <a:cxnSpLocks noChangeShapeType="1"/>
          </p:cNvCxnSpPr>
          <p:nvPr/>
        </p:nvCxnSpPr>
        <p:spPr bwMode="auto">
          <a:xfrm flipH="1">
            <a:off x="2768600" y="1033463"/>
            <a:ext cx="0" cy="2611437"/>
          </a:xfrm>
          <a:prstGeom prst="line">
            <a:avLst/>
          </a:prstGeom>
          <a:noFill/>
          <a:ln w="9525">
            <a:solidFill>
              <a:schemeClr val="accent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16405" name="直接连接符 21"/>
          <p:cNvCxnSpPr>
            <a:cxnSpLocks noChangeShapeType="1"/>
          </p:cNvCxnSpPr>
          <p:nvPr/>
        </p:nvCxnSpPr>
        <p:spPr bwMode="auto">
          <a:xfrm flipH="1">
            <a:off x="2768600" y="3978275"/>
            <a:ext cx="0" cy="2474913"/>
          </a:xfrm>
          <a:prstGeom prst="line">
            <a:avLst/>
          </a:prstGeom>
          <a:noFill/>
          <a:ln w="9525">
            <a:solidFill>
              <a:schemeClr val="accent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Tree>
  </p:cSld>
  <p:clrMapOvr>
    <a:masterClrMapping/>
  </p:clrMapOvr>
  <p:transition advTm="3804"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6387"/>
                                        </p:tgtEl>
                                        <p:attrNameLst>
                                          <p:attrName>style.visibility</p:attrName>
                                        </p:attrNameLst>
                                      </p:cBhvr>
                                      <p:to>
                                        <p:strVal val="visible"/>
                                      </p:to>
                                    </p:set>
                                    <p:anim calcmode="lin" valueType="num">
                                      <p:cBhvr>
                                        <p:cTn dur="300" fill="hold" id="7"/>
                                        <p:tgtEl>
                                          <p:spTgt spid="16387"/>
                                        </p:tgtEl>
                                        <p:attrNameLst>
                                          <p:attrName>ppt_w</p:attrName>
                                        </p:attrNameLst>
                                      </p:cBhvr>
                                      <p:tavLst>
                                        <p:tav tm="0">
                                          <p:val>
                                            <p:fltVal val="0"/>
                                          </p:val>
                                        </p:tav>
                                        <p:tav tm="100000">
                                          <p:val>
                                            <p:strVal val="#ppt_w"/>
                                          </p:val>
                                        </p:tav>
                                      </p:tavLst>
                                    </p:anim>
                                    <p:anim calcmode="lin" valueType="num">
                                      <p:cBhvr>
                                        <p:cTn dur="300" fill="hold" id="8"/>
                                        <p:tgtEl>
                                          <p:spTgt spid="16387"/>
                                        </p:tgtEl>
                                        <p:attrNameLst>
                                          <p:attrName>ppt_h</p:attrName>
                                        </p:attrNameLst>
                                      </p:cBhvr>
                                      <p:tavLst>
                                        <p:tav tm="0">
                                          <p:val>
                                            <p:fltVal val="0"/>
                                          </p:val>
                                        </p:tav>
                                        <p:tav tm="100000">
                                          <p:val>
                                            <p:strVal val="#ppt_h"/>
                                          </p:val>
                                        </p:tav>
                                      </p:tavLst>
                                    </p:anim>
                                    <p:anim calcmode="lin" valueType="num">
                                      <p:cBhvr>
                                        <p:cTn dur="300" fill="hold" id="9"/>
                                        <p:tgtEl>
                                          <p:spTgt spid="16387"/>
                                        </p:tgtEl>
                                        <p:attrNameLst>
                                          <p:attrName>style.rotation</p:attrName>
                                        </p:attrNameLst>
                                      </p:cBhvr>
                                      <p:tavLst>
                                        <p:tav tm="0">
                                          <p:val>
                                            <p:fltVal val="90"/>
                                          </p:val>
                                        </p:tav>
                                        <p:tav tm="100000">
                                          <p:val>
                                            <p:fltVal val="0"/>
                                          </p:val>
                                        </p:tav>
                                      </p:tavLst>
                                    </p:anim>
                                    <p:animEffect filter="fade" transition="in">
                                      <p:cBhvr>
                                        <p:cTn dur="300" id="10"/>
                                        <p:tgtEl>
                                          <p:spTgt spid="16387"/>
                                        </p:tgtEl>
                                      </p:cBhvr>
                                    </p:animEffect>
                                  </p:childTnLst>
                                </p:cTn>
                              </p:par>
                            </p:childTnLst>
                          </p:cTn>
                        </p:par>
                        <p:par>
                          <p:cTn fill="hold" id="11" nodeType="afterGroup">
                            <p:stCondLst>
                              <p:cond delay="300"/>
                            </p:stCondLst>
                            <p:childTnLst>
                              <p:par>
                                <p:cTn fill="hold" grpId="0" id="12" nodeType="afterEffect" presetClass="entr" presetID="41" presetSubtype="0">
                                  <p:stCondLst>
                                    <p:cond delay="0"/>
                                  </p:stCondLst>
                                  <p:iterate type="lt">
                                    <p:tmPct val="10000"/>
                                  </p:iterate>
                                  <p:childTnLst>
                                    <p:set>
                                      <p:cBhvr>
                                        <p:cTn dur="1" fill="hold" id="13">
                                          <p:stCondLst>
                                            <p:cond delay="0"/>
                                          </p:stCondLst>
                                        </p:cTn>
                                        <p:tgtEl>
                                          <p:spTgt spid="16386"/>
                                        </p:tgtEl>
                                        <p:attrNameLst>
                                          <p:attrName>style.visibility</p:attrName>
                                        </p:attrNameLst>
                                      </p:cBhvr>
                                      <p:to>
                                        <p:strVal val="visible"/>
                                      </p:to>
                                    </p:set>
                                    <p:anim calcmode="lin" valueType="num">
                                      <p:cBhvr>
                                        <p:cTn dur="400" fill="hold" id="14"/>
                                        <p:tgtEl>
                                          <p:spTgt spid="16386"/>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5"/>
                                        <p:tgtEl>
                                          <p:spTgt spid="16386"/>
                                        </p:tgtEl>
                                        <p:attrNameLst>
                                          <p:attrName>ppt_y</p:attrName>
                                        </p:attrNameLst>
                                      </p:cBhvr>
                                      <p:tavLst>
                                        <p:tav tm="0">
                                          <p:val>
                                            <p:strVal val="#ppt_y"/>
                                          </p:val>
                                        </p:tav>
                                        <p:tav tm="100000">
                                          <p:val>
                                            <p:strVal val="#ppt_y"/>
                                          </p:val>
                                        </p:tav>
                                      </p:tavLst>
                                    </p:anim>
                                    <p:anim calcmode="lin" valueType="num">
                                      <p:cBhvr>
                                        <p:cTn dur="400" fill="hold" id="16"/>
                                        <p:tgtEl>
                                          <p:spTgt spid="16386"/>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7"/>
                                        <p:tgtEl>
                                          <p:spTgt spid="16386"/>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8" tmFilter="0,0; .5, 1; 1, 1"/>
                                        <p:tgtEl>
                                          <p:spTgt spid="16386"/>
                                        </p:tgtEl>
                                      </p:cBhvr>
                                    </p:animEffect>
                                  </p:childTnLst>
                                </p:cTn>
                              </p:par>
                            </p:childTnLst>
                          </p:cTn>
                        </p:par>
                        <p:par>
                          <p:cTn fill="hold" id="19" nodeType="afterGroup">
                            <p:stCondLst>
                              <p:cond delay="700"/>
                            </p:stCondLst>
                            <p:childTnLst>
                              <p:par>
                                <p:cTn fill="hold" grpId="0" id="20" nodeType="afterEffect" presetClass="entr" presetID="52" presetSubtype="0">
                                  <p:stCondLst>
                                    <p:cond delay="0"/>
                                  </p:stCondLst>
                                  <p:childTnLst>
                                    <p:set>
                                      <p:cBhvr>
                                        <p:cTn dur="1" fill="hold" id="21">
                                          <p:stCondLst>
                                            <p:cond delay="0"/>
                                          </p:stCondLst>
                                        </p:cTn>
                                        <p:tgtEl>
                                          <p:spTgt spid="16390"/>
                                        </p:tgtEl>
                                        <p:attrNameLst>
                                          <p:attrName>style.visibility</p:attrName>
                                        </p:attrNameLst>
                                      </p:cBhvr>
                                      <p:to>
                                        <p:strVal val="visible"/>
                                      </p:to>
                                    </p:set>
                                    <p:animScale>
                                      <p:cBhvr>
                                        <p:cTn decel="50000" dur="1000" fill="hold" id="22">
                                          <p:stCondLst>
                                            <p:cond delay="0"/>
                                          </p:stCondLst>
                                        </p:cTn>
                                        <p:tgtEl>
                                          <p:spTgt spid="1639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3">
                                          <p:stCondLst>
                                            <p:cond delay="0"/>
                                          </p:stCondLst>
                                        </p:cTn>
                                        <p:tgtEl>
                                          <p:spTgt spid="16390"/>
                                        </p:tgtEl>
                                        <p:attrNameLst>
                                          <p:attrName>ppt_x,ppt_y</p:attrName>
                                        </p:attrNameLst>
                                      </p:cBhvr>
                                      <p:rCtr x="0" y="0"/>
                                    </p:animMotion>
                                    <p:animEffect filter="fade" transition="in">
                                      <p:cBhvr>
                                        <p:cTn dur="1000" id="24"/>
                                        <p:tgtEl>
                                          <p:spTgt spid="16390"/>
                                        </p:tgtEl>
                                      </p:cBhvr>
                                    </p:animEffect>
                                  </p:childTnLst>
                                </p:cTn>
                              </p:par>
                            </p:childTnLst>
                          </p:cTn>
                        </p:par>
                        <p:par>
                          <p:cTn fill="hold" id="25" nodeType="afterGroup">
                            <p:stCondLst>
                              <p:cond delay="1700"/>
                            </p:stCondLst>
                            <p:childTnLst>
                              <p:par>
                                <p:cTn fill="hold" grpId="0" id="26" nodeType="afterEffect" presetClass="entr" presetID="31" presetSubtype="0">
                                  <p:stCondLst>
                                    <p:cond delay="0"/>
                                  </p:stCondLst>
                                  <p:childTnLst>
                                    <p:set>
                                      <p:cBhvr>
                                        <p:cTn dur="1" fill="hold" id="27">
                                          <p:stCondLst>
                                            <p:cond delay="0"/>
                                          </p:stCondLst>
                                        </p:cTn>
                                        <p:tgtEl>
                                          <p:spTgt spid="16391"/>
                                        </p:tgtEl>
                                        <p:attrNameLst>
                                          <p:attrName>style.visibility</p:attrName>
                                        </p:attrNameLst>
                                      </p:cBhvr>
                                      <p:to>
                                        <p:strVal val="visible"/>
                                      </p:to>
                                    </p:set>
                                    <p:anim calcmode="lin" valueType="num">
                                      <p:cBhvr>
                                        <p:cTn dur="400" fill="hold" id="28"/>
                                        <p:tgtEl>
                                          <p:spTgt spid="16391"/>
                                        </p:tgtEl>
                                        <p:attrNameLst>
                                          <p:attrName>ppt_w</p:attrName>
                                        </p:attrNameLst>
                                      </p:cBhvr>
                                      <p:tavLst>
                                        <p:tav tm="0">
                                          <p:val>
                                            <p:fltVal val="0"/>
                                          </p:val>
                                        </p:tav>
                                        <p:tav tm="100000">
                                          <p:val>
                                            <p:strVal val="#ppt_w"/>
                                          </p:val>
                                        </p:tav>
                                      </p:tavLst>
                                    </p:anim>
                                    <p:anim calcmode="lin" valueType="num">
                                      <p:cBhvr>
                                        <p:cTn dur="400" fill="hold" id="29"/>
                                        <p:tgtEl>
                                          <p:spTgt spid="16391"/>
                                        </p:tgtEl>
                                        <p:attrNameLst>
                                          <p:attrName>ppt_h</p:attrName>
                                        </p:attrNameLst>
                                      </p:cBhvr>
                                      <p:tavLst>
                                        <p:tav tm="0">
                                          <p:val>
                                            <p:fltVal val="0"/>
                                          </p:val>
                                        </p:tav>
                                        <p:tav tm="100000">
                                          <p:val>
                                            <p:strVal val="#ppt_h"/>
                                          </p:val>
                                        </p:tav>
                                      </p:tavLst>
                                    </p:anim>
                                    <p:anim calcmode="lin" valueType="num">
                                      <p:cBhvr>
                                        <p:cTn dur="400" fill="hold" id="30"/>
                                        <p:tgtEl>
                                          <p:spTgt spid="16391"/>
                                        </p:tgtEl>
                                        <p:attrNameLst>
                                          <p:attrName>style.rotation</p:attrName>
                                        </p:attrNameLst>
                                      </p:cBhvr>
                                      <p:tavLst>
                                        <p:tav tm="0">
                                          <p:val>
                                            <p:fltVal val="90"/>
                                          </p:val>
                                        </p:tav>
                                        <p:tav tm="100000">
                                          <p:val>
                                            <p:fltVal val="0"/>
                                          </p:val>
                                        </p:tav>
                                      </p:tavLst>
                                    </p:anim>
                                    <p:animEffect filter="fade" transition="in">
                                      <p:cBhvr>
                                        <p:cTn dur="400" id="31"/>
                                        <p:tgtEl>
                                          <p:spTgt spid="16391"/>
                                        </p:tgtEl>
                                      </p:cBhvr>
                                    </p:animEffect>
                                  </p:childTnLst>
                                </p:cTn>
                              </p:par>
                            </p:childTnLst>
                          </p:cTn>
                        </p:par>
                        <p:par>
                          <p:cTn fill="hold" id="32" nodeType="afterGroup">
                            <p:stCondLst>
                              <p:cond delay="2100"/>
                            </p:stCondLst>
                            <p:childTnLst>
                              <p:par>
                                <p:cTn fill="hold" id="33" nodeType="afterEffect" presetClass="entr" presetID="16" presetSubtype="42">
                                  <p:stCondLst>
                                    <p:cond delay="0"/>
                                  </p:stCondLst>
                                  <p:childTnLst>
                                    <p:set>
                                      <p:cBhvr>
                                        <p:cTn dur="1" fill="hold" id="34">
                                          <p:stCondLst>
                                            <p:cond delay="0"/>
                                          </p:stCondLst>
                                        </p:cTn>
                                        <p:tgtEl>
                                          <p:spTgt spid="16404"/>
                                        </p:tgtEl>
                                        <p:attrNameLst>
                                          <p:attrName>style.visibility</p:attrName>
                                        </p:attrNameLst>
                                      </p:cBhvr>
                                      <p:to>
                                        <p:strVal val="visible"/>
                                      </p:to>
                                    </p:set>
                                    <p:animEffect filter="barn(outHorizontal)" transition="in">
                                      <p:cBhvr>
                                        <p:cTn dur="600" id="35"/>
                                        <p:tgtEl>
                                          <p:spTgt spid="16404"/>
                                        </p:tgtEl>
                                      </p:cBhvr>
                                    </p:animEffect>
                                  </p:childTnLst>
                                </p:cTn>
                              </p:par>
                            </p:childTnLst>
                          </p:cTn>
                        </p:par>
                        <p:par>
                          <p:cTn fill="hold" id="36" nodeType="afterGroup">
                            <p:stCondLst>
                              <p:cond delay="2700"/>
                            </p:stCondLst>
                            <p:childTnLst>
                              <p:par>
                                <p:cTn fill="hold" grpId="0" id="37" nodeType="afterEffect" presetClass="entr" presetID="2" presetSubtype="6">
                                  <p:stCondLst>
                                    <p:cond delay="0"/>
                                  </p:stCondLst>
                                  <p:childTnLst>
                                    <p:set>
                                      <p:cBhvr>
                                        <p:cTn dur="1" fill="hold" id="38">
                                          <p:stCondLst>
                                            <p:cond delay="0"/>
                                          </p:stCondLst>
                                        </p:cTn>
                                        <p:tgtEl>
                                          <p:spTgt spid="16392"/>
                                        </p:tgtEl>
                                        <p:attrNameLst>
                                          <p:attrName>style.visibility</p:attrName>
                                        </p:attrNameLst>
                                      </p:cBhvr>
                                      <p:to>
                                        <p:strVal val="visible"/>
                                      </p:to>
                                    </p:set>
                                    <p:anim calcmode="lin" valueType="num">
                                      <p:cBhvr additive="base">
                                        <p:cTn dur="500" fill="hold" id="39"/>
                                        <p:tgtEl>
                                          <p:spTgt spid="16392"/>
                                        </p:tgtEl>
                                        <p:attrNameLst>
                                          <p:attrName>ppt_x</p:attrName>
                                        </p:attrNameLst>
                                      </p:cBhvr>
                                      <p:tavLst>
                                        <p:tav tm="0">
                                          <p:val>
                                            <p:strVal val="1+#ppt_w/2"/>
                                          </p:val>
                                        </p:tav>
                                        <p:tav tm="100000">
                                          <p:val>
                                            <p:strVal val="#ppt_x"/>
                                          </p:val>
                                        </p:tav>
                                      </p:tavLst>
                                    </p:anim>
                                    <p:anim calcmode="lin" valueType="num">
                                      <p:cBhvr additive="base">
                                        <p:cTn dur="500" fill="hold" id="40"/>
                                        <p:tgtEl>
                                          <p:spTgt spid="16392"/>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6">
                                  <p:stCondLst>
                                    <p:cond delay="100"/>
                                  </p:stCondLst>
                                  <p:childTnLst>
                                    <p:set>
                                      <p:cBhvr>
                                        <p:cTn dur="1" fill="hold" id="42">
                                          <p:stCondLst>
                                            <p:cond delay="0"/>
                                          </p:stCondLst>
                                        </p:cTn>
                                        <p:tgtEl>
                                          <p:spTgt spid="16393"/>
                                        </p:tgtEl>
                                        <p:attrNameLst>
                                          <p:attrName>style.visibility</p:attrName>
                                        </p:attrNameLst>
                                      </p:cBhvr>
                                      <p:to>
                                        <p:strVal val="visible"/>
                                      </p:to>
                                    </p:set>
                                    <p:anim calcmode="lin" valueType="num">
                                      <p:cBhvr additive="base">
                                        <p:cTn dur="500" fill="hold" id="43"/>
                                        <p:tgtEl>
                                          <p:spTgt spid="16393"/>
                                        </p:tgtEl>
                                        <p:attrNameLst>
                                          <p:attrName>ppt_x</p:attrName>
                                        </p:attrNameLst>
                                      </p:cBhvr>
                                      <p:tavLst>
                                        <p:tav tm="0">
                                          <p:val>
                                            <p:strVal val="1+#ppt_w/2"/>
                                          </p:val>
                                        </p:tav>
                                        <p:tav tm="100000">
                                          <p:val>
                                            <p:strVal val="#ppt_x"/>
                                          </p:val>
                                        </p:tav>
                                      </p:tavLst>
                                    </p:anim>
                                    <p:anim calcmode="lin" valueType="num">
                                      <p:cBhvr additive="base">
                                        <p:cTn dur="500" fill="hold" id="44"/>
                                        <p:tgtEl>
                                          <p:spTgt spid="16393"/>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6">
                                  <p:stCondLst>
                                    <p:cond delay="200"/>
                                  </p:stCondLst>
                                  <p:childTnLst>
                                    <p:set>
                                      <p:cBhvr>
                                        <p:cTn dur="1" fill="hold" id="46">
                                          <p:stCondLst>
                                            <p:cond delay="0"/>
                                          </p:stCondLst>
                                        </p:cTn>
                                        <p:tgtEl>
                                          <p:spTgt spid="16394"/>
                                        </p:tgtEl>
                                        <p:attrNameLst>
                                          <p:attrName>style.visibility</p:attrName>
                                        </p:attrNameLst>
                                      </p:cBhvr>
                                      <p:to>
                                        <p:strVal val="visible"/>
                                      </p:to>
                                    </p:set>
                                    <p:anim calcmode="lin" valueType="num">
                                      <p:cBhvr additive="base">
                                        <p:cTn dur="500" fill="hold" id="47"/>
                                        <p:tgtEl>
                                          <p:spTgt spid="16394"/>
                                        </p:tgtEl>
                                        <p:attrNameLst>
                                          <p:attrName>ppt_x</p:attrName>
                                        </p:attrNameLst>
                                      </p:cBhvr>
                                      <p:tavLst>
                                        <p:tav tm="0">
                                          <p:val>
                                            <p:strVal val="1+#ppt_w/2"/>
                                          </p:val>
                                        </p:tav>
                                        <p:tav tm="100000">
                                          <p:val>
                                            <p:strVal val="#ppt_x"/>
                                          </p:val>
                                        </p:tav>
                                      </p:tavLst>
                                    </p:anim>
                                    <p:anim calcmode="lin" valueType="num">
                                      <p:cBhvr additive="base">
                                        <p:cTn dur="500" fill="hold" id="48"/>
                                        <p:tgtEl>
                                          <p:spTgt spid="16394"/>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6">
                                  <p:stCondLst>
                                    <p:cond delay="300"/>
                                  </p:stCondLst>
                                  <p:childTnLst>
                                    <p:set>
                                      <p:cBhvr>
                                        <p:cTn dur="1" fill="hold" id="50">
                                          <p:stCondLst>
                                            <p:cond delay="0"/>
                                          </p:stCondLst>
                                        </p:cTn>
                                        <p:tgtEl>
                                          <p:spTgt spid="16398"/>
                                        </p:tgtEl>
                                        <p:attrNameLst>
                                          <p:attrName>style.visibility</p:attrName>
                                        </p:attrNameLst>
                                      </p:cBhvr>
                                      <p:to>
                                        <p:strVal val="visible"/>
                                      </p:to>
                                    </p:set>
                                    <p:anim calcmode="lin" valueType="num">
                                      <p:cBhvr additive="base">
                                        <p:cTn dur="500" fill="hold" id="51"/>
                                        <p:tgtEl>
                                          <p:spTgt spid="16398"/>
                                        </p:tgtEl>
                                        <p:attrNameLst>
                                          <p:attrName>ppt_x</p:attrName>
                                        </p:attrNameLst>
                                      </p:cBhvr>
                                      <p:tavLst>
                                        <p:tav tm="0">
                                          <p:val>
                                            <p:strVal val="1+#ppt_w/2"/>
                                          </p:val>
                                        </p:tav>
                                        <p:tav tm="100000">
                                          <p:val>
                                            <p:strVal val="#ppt_x"/>
                                          </p:val>
                                        </p:tav>
                                      </p:tavLst>
                                    </p:anim>
                                    <p:anim calcmode="lin" valueType="num">
                                      <p:cBhvr additive="base">
                                        <p:cTn dur="500" fill="hold" id="52"/>
                                        <p:tgtEl>
                                          <p:spTgt spid="16398"/>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3500"/>
                            </p:stCondLst>
                            <p:childTnLst>
                              <p:par>
                                <p:cTn fill="hold" grpId="0" id="54" nodeType="afterEffect" presetClass="entr" presetID="22" presetSubtype="8">
                                  <p:stCondLst>
                                    <p:cond delay="0"/>
                                  </p:stCondLst>
                                  <p:childTnLst>
                                    <p:set>
                                      <p:cBhvr>
                                        <p:cTn dur="1" fill="hold" id="55">
                                          <p:stCondLst>
                                            <p:cond delay="0"/>
                                          </p:stCondLst>
                                        </p:cTn>
                                        <p:tgtEl>
                                          <p:spTgt spid="16395"/>
                                        </p:tgtEl>
                                        <p:attrNameLst>
                                          <p:attrName>style.visibility</p:attrName>
                                        </p:attrNameLst>
                                      </p:cBhvr>
                                      <p:to>
                                        <p:strVal val="visible"/>
                                      </p:to>
                                    </p:set>
                                    <p:animEffect filter="wipe(left)" transition="in">
                                      <p:cBhvr>
                                        <p:cTn dur="500" id="56"/>
                                        <p:tgtEl>
                                          <p:spTgt spid="16395"/>
                                        </p:tgtEl>
                                      </p:cBhvr>
                                    </p:animEffect>
                                  </p:childTnLst>
                                </p:cTn>
                              </p:par>
                              <p:par>
                                <p:cTn fill="hold" grpId="0" id="57" nodeType="withEffect" presetClass="entr" presetID="22" presetSubtype="8">
                                  <p:stCondLst>
                                    <p:cond delay="100"/>
                                  </p:stCondLst>
                                  <p:childTnLst>
                                    <p:set>
                                      <p:cBhvr>
                                        <p:cTn dur="1" fill="hold" id="58">
                                          <p:stCondLst>
                                            <p:cond delay="0"/>
                                          </p:stCondLst>
                                        </p:cTn>
                                        <p:tgtEl>
                                          <p:spTgt spid="16396"/>
                                        </p:tgtEl>
                                        <p:attrNameLst>
                                          <p:attrName>style.visibility</p:attrName>
                                        </p:attrNameLst>
                                      </p:cBhvr>
                                      <p:to>
                                        <p:strVal val="visible"/>
                                      </p:to>
                                    </p:set>
                                    <p:animEffect filter="wipe(left)" transition="in">
                                      <p:cBhvr>
                                        <p:cTn dur="500" id="59"/>
                                        <p:tgtEl>
                                          <p:spTgt spid="16396"/>
                                        </p:tgtEl>
                                      </p:cBhvr>
                                    </p:animEffect>
                                  </p:childTnLst>
                                </p:cTn>
                              </p:par>
                              <p:par>
                                <p:cTn fill="hold" grpId="0" id="60" nodeType="withEffect" presetClass="entr" presetID="22" presetSubtype="8">
                                  <p:stCondLst>
                                    <p:cond delay="200"/>
                                  </p:stCondLst>
                                  <p:childTnLst>
                                    <p:set>
                                      <p:cBhvr>
                                        <p:cTn dur="1" fill="hold" id="61">
                                          <p:stCondLst>
                                            <p:cond delay="0"/>
                                          </p:stCondLst>
                                        </p:cTn>
                                        <p:tgtEl>
                                          <p:spTgt spid="16397"/>
                                        </p:tgtEl>
                                        <p:attrNameLst>
                                          <p:attrName>style.visibility</p:attrName>
                                        </p:attrNameLst>
                                      </p:cBhvr>
                                      <p:to>
                                        <p:strVal val="visible"/>
                                      </p:to>
                                    </p:set>
                                    <p:animEffect filter="wipe(left)" transition="in">
                                      <p:cBhvr>
                                        <p:cTn dur="500" id="62"/>
                                        <p:tgtEl>
                                          <p:spTgt spid="16397"/>
                                        </p:tgtEl>
                                      </p:cBhvr>
                                    </p:animEffect>
                                  </p:childTnLst>
                                </p:cTn>
                              </p:par>
                              <p:par>
                                <p:cTn fill="hold" grpId="0" id="63" nodeType="withEffect" presetClass="entr" presetID="22" presetSubtype="8">
                                  <p:stCondLst>
                                    <p:cond delay="300"/>
                                  </p:stCondLst>
                                  <p:childTnLst>
                                    <p:set>
                                      <p:cBhvr>
                                        <p:cTn dur="1" fill="hold" id="64">
                                          <p:stCondLst>
                                            <p:cond delay="0"/>
                                          </p:stCondLst>
                                        </p:cTn>
                                        <p:tgtEl>
                                          <p:spTgt spid="16399"/>
                                        </p:tgtEl>
                                        <p:attrNameLst>
                                          <p:attrName>style.visibility</p:attrName>
                                        </p:attrNameLst>
                                      </p:cBhvr>
                                      <p:to>
                                        <p:strVal val="visible"/>
                                      </p:to>
                                    </p:set>
                                    <p:animEffect filter="wipe(left)" transition="in">
                                      <p:cBhvr>
                                        <p:cTn dur="500" id="65"/>
                                        <p:tgtEl>
                                          <p:spTgt spid="16399"/>
                                        </p:tgtEl>
                                      </p:cBhvr>
                                    </p:animEffect>
                                  </p:childTnLst>
                                </p:cTn>
                              </p:par>
                            </p:childTnLst>
                          </p:cTn>
                        </p:par>
                        <p:par>
                          <p:cTn fill="hold" id="66" nodeType="afterGroup">
                            <p:stCondLst>
                              <p:cond delay="4300"/>
                            </p:stCondLst>
                            <p:childTnLst>
                              <p:par>
                                <p:cTn fill="hold" grpId="0" id="67" nodeType="afterEffect" presetClass="entr" presetID="52" presetSubtype="0">
                                  <p:stCondLst>
                                    <p:cond delay="0"/>
                                  </p:stCondLst>
                                  <p:childTnLst>
                                    <p:set>
                                      <p:cBhvr>
                                        <p:cTn dur="1" fill="hold" id="68">
                                          <p:stCondLst>
                                            <p:cond delay="0"/>
                                          </p:stCondLst>
                                        </p:cTn>
                                        <p:tgtEl>
                                          <p:spTgt spid="16388"/>
                                        </p:tgtEl>
                                        <p:attrNameLst>
                                          <p:attrName>style.visibility</p:attrName>
                                        </p:attrNameLst>
                                      </p:cBhvr>
                                      <p:to>
                                        <p:strVal val="visible"/>
                                      </p:to>
                                    </p:set>
                                    <p:animScale>
                                      <p:cBhvr>
                                        <p:cTn decel="50000" dur="1000" fill="hold" id="69">
                                          <p:stCondLst>
                                            <p:cond delay="0"/>
                                          </p:stCondLst>
                                        </p:cTn>
                                        <p:tgtEl>
                                          <p:spTgt spid="1638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70">
                                          <p:stCondLst>
                                            <p:cond delay="0"/>
                                          </p:stCondLst>
                                        </p:cTn>
                                        <p:tgtEl>
                                          <p:spTgt spid="16388"/>
                                        </p:tgtEl>
                                        <p:attrNameLst>
                                          <p:attrName>ppt_x,ppt_y</p:attrName>
                                        </p:attrNameLst>
                                      </p:cBhvr>
                                      <p:rCtr x="0" y="0"/>
                                    </p:animMotion>
                                    <p:animEffect filter="fade" transition="in">
                                      <p:cBhvr>
                                        <p:cTn dur="1000" id="71"/>
                                        <p:tgtEl>
                                          <p:spTgt spid="16388"/>
                                        </p:tgtEl>
                                      </p:cBhvr>
                                    </p:animEffect>
                                  </p:childTnLst>
                                </p:cTn>
                              </p:par>
                            </p:childTnLst>
                          </p:cTn>
                        </p:par>
                        <p:par>
                          <p:cTn fill="hold" id="72" nodeType="afterGroup">
                            <p:stCondLst>
                              <p:cond delay="5300"/>
                            </p:stCondLst>
                            <p:childTnLst>
                              <p:par>
                                <p:cTn fill="hold" grpId="0" id="73" nodeType="afterEffect" presetClass="entr" presetID="31" presetSubtype="0">
                                  <p:stCondLst>
                                    <p:cond delay="0"/>
                                  </p:stCondLst>
                                  <p:childTnLst>
                                    <p:set>
                                      <p:cBhvr>
                                        <p:cTn dur="1" fill="hold" id="74">
                                          <p:stCondLst>
                                            <p:cond delay="0"/>
                                          </p:stCondLst>
                                        </p:cTn>
                                        <p:tgtEl>
                                          <p:spTgt spid="16389"/>
                                        </p:tgtEl>
                                        <p:attrNameLst>
                                          <p:attrName>style.visibility</p:attrName>
                                        </p:attrNameLst>
                                      </p:cBhvr>
                                      <p:to>
                                        <p:strVal val="visible"/>
                                      </p:to>
                                    </p:set>
                                    <p:anim calcmode="lin" valueType="num">
                                      <p:cBhvr>
                                        <p:cTn dur="400" fill="hold" id="75"/>
                                        <p:tgtEl>
                                          <p:spTgt spid="16389"/>
                                        </p:tgtEl>
                                        <p:attrNameLst>
                                          <p:attrName>ppt_w</p:attrName>
                                        </p:attrNameLst>
                                      </p:cBhvr>
                                      <p:tavLst>
                                        <p:tav tm="0">
                                          <p:val>
                                            <p:fltVal val="0"/>
                                          </p:val>
                                        </p:tav>
                                        <p:tav tm="100000">
                                          <p:val>
                                            <p:strVal val="#ppt_w"/>
                                          </p:val>
                                        </p:tav>
                                      </p:tavLst>
                                    </p:anim>
                                    <p:anim calcmode="lin" valueType="num">
                                      <p:cBhvr>
                                        <p:cTn dur="400" fill="hold" id="76"/>
                                        <p:tgtEl>
                                          <p:spTgt spid="16389"/>
                                        </p:tgtEl>
                                        <p:attrNameLst>
                                          <p:attrName>ppt_h</p:attrName>
                                        </p:attrNameLst>
                                      </p:cBhvr>
                                      <p:tavLst>
                                        <p:tav tm="0">
                                          <p:val>
                                            <p:fltVal val="0"/>
                                          </p:val>
                                        </p:tav>
                                        <p:tav tm="100000">
                                          <p:val>
                                            <p:strVal val="#ppt_h"/>
                                          </p:val>
                                        </p:tav>
                                      </p:tavLst>
                                    </p:anim>
                                    <p:anim calcmode="lin" valueType="num">
                                      <p:cBhvr>
                                        <p:cTn dur="400" fill="hold" id="77"/>
                                        <p:tgtEl>
                                          <p:spTgt spid="16389"/>
                                        </p:tgtEl>
                                        <p:attrNameLst>
                                          <p:attrName>style.rotation</p:attrName>
                                        </p:attrNameLst>
                                      </p:cBhvr>
                                      <p:tavLst>
                                        <p:tav tm="0">
                                          <p:val>
                                            <p:fltVal val="90"/>
                                          </p:val>
                                        </p:tav>
                                        <p:tav tm="100000">
                                          <p:val>
                                            <p:fltVal val="0"/>
                                          </p:val>
                                        </p:tav>
                                      </p:tavLst>
                                    </p:anim>
                                    <p:animEffect filter="fade" transition="in">
                                      <p:cBhvr>
                                        <p:cTn dur="400" id="78"/>
                                        <p:tgtEl>
                                          <p:spTgt spid="16389"/>
                                        </p:tgtEl>
                                      </p:cBhvr>
                                    </p:animEffect>
                                  </p:childTnLst>
                                </p:cTn>
                              </p:par>
                            </p:childTnLst>
                          </p:cTn>
                        </p:par>
                        <p:par>
                          <p:cTn fill="hold" id="79" nodeType="afterGroup">
                            <p:stCondLst>
                              <p:cond delay="5700"/>
                            </p:stCondLst>
                            <p:childTnLst>
                              <p:par>
                                <p:cTn fill="hold" id="80" nodeType="afterEffect" presetClass="entr" presetID="16" presetSubtype="42">
                                  <p:stCondLst>
                                    <p:cond delay="0"/>
                                  </p:stCondLst>
                                  <p:childTnLst>
                                    <p:set>
                                      <p:cBhvr>
                                        <p:cTn dur="1" fill="hold" id="81">
                                          <p:stCondLst>
                                            <p:cond delay="0"/>
                                          </p:stCondLst>
                                        </p:cTn>
                                        <p:tgtEl>
                                          <p:spTgt spid="16405"/>
                                        </p:tgtEl>
                                        <p:attrNameLst>
                                          <p:attrName>style.visibility</p:attrName>
                                        </p:attrNameLst>
                                      </p:cBhvr>
                                      <p:to>
                                        <p:strVal val="visible"/>
                                      </p:to>
                                    </p:set>
                                    <p:animEffect filter="barn(outHorizontal)" transition="in">
                                      <p:cBhvr>
                                        <p:cTn dur="500" id="82"/>
                                        <p:tgtEl>
                                          <p:spTgt spid="16405"/>
                                        </p:tgtEl>
                                      </p:cBhvr>
                                    </p:animEffect>
                                  </p:childTnLst>
                                </p:cTn>
                              </p:par>
                            </p:childTnLst>
                          </p:cTn>
                        </p:par>
                        <p:par>
                          <p:cTn fill="hold" id="83" nodeType="afterGroup">
                            <p:stCondLst>
                              <p:cond delay="6200"/>
                            </p:stCondLst>
                            <p:childTnLst>
                              <p:par>
                                <p:cTn fill="hold" grpId="0" id="84" nodeType="afterEffect" presetClass="entr" presetID="2" presetSubtype="6">
                                  <p:stCondLst>
                                    <p:cond delay="0"/>
                                  </p:stCondLst>
                                  <p:childTnLst>
                                    <p:set>
                                      <p:cBhvr>
                                        <p:cTn dur="1" fill="hold" id="85">
                                          <p:stCondLst>
                                            <p:cond delay="0"/>
                                          </p:stCondLst>
                                        </p:cTn>
                                        <p:tgtEl>
                                          <p:spTgt spid="16400"/>
                                        </p:tgtEl>
                                        <p:attrNameLst>
                                          <p:attrName>style.visibility</p:attrName>
                                        </p:attrNameLst>
                                      </p:cBhvr>
                                      <p:to>
                                        <p:strVal val="visible"/>
                                      </p:to>
                                    </p:set>
                                    <p:anim calcmode="lin" valueType="num">
                                      <p:cBhvr additive="base">
                                        <p:cTn dur="500" fill="hold" id="86"/>
                                        <p:tgtEl>
                                          <p:spTgt spid="16400"/>
                                        </p:tgtEl>
                                        <p:attrNameLst>
                                          <p:attrName>ppt_x</p:attrName>
                                        </p:attrNameLst>
                                      </p:cBhvr>
                                      <p:tavLst>
                                        <p:tav tm="0">
                                          <p:val>
                                            <p:strVal val="1+#ppt_w/2"/>
                                          </p:val>
                                        </p:tav>
                                        <p:tav tm="100000">
                                          <p:val>
                                            <p:strVal val="#ppt_x"/>
                                          </p:val>
                                        </p:tav>
                                      </p:tavLst>
                                    </p:anim>
                                    <p:anim calcmode="lin" valueType="num">
                                      <p:cBhvr additive="base">
                                        <p:cTn dur="500" fill="hold" id="87"/>
                                        <p:tgtEl>
                                          <p:spTgt spid="16400"/>
                                        </p:tgtEl>
                                        <p:attrNameLst>
                                          <p:attrName>ppt_y</p:attrName>
                                        </p:attrNameLst>
                                      </p:cBhvr>
                                      <p:tavLst>
                                        <p:tav tm="0">
                                          <p:val>
                                            <p:strVal val="1+#ppt_h/2"/>
                                          </p:val>
                                        </p:tav>
                                        <p:tav tm="100000">
                                          <p:val>
                                            <p:strVal val="#ppt_y"/>
                                          </p:val>
                                        </p:tav>
                                      </p:tavLst>
                                    </p:anim>
                                  </p:childTnLst>
                                </p:cTn>
                              </p:par>
                              <p:par>
                                <p:cTn fill="hold" grpId="0" id="88" nodeType="withEffect" presetClass="entr" presetID="2" presetSubtype="6">
                                  <p:stCondLst>
                                    <p:cond delay="100"/>
                                  </p:stCondLst>
                                  <p:childTnLst>
                                    <p:set>
                                      <p:cBhvr>
                                        <p:cTn dur="1" fill="hold" id="89">
                                          <p:stCondLst>
                                            <p:cond delay="0"/>
                                          </p:stCondLst>
                                        </p:cTn>
                                        <p:tgtEl>
                                          <p:spTgt spid="16401"/>
                                        </p:tgtEl>
                                        <p:attrNameLst>
                                          <p:attrName>style.visibility</p:attrName>
                                        </p:attrNameLst>
                                      </p:cBhvr>
                                      <p:to>
                                        <p:strVal val="visible"/>
                                      </p:to>
                                    </p:set>
                                    <p:anim calcmode="lin" valueType="num">
                                      <p:cBhvr additive="base">
                                        <p:cTn dur="500" fill="hold" id="90"/>
                                        <p:tgtEl>
                                          <p:spTgt spid="16401"/>
                                        </p:tgtEl>
                                        <p:attrNameLst>
                                          <p:attrName>ppt_x</p:attrName>
                                        </p:attrNameLst>
                                      </p:cBhvr>
                                      <p:tavLst>
                                        <p:tav tm="0">
                                          <p:val>
                                            <p:strVal val="1+#ppt_w/2"/>
                                          </p:val>
                                        </p:tav>
                                        <p:tav tm="100000">
                                          <p:val>
                                            <p:strVal val="#ppt_x"/>
                                          </p:val>
                                        </p:tav>
                                      </p:tavLst>
                                    </p:anim>
                                    <p:anim calcmode="lin" valueType="num">
                                      <p:cBhvr additive="base">
                                        <p:cTn dur="500" fill="hold" id="91"/>
                                        <p:tgtEl>
                                          <p:spTgt spid="16401"/>
                                        </p:tgtEl>
                                        <p:attrNameLst>
                                          <p:attrName>ppt_y</p:attrName>
                                        </p:attrNameLst>
                                      </p:cBhvr>
                                      <p:tavLst>
                                        <p:tav tm="0">
                                          <p:val>
                                            <p:strVal val="1+#ppt_h/2"/>
                                          </p:val>
                                        </p:tav>
                                        <p:tav tm="100000">
                                          <p:val>
                                            <p:strVal val="#ppt_y"/>
                                          </p:val>
                                        </p:tav>
                                      </p:tavLst>
                                    </p:anim>
                                  </p:childTnLst>
                                </p:cTn>
                              </p:par>
                            </p:childTnLst>
                          </p:cTn>
                        </p:par>
                        <p:par>
                          <p:cTn fill="hold" id="92" nodeType="afterGroup">
                            <p:stCondLst>
                              <p:cond delay="6800"/>
                            </p:stCondLst>
                            <p:childTnLst>
                              <p:par>
                                <p:cTn fill="hold" grpId="0" id="93" nodeType="afterEffect" presetClass="entr" presetID="22" presetSubtype="8">
                                  <p:stCondLst>
                                    <p:cond delay="0"/>
                                  </p:stCondLst>
                                  <p:childTnLst>
                                    <p:set>
                                      <p:cBhvr>
                                        <p:cTn dur="1" fill="hold" id="94">
                                          <p:stCondLst>
                                            <p:cond delay="0"/>
                                          </p:stCondLst>
                                        </p:cTn>
                                        <p:tgtEl>
                                          <p:spTgt spid="16402"/>
                                        </p:tgtEl>
                                        <p:attrNameLst>
                                          <p:attrName>style.visibility</p:attrName>
                                        </p:attrNameLst>
                                      </p:cBhvr>
                                      <p:to>
                                        <p:strVal val="visible"/>
                                      </p:to>
                                    </p:set>
                                    <p:animEffect filter="wipe(left)" transition="in">
                                      <p:cBhvr>
                                        <p:cTn dur="500" id="95"/>
                                        <p:tgtEl>
                                          <p:spTgt spid="16402"/>
                                        </p:tgtEl>
                                      </p:cBhvr>
                                    </p:animEffect>
                                  </p:childTnLst>
                                </p:cTn>
                              </p:par>
                              <p:par>
                                <p:cTn fill="hold" grpId="0" id="96" nodeType="withEffect" presetClass="entr" presetID="22" presetSubtype="8">
                                  <p:stCondLst>
                                    <p:cond delay="100"/>
                                  </p:stCondLst>
                                  <p:childTnLst>
                                    <p:set>
                                      <p:cBhvr>
                                        <p:cTn dur="1" fill="hold" id="97">
                                          <p:stCondLst>
                                            <p:cond delay="0"/>
                                          </p:stCondLst>
                                        </p:cTn>
                                        <p:tgtEl>
                                          <p:spTgt spid="16403"/>
                                        </p:tgtEl>
                                        <p:attrNameLst>
                                          <p:attrName>style.visibility</p:attrName>
                                        </p:attrNameLst>
                                      </p:cBhvr>
                                      <p:to>
                                        <p:strVal val="visible"/>
                                      </p:to>
                                    </p:set>
                                    <p:animEffect filter="wipe(left)" transition="in">
                                      <p:cBhvr>
                                        <p:cTn dur="500" id="98"/>
                                        <p:tgtEl>
                                          <p:spTgt spid="164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86"/>
      <p:bldP grpId="0" spid="16387"/>
      <p:bldP grpId="0" spid="16388"/>
      <p:bldP grpId="0" spid="16389"/>
      <p:bldP grpId="0" spid="16390"/>
      <p:bldP grpId="0" spid="16391"/>
      <p:bldP grpId="0" spid="16392"/>
      <p:bldP grpId="0" spid="16393"/>
      <p:bldP grpId="0" spid="16394"/>
      <p:bldP grpId="0" spid="16395"/>
      <p:bldP grpId="0" spid="16396"/>
      <p:bldP grpId="0" spid="16397"/>
      <p:bldP grpId="0" spid="16398"/>
      <p:bldP grpId="0" spid="16399"/>
      <p:bldP grpId="0" spid="16400"/>
      <p:bldP grpId="0" spid="16401"/>
      <p:bldP grpId="0" spid="16402"/>
      <p:bldP grpId="0" spid="1640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1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2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3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r="http://schemas.openxmlformats.org/officeDocument/2006/relationships" xmlns:a="http://schemas.openxmlformats.org/drawingml/2006/main" name="">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4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r="http://schemas.openxmlformats.org/officeDocument/2006/relationships" xmlns:a="http://schemas.openxmlformats.org/drawingml/2006/main" name="">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5_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7.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275</Paragraphs>
  <Slides>30</Slides>
  <Notes>0</Notes>
  <TotalTime>3</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30</vt:i4>
      </vt:variant>
    </vt:vector>
  </HeadingPairs>
  <TitlesOfParts>
    <vt:vector baseType="lpstr" size="38">
      <vt:lpstr>Arial</vt:lpstr>
      <vt:lpstr>微软雅黑</vt:lpstr>
      <vt:lpstr>仿宋_GB2312</vt:lpstr>
      <vt:lpstr>宋体</vt:lpstr>
      <vt:lpstr>Calibri</vt:lpstr>
      <vt:lpstr>Calibri Light</vt:lpstr>
      <vt:lpstr>造字工房力黑（非商用）常规体</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2013-01-25T01:44:32Z</dcterms:created>
  <cp:lastModifiedBy>Administrator</cp:lastModifiedBy>
  <dcterms:modified xsi:type="dcterms:W3CDTF">2021-08-22T05:44:50Z</dcterms:modified>
  <cp:revision>726</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2052-9.1.0.5100</vt:lpwstr>
  </property>
</Properties>
</file>