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udio/x-wav" Extension="wav"/>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 Id="rId5" Target="docProps/custom.xml" Type="http://schemas.openxmlformats.org/officeDocument/2006/relationships/custom-properties"/></Relationships>
</file>

<file path=ppt/presentation.xml><?xml version="1.0" encoding="utf-8"?>
<p:presentation xmlns:r="http://schemas.openxmlformats.org/officeDocument/2006/relationships" xmlns:a="http://schemas.openxmlformats.org/drawingml/2006/main" xmlns:p="http://schemas.openxmlformats.org/presentationml/2006/main">
  <p:sldMasterIdLst>
    <p:sldMasterId id="2147483648" r:id="rId1"/>
    <p:sldMasterId id="2147483660" r:id="rId2"/>
  </p:sldMasterIdLst>
  <p:notesMasterIdLst>
    <p:notesMasterId r:id="rId3"/>
  </p:notesMasterIdLst>
  <p:sldIdLst>
    <p:sldId id="256" r:id="rId4"/>
    <p:sldId id="258" r:id="rId5"/>
    <p:sldId id="260" r:id="rId6"/>
    <p:sldId id="261" r:id="rId7"/>
    <p:sldId id="259" r:id="rId8"/>
    <p:sldId id="262" r:id="rId9"/>
    <p:sldId id="263" r:id="rId10"/>
    <p:sldId id="264" r:id="rId11"/>
    <p:sldId id="282" r:id="rId12"/>
    <p:sldId id="265" r:id="rId13"/>
    <p:sldId id="266" r:id="rId14"/>
    <p:sldId id="268" r:id="rId15"/>
    <p:sldId id="283" r:id="rId16"/>
    <p:sldId id="269" r:id="rId17"/>
    <p:sldId id="270" r:id="rId18"/>
    <p:sldId id="271" r:id="rId19"/>
    <p:sldId id="273" r:id="rId20"/>
    <p:sldId id="274" r:id="rId21"/>
    <p:sldId id="275" r:id="rId22"/>
    <p:sldId id="276" r:id="rId23"/>
    <p:sldId id="284" r:id="rId24"/>
    <p:sldId id="277" r:id="rId25"/>
    <p:sldId id="278" r:id="rId26"/>
    <p:sldId id="279" r:id="rId27"/>
    <p:sldId id="281" r:id="rId28"/>
    <p:sldId id="286" r:id="rId29"/>
    <p:sldId id="285" r:id="rId30"/>
    <p:sldId id="288" r:id="rId31"/>
  </p:sldIdLst>
  <p:sldSz cx="12192000" cy="6858000"/>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809" autoAdjust="0"/>
    <p:restoredTop sz="94660"/>
  </p:normalViewPr>
  <p:slideViewPr>
    <p:cSldViewPr snapToGrid="0">
      <p:cViewPr varScale="1">
        <p:scale>
          <a:sx n="88" d="100"/>
          <a:sy n="88" d="100"/>
        </p:scale>
        <p:origin x="384" y="96"/>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slides/slide28.xml" Type="http://schemas.openxmlformats.org/officeDocument/2006/relationships/slide"/><Relationship Id="rId32" Target="tags/tag1.xml" Type="http://schemas.openxmlformats.org/officeDocument/2006/relationships/tags"/><Relationship Id="rId33" Target="presProps.xml" Type="http://schemas.openxmlformats.org/officeDocument/2006/relationships/presProps"/><Relationship Id="rId34" Target="viewProps.xml" Type="http://schemas.openxmlformats.org/officeDocument/2006/relationships/viewProps"/><Relationship Id="rId35" Target="theme/theme1.xml" Type="http://schemas.openxmlformats.org/officeDocument/2006/relationships/theme"/><Relationship Id="rId36"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5214A2-E763-4D29-B20E-53B9E60C633F}" type="datetimeFigureOut">
              <a:rPr lang="zh-CN" altLang="en-US" smtClean="0"/>
              <a:t>2018/6/4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0521E4-A3EE-4B78-BF5D-A181EA99499B}" type="slidenum">
              <a:rPr lang="zh-CN" altLang="en-US" smtClean="0"/>
              <a:t>‹#›</a:t>
            </a:fld>
            <a:endParaRPr lang="zh-CN" altLang="en-US"/>
          </a:p>
        </p:txBody>
      </p:sp>
    </p:spTree>
    <p:extLst>
      <p:ext uri="{BB962C8B-B14F-4D97-AF65-F5344CB8AC3E}">
        <p14:creationId val="11710477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71FCE639-2F04-4BFF-8656-A92B8605F7F6}" type="datetimeFigureOut">
              <a:rPr lang="zh-CN" altLang="en-US" smtClean="0"/>
              <a:t>2018/6/4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FFF343C-B955-424E-B4D2-60279EB63598}" type="slidenum">
              <a:rPr lang="zh-CN" altLang="en-US" smtClean="0"/>
              <a:t>‹#›</a:t>
            </a:fld>
            <a:endParaRPr lang="zh-CN" altLang="en-US"/>
          </a:p>
        </p:txBody>
      </p:sp>
    </p:spTree>
  </p:cSld>
  <p:clrMapOvr>
    <a:masterClrMapping/>
  </p:clrMapOvr>
  <mc:AlternateContent>
    <mc:Choice Requires="p15">
      <p:transition spd="slow" p14:dur="2000">
        <p15:prstTrans prst="drape"/>
      </p:transition>
    </mc:Choice>
    <mc:Fallback>
      <p:transition spd="slow">
        <p:fade/>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1FCE639-2F04-4BFF-8656-A92B8605F7F6}" type="datetimeFigureOut">
              <a:rPr lang="zh-CN" altLang="en-US" smtClean="0"/>
              <a:t>2018/6/4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FFF343C-B955-424E-B4D2-60279EB63598}" type="slidenum">
              <a:rPr lang="zh-CN" altLang="en-US" smtClean="0"/>
              <a:t>‹#›</a:t>
            </a:fld>
            <a:endParaRPr lang="zh-CN" altLang="en-US"/>
          </a:p>
        </p:txBody>
      </p:sp>
    </p:spTree>
  </p:cSld>
  <p:clrMapOvr>
    <a:masterClrMapping/>
  </p:clrMapOvr>
  <mc:AlternateContent>
    <mc:Choice Requires="p15">
      <p:transition spd="slow" p14:dur="2000">
        <p15:prstTrans prst="drape"/>
      </p:transition>
    </mc:Choice>
    <mc:Fallback>
      <p:transition spd="slow">
        <p:fade/>
      </p:transition>
    </mc:Fallback>
  </mc:AlternateConten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1FCE639-2F04-4BFF-8656-A92B8605F7F6}" type="datetimeFigureOut">
              <a:rPr lang="zh-CN" altLang="en-US" smtClean="0"/>
              <a:t>2018/6/4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FFF343C-B955-424E-B4D2-60279EB63598}" type="slidenum">
              <a:rPr lang="zh-CN" altLang="en-US" smtClean="0"/>
              <a:t>‹#›</a:t>
            </a:fld>
            <a:endParaRPr lang="zh-CN" altLang="en-US"/>
          </a:p>
        </p:txBody>
      </p:sp>
    </p:spTree>
  </p:cSld>
  <p:clrMapOvr>
    <a:masterClrMapping/>
  </p:clrMapOvr>
  <mc:AlternateContent>
    <mc:Choice Requires="p15">
      <p:transition spd="slow" p14:dur="2000">
        <p15:prstTrans prst="drape"/>
      </p:transition>
    </mc:Choice>
    <mc:Fallback>
      <p:transition spd="slow">
        <p:fade/>
      </p:transition>
    </mc:Fallback>
  </mc:AlternateContent>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11308381"/>
      </p:ext>
    </p:extLst>
  </p:cSld>
  <p:clrMapOvr>
    <a:masterClrMapping/>
  </p:clrMapOvr>
  <mc:AlternateContent>
    <mc:Choice Requires="p15">
      <p:transition spd="slow" p14:dur="2000">
        <p15:prstTrans prst="drape"/>
      </p:transition>
    </mc:Choice>
    <mc:Fallback>
      <p:transition spd="slow">
        <p:fade/>
      </p:transition>
    </mc:Fallback>
  </mc:AlternateContent>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19400683"/>
      </p:ext>
    </p:extLst>
  </p:cSld>
  <p:clrMapOvr>
    <a:masterClrMapping/>
  </p:clrMapOvr>
  <mc:AlternateContent>
    <mc:Choice Requires="p15">
      <p:transition spd="slow" p14:dur="2000">
        <p15:prstTrans prst="drape"/>
      </p:transition>
    </mc:Choice>
    <mc:Fallback>
      <p:transition spd="slow">
        <p:fade/>
      </p:transition>
    </mc:Fallback>
  </mc:AlternateContent>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41033352"/>
      </p:ext>
    </p:extLst>
  </p:cSld>
  <p:clrMapOvr>
    <a:masterClrMapping/>
  </p:clrMapOvr>
  <mc:AlternateContent>
    <mc:Choice Requires="p15">
      <p:transition spd="slow" p14:dur="2000">
        <p15:prstTrans prst="drape"/>
      </p:transition>
    </mc:Choice>
    <mc:Fallback>
      <p:transition spd="slow">
        <p:fade/>
      </p:transition>
    </mc:Fallback>
  </mc:AlternateContent>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92561122"/>
      </p:ext>
    </p:extLst>
  </p:cSld>
  <p:clrMapOvr>
    <a:masterClrMapping/>
  </p:clrMapOvr>
  <mc:AlternateContent>
    <mc:Choice Requires="p15">
      <p:transition spd="slow" p14:dur="2000">
        <p15:prstTrans prst="drape"/>
      </p:transition>
    </mc:Choice>
    <mc:Fallback>
      <p:transition spd="slow">
        <p:fade/>
      </p:transition>
    </mc:Fallback>
  </mc:AlternateContent>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59750043"/>
      </p:ext>
    </p:extLst>
  </p:cSld>
  <p:clrMapOvr>
    <a:masterClrMapping/>
  </p:clrMapOvr>
  <mc:AlternateContent>
    <mc:Choice Requires="p15">
      <p:transition spd="slow" p14:dur="2000">
        <p15:prstTrans prst="drape"/>
      </p:transition>
    </mc:Choice>
    <mc:Fallback>
      <p:transition spd="slow">
        <p:fade/>
      </p:transition>
    </mc:Fallback>
  </mc:AlternateContent>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97428039"/>
      </p:ext>
    </p:extLst>
  </p:cSld>
  <p:clrMapOvr>
    <a:masterClrMapping/>
  </p:clrMapOvr>
  <mc:AlternateContent>
    <mc:Choice Requires="p15">
      <p:transition spd="slow" p14:dur="2000">
        <p15:prstTrans prst="drape"/>
      </p:transition>
    </mc:Choice>
    <mc:Fallback>
      <p:transition spd="slow">
        <p:fade/>
      </p:transition>
    </mc:Fallback>
  </mc:AlternateContent>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13894977"/>
      </p:ext>
    </p:extLst>
  </p:cSld>
  <p:clrMapOvr>
    <a:masterClrMapping/>
  </p:clrMapOvr>
  <mc:AlternateContent>
    <mc:Choice Requires="p15">
      <p:transition spd="slow" p14:dur="2000">
        <p15:prstTrans prst="drape"/>
      </p:transition>
    </mc:Choice>
    <mc:Fallback>
      <p:transition spd="slow">
        <p:fade/>
      </p:transition>
    </mc:Fallback>
  </mc:AlternateContent>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14049714"/>
      </p:ext>
    </p:extLst>
  </p:cSld>
  <p:clrMapOvr>
    <a:masterClrMapping/>
  </p:clrMapOvr>
  <mc:AlternateContent>
    <mc:Choice Requires="p15">
      <p:transition spd="slow" p14:dur="2000">
        <p15:prstTrans prst="drape"/>
      </p:transition>
    </mc:Choice>
    <mc:Fallback>
      <p:transition spd="slow">
        <p:fade/>
      </p:transition>
    </mc:Fallback>
  </mc:AlternateContent>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1FCE639-2F04-4BFF-8656-A92B8605F7F6}" type="datetimeFigureOut">
              <a:rPr lang="zh-CN" altLang="en-US" smtClean="0"/>
              <a:t>2018/6/4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FFF343C-B955-424E-B4D2-60279EB63598}" type="slidenum">
              <a:rPr lang="zh-CN" altLang="en-US" smtClean="0"/>
              <a:t>‹#›</a:t>
            </a:fld>
            <a:endParaRPr lang="zh-CN" altLang="en-US"/>
          </a:p>
        </p:txBody>
      </p:sp>
    </p:spTree>
  </p:cSld>
  <p:clrMapOvr>
    <a:masterClrMapping/>
  </p:clrMapOvr>
  <mc:AlternateContent>
    <mc:Choice Requires="p15">
      <p:transition spd="slow" p14:dur="2000">
        <p15:prstTrans prst="drape"/>
      </p:transition>
    </mc:Choice>
    <mc:Fallback>
      <p:transition spd="slow">
        <p:fade/>
      </p:transition>
    </mc:Fallback>
  </mc:AlternateConten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76427955"/>
      </p:ext>
    </p:extLst>
  </p:cSld>
  <p:clrMapOvr>
    <a:masterClrMapping/>
  </p:clrMapOvr>
  <mc:AlternateContent>
    <mc:Choice Requires="p15">
      <p:transition spd="slow" p14:dur="2000">
        <p15:prstTrans prst="drape"/>
      </p:transition>
    </mc:Choice>
    <mc:Fallback>
      <p:transition spd="slow">
        <p:fade/>
      </p:transition>
    </mc:Fallback>
  </mc:AlternateContent>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4900311"/>
      </p:ext>
    </p:extLst>
  </p:cSld>
  <p:clrMapOvr>
    <a:masterClrMapping/>
  </p:clrMapOvr>
  <mc:AlternateContent>
    <mc:Choice Requires="p15">
      <p:transition spd="slow" p14:dur="2000">
        <p15:prstTrans prst="drape"/>
      </p:transition>
    </mc:Choice>
    <mc:Fallback>
      <p:transition spd="slow">
        <p:fade/>
      </p:transition>
    </mc:Fallback>
  </mc:AlternateContent>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04249786"/>
      </p:ext>
    </p:extLst>
  </p:cSld>
  <p:clrMapOvr>
    <a:masterClrMapping/>
  </p:clrMapOvr>
  <mc:AlternateContent>
    <mc:Choice Requires="p15">
      <p:transition spd="slow" p14:dur="2000">
        <p15:prstTrans prst="drape"/>
      </p:transition>
    </mc:Choice>
    <mc:Fallback>
      <p:transition spd="slow">
        <p:fade/>
      </p:transition>
    </mc:Fallback>
  </mc:AlternateContent>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71FCE639-2F04-4BFF-8656-A92B8605F7F6}" type="datetimeFigureOut">
              <a:rPr lang="zh-CN" altLang="en-US" smtClean="0"/>
              <a:t>2018/6/4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FFF343C-B955-424E-B4D2-60279EB63598}" type="slidenum">
              <a:rPr lang="zh-CN" altLang="en-US" smtClean="0"/>
              <a:t>‹#›</a:t>
            </a:fld>
            <a:endParaRPr lang="zh-CN" altLang="en-US"/>
          </a:p>
        </p:txBody>
      </p:sp>
    </p:spTree>
  </p:cSld>
  <p:clrMapOvr>
    <a:masterClrMapping/>
  </p:clrMapOvr>
  <mc:AlternateContent>
    <mc:Choice Requires="p15">
      <p:transition spd="slow" p14:dur="2000">
        <p15:prstTrans prst="drape"/>
      </p:transition>
    </mc:Choice>
    <mc:Fallback>
      <p:transition spd="slow">
        <p:fade/>
      </p:transition>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71FCE639-2F04-4BFF-8656-A92B8605F7F6}" type="datetimeFigureOut">
              <a:rPr lang="zh-CN" altLang="en-US" smtClean="0"/>
              <a:t>2018/6/4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FFF343C-B955-424E-B4D2-60279EB63598}" type="slidenum">
              <a:rPr lang="zh-CN" altLang="en-US" smtClean="0"/>
              <a:t>‹#›</a:t>
            </a:fld>
            <a:endParaRPr lang="zh-CN" altLang="en-US"/>
          </a:p>
        </p:txBody>
      </p:sp>
    </p:spTree>
  </p:cSld>
  <p:clrMapOvr>
    <a:masterClrMapping/>
  </p:clrMapOvr>
  <mc:AlternateContent>
    <mc:Choice Requires="p15">
      <p:transition spd="slow" p14:dur="2000">
        <p15:prstTrans prst="drape"/>
      </p:transition>
    </mc:Choice>
    <mc:Fallback>
      <p:transition spd="slow">
        <p:fade/>
      </p:transition>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71FCE639-2F04-4BFF-8656-A92B8605F7F6}" type="datetimeFigureOut">
              <a:rPr lang="zh-CN" altLang="en-US" smtClean="0"/>
              <a:t>2018/6/4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FFF343C-B955-424E-B4D2-60279EB63598}" type="slidenum">
              <a:rPr lang="zh-CN" altLang="en-US" smtClean="0"/>
              <a:t>‹#›</a:t>
            </a:fld>
            <a:endParaRPr lang="zh-CN" altLang="en-US"/>
          </a:p>
        </p:txBody>
      </p:sp>
    </p:spTree>
  </p:cSld>
  <p:clrMapOvr>
    <a:masterClrMapping/>
  </p:clrMapOvr>
  <mc:AlternateContent>
    <mc:Choice Requires="p15">
      <p:transition spd="slow" p14:dur="2000">
        <p15:prstTrans prst="drape"/>
      </p:transition>
    </mc:Choice>
    <mc:Fallback>
      <p:transition spd="slow">
        <p:fade/>
      </p:transition>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1FCE639-2F04-4BFF-8656-A92B8605F7F6}" type="datetimeFigureOut">
              <a:rPr lang="zh-CN" altLang="en-US" smtClean="0"/>
              <a:t>2018/6/4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FFF343C-B955-424E-B4D2-60279EB63598}" type="slidenum">
              <a:rPr lang="zh-CN" altLang="en-US" smtClean="0"/>
              <a:t>‹#›</a:t>
            </a:fld>
            <a:endParaRPr lang="zh-CN" altLang="en-US"/>
          </a:p>
        </p:txBody>
      </p:sp>
    </p:spTree>
  </p:cSld>
  <p:clrMapOvr>
    <a:masterClrMapping/>
  </p:clrMapOvr>
  <mc:AlternateContent>
    <mc:Choice Requires="p15">
      <p:transition spd="slow" p14:dur="2000">
        <p15:prstTrans prst="drape"/>
      </p:transition>
    </mc:Choice>
    <mc:Fallback>
      <p:transition spd="slow">
        <p:fade/>
      </p:transition>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71FCE639-2F04-4BFF-8656-A92B8605F7F6}" type="datetimeFigureOut">
              <a:rPr lang="zh-CN" altLang="en-US" smtClean="0"/>
              <a:t>2018/6/4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FFF343C-B955-424E-B4D2-60279EB63598}" type="slidenum">
              <a:rPr lang="zh-CN" altLang="en-US" smtClean="0"/>
              <a:t>‹#›</a:t>
            </a:fld>
            <a:endParaRPr lang="zh-CN" altLang="en-US"/>
          </a:p>
        </p:txBody>
      </p:sp>
    </p:spTree>
  </p:cSld>
  <p:clrMapOvr>
    <a:masterClrMapping/>
  </p:clrMapOvr>
  <mc:AlternateContent>
    <mc:Choice Requires="p15">
      <p:transition spd="slow" p14:dur="2000">
        <p15:prstTrans prst="drape"/>
      </p:transition>
    </mc:Choice>
    <mc:Fallback>
      <p:transition spd="slow">
        <p:fade/>
      </p:transition>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71FCE639-2F04-4BFF-8656-A92B8605F7F6}" type="datetimeFigureOut">
              <a:rPr lang="zh-CN" altLang="en-US" smtClean="0"/>
              <a:t>2018/6/4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FFF343C-B955-424E-B4D2-60279EB63598}" type="slidenum">
              <a:rPr lang="zh-CN" altLang="en-US" smtClean="0"/>
              <a:t>‹#›</a:t>
            </a:fld>
            <a:endParaRPr lang="zh-CN" altLang="en-US"/>
          </a:p>
        </p:txBody>
      </p:sp>
    </p:spTree>
  </p:cSld>
  <p:clrMapOvr>
    <a:masterClrMapping/>
  </p:clrMapOvr>
  <mc:AlternateContent>
    <mc:Choice Requires="p15">
      <p:transition spd="slow" p14:dur="2000">
        <p15:prstTrans prst="drape"/>
      </p:transition>
    </mc:Choice>
    <mc:Fallback>
      <p:transition spd="slow">
        <p:fade/>
      </p:transition>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71FCE639-2F04-4BFF-8656-A92B8605F7F6}" type="datetimeFigureOut">
              <a:rPr lang="zh-CN" altLang="en-US" smtClean="0"/>
              <a:t>2018/6/4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FFF343C-B955-424E-B4D2-60279EB63598}" type="slidenum">
              <a:rPr lang="zh-CN" altLang="en-US" smtClean="0"/>
              <a:t>‹#›</a:t>
            </a:fld>
            <a:endParaRPr lang="zh-CN" altLang="en-US"/>
          </a:p>
        </p:txBody>
      </p:sp>
    </p:spTree>
  </p:cSld>
  <p:clrMapOvr>
    <a:masterClrMapping/>
  </p:clrMapOvr>
  <mc:AlternateContent>
    <mc:Choice Requires="p15">
      <p:transition spd="slow" p14:dur="2000">
        <p15:prstTrans prst="drape"/>
      </p:transition>
    </mc:Choice>
    <mc:Fallback>
      <p:transition spd="slow">
        <p:fade/>
      </p:transition>
    </mc:Fallback>
  </mc:AlternateContent>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FCE639-2F04-4BFF-8656-A92B8605F7F6}" type="datetimeFigureOut">
              <a:rPr lang="zh-CN" altLang="en-US" smtClean="0"/>
              <a:t>2018/6/4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FF343C-B955-424E-B4D2-60279EB63598}"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mc:Choice Requires="p15">
      <p:transition spd="slow" p14:dur="2000">
        <p15:prstTrans prst="drape"/>
      </p:transition>
    </mc:Choice>
    <mc:Fallback>
      <p:transition spd="slow">
        <p:fade/>
      </p:transition>
    </mc:Fallback>
  </mc:AlternateConten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800063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mc:Choice Requires="p15">
      <p:transition spd="slow" p14:dur="2000">
        <p15:prstTrans prst="drape"/>
      </p:transition>
    </mc:Choice>
    <mc:Fallback>
      <p:transition spd="slow">
        <p:fade/>
      </p:transition>
    </mc:Fallback>
  </mc:AlternateConten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10" Target="../media/image9.png" Type="http://schemas.openxmlformats.org/officeDocument/2006/relationships/image"/><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 Id="rId8" Target="../media/image7.png" Type="http://schemas.openxmlformats.org/officeDocument/2006/relationships/image"/><Relationship Id="rId9" Target="../media/image8.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3.png" Type="http://schemas.openxmlformats.org/officeDocument/2006/relationships/image"/><Relationship Id="rId4" Target="../media/image17.png" Type="http://schemas.openxmlformats.org/officeDocument/2006/relationships/image"/><Relationship Id="rId5" Target="../media/image18.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3.png" Type="http://schemas.openxmlformats.org/officeDocument/2006/relationships/image"/><Relationship Id="rId4" Target="../media/image17.png" Type="http://schemas.openxmlformats.org/officeDocument/2006/relationships/image"/><Relationship Id="rId5" Target="../media/image18.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3.png" Type="http://schemas.openxmlformats.org/officeDocument/2006/relationships/image"/><Relationship Id="rId4" Target="../media/image17.png" Type="http://schemas.openxmlformats.org/officeDocument/2006/relationships/image"/><Relationship Id="rId5" Target="../media/image18.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png" Type="http://schemas.openxmlformats.org/officeDocument/2006/relationships/image"/><Relationship Id="rId3" Target="../media/image7.png" Type="http://schemas.openxmlformats.org/officeDocument/2006/relationships/image"/><Relationship Id="rId4" Target="../media/image1.png" Type="http://schemas.openxmlformats.org/officeDocument/2006/relationships/image"/><Relationship Id="rId5" Target="../media/image2.png" Type="http://schemas.openxmlformats.org/officeDocument/2006/relationships/image"/><Relationship Id="rId6" Target="../media/image3.png" Type="http://schemas.openxmlformats.org/officeDocument/2006/relationships/image"/><Relationship Id="rId7" Target="../media/image4.png" Type="http://schemas.openxmlformats.org/officeDocument/2006/relationships/image"/><Relationship Id="rId8" Target="../media/image16.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3.png" Type="http://schemas.openxmlformats.org/officeDocument/2006/relationships/image"/><Relationship Id="rId4" Target="../media/image17.png" Type="http://schemas.openxmlformats.org/officeDocument/2006/relationships/image"/><Relationship Id="rId5" Target="../media/image18.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3.png" Type="http://schemas.openxmlformats.org/officeDocument/2006/relationships/image"/><Relationship Id="rId4" Target="../media/image17.png" Type="http://schemas.openxmlformats.org/officeDocument/2006/relationships/image"/><Relationship Id="rId5" Target="../media/image18.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3.png" Type="http://schemas.openxmlformats.org/officeDocument/2006/relationships/image"/><Relationship Id="rId4" Target="../media/image17.png" Type="http://schemas.openxmlformats.org/officeDocument/2006/relationships/image"/><Relationship Id="rId5" Target="../media/image18.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3.png" Type="http://schemas.openxmlformats.org/officeDocument/2006/relationships/image"/><Relationship Id="rId4" Target="../media/image17.png" Type="http://schemas.openxmlformats.org/officeDocument/2006/relationships/image"/><Relationship Id="rId5" Target="../media/image18.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3.png" Type="http://schemas.openxmlformats.org/officeDocument/2006/relationships/image"/><Relationship Id="rId4" Target="../media/image17.png" Type="http://schemas.openxmlformats.org/officeDocument/2006/relationships/image"/><Relationship Id="rId5" Target="../media/image18.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3.png" Type="http://schemas.openxmlformats.org/officeDocument/2006/relationships/image"/><Relationship Id="rId4" Target="../media/image17.png" Type="http://schemas.openxmlformats.org/officeDocument/2006/relationships/image"/><Relationship Id="rId5" Target="../media/image18.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4.png" Type="http://schemas.openxmlformats.org/officeDocument/2006/relationships/image"/><Relationship Id="rId11" Target="../media/image5.png" Type="http://schemas.openxmlformats.org/officeDocument/2006/relationships/image"/><Relationship Id="rId12" Target="../media/image6.png" Type="http://schemas.openxmlformats.org/officeDocument/2006/relationships/image"/><Relationship Id="rId2" Target="../media/image1.png" Type="http://schemas.openxmlformats.org/officeDocument/2006/relationships/image"/><Relationship Id="rId3" Target="../media/image3.png" Type="http://schemas.openxmlformats.org/officeDocument/2006/relationships/image"/><Relationship Id="rId4" Target="../media/image7.png" Type="http://schemas.openxmlformats.org/officeDocument/2006/relationships/image"/><Relationship Id="rId5" Target="../media/image4.png" Type="http://schemas.openxmlformats.org/officeDocument/2006/relationships/image"/><Relationship Id="rId6" Target="../media/image10.png" Type="http://schemas.openxmlformats.org/officeDocument/2006/relationships/image"/><Relationship Id="rId7" Target="../media/image11.png" Type="http://schemas.openxmlformats.org/officeDocument/2006/relationships/image"/><Relationship Id="rId8" Target="../media/image12.png" Type="http://schemas.openxmlformats.org/officeDocument/2006/relationships/image"/><Relationship Id="rId9" Target="../media/image13.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3.png" Type="http://schemas.openxmlformats.org/officeDocument/2006/relationships/image"/><Relationship Id="rId4" Target="../media/image17.png" Type="http://schemas.openxmlformats.org/officeDocument/2006/relationships/image"/><Relationship Id="rId5" Target="../media/image18.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png" Type="http://schemas.openxmlformats.org/officeDocument/2006/relationships/image"/><Relationship Id="rId3" Target="../media/image7.png" Type="http://schemas.openxmlformats.org/officeDocument/2006/relationships/image"/><Relationship Id="rId4" Target="../media/image1.png" Type="http://schemas.openxmlformats.org/officeDocument/2006/relationships/image"/><Relationship Id="rId5" Target="../media/image2.png" Type="http://schemas.openxmlformats.org/officeDocument/2006/relationships/image"/><Relationship Id="rId6" Target="../media/image3.png" Type="http://schemas.openxmlformats.org/officeDocument/2006/relationships/image"/><Relationship Id="rId7" Target="../media/image4.png" Type="http://schemas.openxmlformats.org/officeDocument/2006/relationships/image"/><Relationship Id="rId8" Target="../media/image16.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3.png" Type="http://schemas.openxmlformats.org/officeDocument/2006/relationships/image"/><Relationship Id="rId4" Target="../media/image17.png" Type="http://schemas.openxmlformats.org/officeDocument/2006/relationships/image"/><Relationship Id="rId5" Target="../media/image18.png" Type="http://schemas.openxmlformats.org/officeDocument/2006/relationships/image"/><Relationship Id="rId6" Target="../media/image22.jpe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3.png" Type="http://schemas.openxmlformats.org/officeDocument/2006/relationships/image"/><Relationship Id="rId4" Target="../media/image17.png" Type="http://schemas.openxmlformats.org/officeDocument/2006/relationships/image"/><Relationship Id="rId5" Target="../media/image18.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3.png" Type="http://schemas.openxmlformats.org/officeDocument/2006/relationships/image"/><Relationship Id="rId4" Target="../media/image17.png" Type="http://schemas.openxmlformats.org/officeDocument/2006/relationships/image"/><Relationship Id="rId5" Target="../media/image18.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3.pn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1.xml" Type="http://schemas.openxmlformats.org/officeDocument/2006/relationships/slideLayout"/><Relationship Id="rId10" Target="../media/image9.png" Type="http://schemas.openxmlformats.org/officeDocument/2006/relationships/image"/><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 Id="rId8" Target="../media/image7.png" Type="http://schemas.openxmlformats.org/officeDocument/2006/relationships/image"/><Relationship Id="rId9" Target="../media/image8.pn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3.pn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3.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png" Type="http://schemas.openxmlformats.org/officeDocument/2006/relationships/image"/><Relationship Id="rId3" Target="../media/image7.png" Type="http://schemas.openxmlformats.org/officeDocument/2006/relationships/image"/><Relationship Id="rId4" Target="../media/image1.png" Type="http://schemas.openxmlformats.org/officeDocument/2006/relationships/image"/><Relationship Id="rId5" Target="../media/image2.png" Type="http://schemas.openxmlformats.org/officeDocument/2006/relationships/image"/><Relationship Id="rId6" Target="../media/image3.png" Type="http://schemas.openxmlformats.org/officeDocument/2006/relationships/image"/><Relationship Id="rId7" Target="../media/image4.png" Type="http://schemas.openxmlformats.org/officeDocument/2006/relationships/image"/><Relationship Id="rId8" Target="../media/image16.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3.png" Type="http://schemas.openxmlformats.org/officeDocument/2006/relationships/image"/><Relationship Id="rId4" Target="../media/image17.png" Type="http://schemas.openxmlformats.org/officeDocument/2006/relationships/image"/><Relationship Id="rId5" Target="../media/image18.png" Type="http://schemas.openxmlformats.org/officeDocument/2006/relationships/image"/><Relationship Id="rId6" Target="../media/image19.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3.png" Type="http://schemas.openxmlformats.org/officeDocument/2006/relationships/image"/><Relationship Id="rId4" Target="../media/image17.png" Type="http://schemas.openxmlformats.org/officeDocument/2006/relationships/image"/><Relationship Id="rId5" Target="../media/image18.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3.png" Type="http://schemas.openxmlformats.org/officeDocument/2006/relationships/image"/><Relationship Id="rId4" Target="../media/image17.png" Type="http://schemas.openxmlformats.org/officeDocument/2006/relationships/image"/><Relationship Id="rId5" Target="../media/image18.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3.png" Type="http://schemas.openxmlformats.org/officeDocument/2006/relationships/image"/><Relationship Id="rId4" Target="../media/image17.png" Type="http://schemas.openxmlformats.org/officeDocument/2006/relationships/image"/><Relationship Id="rId5" Target="../media/image18.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3.png" Type="http://schemas.openxmlformats.org/officeDocument/2006/relationships/image"/><Relationship Id="rId4" Target="../media/image17.png" Type="http://schemas.openxmlformats.org/officeDocument/2006/relationships/image"/><Relationship Id="rId5" Target="../media/image18.png" Type="http://schemas.openxmlformats.org/officeDocument/2006/relationships/image"/><Relationship Id="rId6" Target="../media/image20.jpeg" Type="http://schemas.openxmlformats.org/officeDocument/2006/relationships/image"/><Relationship Id="rId7" Target="../media/image21.jpeg" Type="http://schemas.openxmlformats.org/officeDocument/2006/relationships/image"/><Relationship Id="rId8" Target="../media/audio11.wav" Type="http://schemas.openxmlformats.org/officeDocument/2006/relationships/audio"/></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png" Type="http://schemas.openxmlformats.org/officeDocument/2006/relationships/image"/><Relationship Id="rId3" Target="../media/image7.png" Type="http://schemas.openxmlformats.org/officeDocument/2006/relationships/image"/><Relationship Id="rId4" Target="../media/image1.png" Type="http://schemas.openxmlformats.org/officeDocument/2006/relationships/image"/><Relationship Id="rId5" Target="../media/image2.png" Type="http://schemas.openxmlformats.org/officeDocument/2006/relationships/image"/><Relationship Id="rId6" Target="../media/image3.png" Type="http://schemas.openxmlformats.org/officeDocument/2006/relationships/image"/><Relationship Id="rId7" Target="../media/image4.png" Type="http://schemas.openxmlformats.org/officeDocument/2006/relationships/image"/><Relationship Id="rId8" Target="../media/image16.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8" name="矩形 17"/>
          <p:cNvSpPr/>
          <p:nvPr/>
        </p:nvSpPr>
        <p:spPr>
          <a:xfrm>
            <a:off x="3239589" y="1985554"/>
            <a:ext cx="5734594" cy="2899955"/>
          </a:xfrm>
          <a:prstGeom prst="rect">
            <a:avLst/>
          </a:prstGeom>
          <a:noFill/>
          <a:ln w="76200">
            <a:solidFill>
              <a:srgbClr val="C3CBC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矩形 19"/>
          <p:cNvSpPr/>
          <p:nvPr/>
        </p:nvSpPr>
        <p:spPr>
          <a:xfrm>
            <a:off x="3018183" y="1842656"/>
            <a:ext cx="1282616" cy="110987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9" name="图片 8"/>
          <p:cNvPicPr>
            <a:picLocks noChangeAspect="1"/>
          </p:cNvPicPr>
          <p:nvPr/>
        </p:nvPicPr>
        <p:blipFill>
          <a:blip r:embed="rId2">
            <a:extLst>
              <a:ext uri="{28A0092B-C50C-407E-A947-70E740481C1C}">
                <a14:useLocalDpi val="0"/>
              </a:ext>
            </a:extLst>
          </a:blip>
          <a:stretch>
            <a:fillRect/>
          </a:stretch>
        </p:blipFill>
        <p:spPr>
          <a:xfrm flipH="1">
            <a:off x="0" y="1760"/>
            <a:ext cx="3073603" cy="2581826"/>
          </a:xfrm>
          <a:prstGeom prst="rect">
            <a:avLst/>
          </a:prstGeom>
        </p:spPr>
      </p:pic>
      <p:pic>
        <p:nvPicPr>
          <p:cNvPr id="10" name="图片 9"/>
          <p:cNvPicPr>
            <a:picLocks noChangeAspect="1"/>
          </p:cNvPicPr>
          <p:nvPr/>
        </p:nvPicPr>
        <p:blipFill>
          <a:blip r:embed="rId3">
            <a:extLst>
              <a:ext uri="{28A0092B-C50C-407E-A947-70E740481C1C}">
                <a14:useLocalDpi val="0"/>
              </a:ext>
            </a:extLst>
          </a:blip>
          <a:stretch>
            <a:fillRect/>
          </a:stretch>
        </p:blipFill>
        <p:spPr>
          <a:xfrm rot="16200000">
            <a:off x="8163251" y="-717514"/>
            <a:ext cx="3299550" cy="4757950"/>
          </a:xfrm>
          <a:prstGeom prst="rect">
            <a:avLst/>
          </a:prstGeom>
        </p:spPr>
      </p:pic>
      <p:pic>
        <p:nvPicPr>
          <p:cNvPr id="11" name="图片 10"/>
          <p:cNvPicPr>
            <a:picLocks noChangeAspect="1"/>
          </p:cNvPicPr>
          <p:nvPr/>
        </p:nvPicPr>
        <p:blipFill>
          <a:blip r:embed="rId4">
            <a:extLst>
              <a:ext uri="{28A0092B-C50C-407E-A947-70E740481C1C}">
                <a14:useLocalDpi val="0"/>
              </a:ext>
            </a:extLst>
          </a:blip>
          <a:stretch>
            <a:fillRect/>
          </a:stretch>
        </p:blipFill>
        <p:spPr>
          <a:xfrm flipH="1">
            <a:off x="-6614" y="2541520"/>
            <a:ext cx="4079849" cy="4316479"/>
          </a:xfrm>
          <a:prstGeom prst="rect">
            <a:avLst/>
          </a:prstGeom>
        </p:spPr>
      </p:pic>
      <p:pic>
        <p:nvPicPr>
          <p:cNvPr id="12" name="图片 11"/>
          <p:cNvPicPr>
            <a:picLocks noChangeAspect="1"/>
          </p:cNvPicPr>
          <p:nvPr/>
        </p:nvPicPr>
        <p:blipFill>
          <a:blip r:embed="rId5">
            <a:extLst>
              <a:ext uri="{28A0092B-C50C-407E-A947-70E740481C1C}">
                <a14:useLocalDpi val="0"/>
              </a:ext>
            </a:extLst>
          </a:blip>
          <a:stretch>
            <a:fillRect/>
          </a:stretch>
        </p:blipFill>
        <p:spPr>
          <a:xfrm flipH="1">
            <a:off x="7015487" y="3151616"/>
            <a:ext cx="5176513" cy="3706384"/>
          </a:xfrm>
          <a:prstGeom prst="rect">
            <a:avLst/>
          </a:prstGeom>
        </p:spPr>
      </p:pic>
      <p:pic>
        <p:nvPicPr>
          <p:cNvPr id="13" name="图片 12"/>
          <p:cNvPicPr>
            <a:picLocks noChangeAspect="1"/>
          </p:cNvPicPr>
          <p:nvPr/>
        </p:nvPicPr>
        <p:blipFill>
          <a:blip r:embed="rId6">
            <a:extLst>
              <a:ext uri="{28A0092B-C50C-407E-A947-70E740481C1C}">
                <a14:useLocalDpi val="0"/>
              </a:ext>
            </a:extLst>
          </a:blip>
          <a:stretch>
            <a:fillRect/>
          </a:stretch>
        </p:blipFill>
        <p:spPr>
          <a:xfrm rot="16200000">
            <a:off x="5099734" y="4847333"/>
            <a:ext cx="1709751" cy="2311583"/>
          </a:xfrm>
          <a:prstGeom prst="rect">
            <a:avLst/>
          </a:prstGeom>
        </p:spPr>
      </p:pic>
      <p:pic>
        <p:nvPicPr>
          <p:cNvPr id="14" name="图片 13"/>
          <p:cNvPicPr>
            <a:picLocks noChangeAspect="1"/>
          </p:cNvPicPr>
          <p:nvPr/>
        </p:nvPicPr>
        <p:blipFill>
          <a:blip r:embed="rId7">
            <a:extLst>
              <a:ext uri="{28A0092B-C50C-407E-A947-70E740481C1C}">
                <a14:useLocalDpi val="0"/>
              </a:ext>
            </a:extLst>
          </a:blip>
          <a:stretch>
            <a:fillRect/>
          </a:stretch>
        </p:blipFill>
        <p:spPr>
          <a:xfrm flipH="1">
            <a:off x="10113630" y="2748805"/>
            <a:ext cx="2078370" cy="4007097"/>
          </a:xfrm>
          <a:prstGeom prst="rect">
            <a:avLst/>
          </a:prstGeom>
        </p:spPr>
      </p:pic>
      <p:pic>
        <p:nvPicPr>
          <p:cNvPr id="15" name="图片 14"/>
          <p:cNvPicPr>
            <a:picLocks noChangeAspect="1"/>
          </p:cNvPicPr>
          <p:nvPr/>
        </p:nvPicPr>
        <p:blipFill>
          <a:blip r:embed="rId8">
            <a:extLst>
              <a:ext uri="{28A0092B-C50C-407E-A947-70E740481C1C}">
                <a14:useLocalDpi val="0"/>
              </a:ext>
            </a:extLst>
          </a:blip>
          <a:stretch>
            <a:fillRect/>
          </a:stretch>
        </p:blipFill>
        <p:spPr>
          <a:xfrm>
            <a:off x="5075974" y="191411"/>
            <a:ext cx="2288167" cy="2571900"/>
          </a:xfrm>
          <a:prstGeom prst="rect">
            <a:avLst/>
          </a:prstGeom>
        </p:spPr>
      </p:pic>
      <p:pic>
        <p:nvPicPr>
          <p:cNvPr id="16" name="图片 15"/>
          <p:cNvPicPr>
            <a:picLocks noChangeAspect="1"/>
          </p:cNvPicPr>
          <p:nvPr/>
        </p:nvPicPr>
        <p:blipFill>
          <a:blip r:embed="rId9">
            <a:extLst>
              <a:ext uri="{28A0092B-C50C-407E-A947-70E740481C1C}">
                <a14:useLocalDpi val="0"/>
              </a:ext>
            </a:extLst>
          </a:blip>
          <a:stretch>
            <a:fillRect/>
          </a:stretch>
        </p:blipFill>
        <p:spPr>
          <a:xfrm>
            <a:off x="1816532" y="191411"/>
            <a:ext cx="2680128" cy="1881450"/>
          </a:xfrm>
          <a:prstGeom prst="rect">
            <a:avLst/>
          </a:prstGeom>
        </p:spPr>
      </p:pic>
      <p:pic>
        <p:nvPicPr>
          <p:cNvPr id="8" name="图片 7"/>
          <p:cNvPicPr>
            <a:picLocks noChangeAspect="1"/>
          </p:cNvPicPr>
          <p:nvPr/>
        </p:nvPicPr>
        <p:blipFill>
          <a:blip r:embed="rId10">
            <a:extLst>
              <a:ext uri="{28A0092B-C50C-407E-A947-70E740481C1C}">
                <a14:useLocalDpi val="0"/>
              </a:ext>
            </a:extLst>
          </a:blip>
          <a:stretch>
            <a:fillRect/>
          </a:stretch>
        </p:blipFill>
        <p:spPr>
          <a:xfrm>
            <a:off x="2331096" y="1016517"/>
            <a:ext cx="2025123" cy="1936017"/>
          </a:xfrm>
          <a:prstGeom prst="rect">
            <a:avLst/>
          </a:prstGeom>
        </p:spPr>
      </p:pic>
      <p:sp>
        <p:nvSpPr>
          <p:cNvPr id="23" name="文本框 5"/>
          <p:cNvSpPr txBox="1">
            <a:spLocks noChangeArrowheads="1"/>
          </p:cNvSpPr>
          <p:nvPr/>
        </p:nvSpPr>
        <p:spPr bwMode="auto">
          <a:xfrm>
            <a:off x="3780246" y="2953468"/>
            <a:ext cx="4653280" cy="762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algn="ctr" defTabSz="514350" fontAlgn="base">
              <a:spcBef>
                <a:spcPct val="0"/>
              </a:spcBef>
              <a:spcAft>
                <a:spcPct val="0"/>
              </a:spcAft>
              <a:defRPr/>
            </a:pPr>
            <a:r>
              <a:rPr altLang="en-US" b="1" lang="zh-CN" smtClean="0" sz="4400">
                <a:solidFill>
                  <a:srgbClr val="71A54A"/>
                </a:solidFill>
                <a:latin charset="-122" panose="02010509060101010101" pitchFamily="49" typeface="幼圆"/>
                <a:ea charset="-122" panose="02010509060101010101" pitchFamily="49" typeface="幼圆"/>
              </a:rPr>
              <a:t>花朵绿叶岗位竞聘</a:t>
            </a:r>
          </a:p>
        </p:txBody>
      </p:sp>
      <p:grpSp>
        <p:nvGrpSpPr>
          <p:cNvPr id="28" name="组合 27"/>
          <p:cNvGrpSpPr/>
          <p:nvPr/>
        </p:nvGrpSpPr>
        <p:grpSpPr>
          <a:xfrm>
            <a:off x="4572650" y="3996196"/>
            <a:ext cx="3068470" cy="530139"/>
            <a:chOff x="4572650" y="3996196"/>
            <a:chExt cx="3068470" cy="530139"/>
          </a:xfrm>
        </p:grpSpPr>
        <p:sp>
          <p:nvSpPr>
            <p:cNvPr id="25" name="矩形 24"/>
            <p:cNvSpPr/>
            <p:nvPr/>
          </p:nvSpPr>
          <p:spPr>
            <a:xfrm>
              <a:off x="4572650" y="3996196"/>
              <a:ext cx="3068470" cy="318792"/>
            </a:xfrm>
            <a:prstGeom prst="rect">
              <a:avLst/>
            </a:prstGeom>
            <a:solidFill>
              <a:srgbClr val="C3CB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文本框 5"/>
            <p:cNvSpPr txBox="1">
              <a:spLocks noChangeArrowheads="1"/>
            </p:cNvSpPr>
            <p:nvPr/>
          </p:nvSpPr>
          <p:spPr bwMode="auto">
            <a:xfrm>
              <a:off x="4716077" y="4008176"/>
              <a:ext cx="2781617"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algn="ctr" defTabSz="514350" fontAlgn="base">
                <a:spcBef>
                  <a:spcPct val="0"/>
                </a:spcBef>
                <a:spcAft>
                  <a:spcPct val="0"/>
                </a:spcAft>
                <a:defRPr/>
              </a:pPr>
              <a:r>
                <a:rPr altLang="en-US" b="1" lang="zh-CN" smtClean="0" sz="1400">
                  <a:solidFill>
                    <a:schemeClr val="bg1"/>
                  </a:solidFill>
                  <a:latin charset="-122" panose="020b0503020204020204" typeface="微软雅黑"/>
                  <a:ea charset="-122" panose="02010509060101010101" pitchFamily="49" typeface="幼圆"/>
                </a:rPr>
                <a:t>市场部：×××       汇报人：×××</a:t>
              </a:r>
            </a:p>
            <a:p>
              <a:pPr algn="ctr" defTabSz="514350" fontAlgn="base">
                <a:spcBef>
                  <a:spcPct val="0"/>
                </a:spcBef>
                <a:spcAft>
                  <a:spcPct val="0"/>
                </a:spcAft>
                <a:defRPr/>
              </a:pPr>
              <a:r>
                <a:rPr altLang="en-US" b="1" lang="zh-CN" smtClean="0" sz="1400">
                  <a:solidFill>
                    <a:schemeClr val="bg1"/>
                  </a:solidFill>
                  <a:latin charset="-122" panose="020b0503020204020204" typeface="微软雅黑"/>
                  <a:ea charset="-122" panose="02010509060101010101" pitchFamily="49" typeface="幼圆"/>
                </a:rPr>
                <a:t>       </a:t>
              </a:r>
            </a:p>
          </p:txBody>
        </p:sp>
      </p:grpSp>
    </p:spTree>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5000" fill="hold" id="5" nodeType="withEffect" presetClass="entr" presetID="2" presetSubtype="3">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additive="base">
                                        <p:cTn dur="1500" fill="hold" id="7"/>
                                        <p:tgtEl>
                                          <p:spTgt spid="10"/>
                                        </p:tgtEl>
                                        <p:attrNameLst>
                                          <p:attrName>ppt_x</p:attrName>
                                        </p:attrNameLst>
                                      </p:cBhvr>
                                      <p:tavLst>
                                        <p:tav tm="0">
                                          <p:val>
                                            <p:strVal val="1+#ppt_w/2"/>
                                          </p:val>
                                        </p:tav>
                                        <p:tav tm="100000">
                                          <p:val>
                                            <p:strVal val="#ppt_x"/>
                                          </p:val>
                                        </p:tav>
                                      </p:tavLst>
                                    </p:anim>
                                    <p:anim calcmode="lin" valueType="num">
                                      <p:cBhvr additive="base">
                                        <p:cTn dur="1500" fill="hold" id="8"/>
                                        <p:tgtEl>
                                          <p:spTgt spid="10"/>
                                        </p:tgtEl>
                                        <p:attrNameLst>
                                          <p:attrName>ppt_y</p:attrName>
                                        </p:attrNameLst>
                                      </p:cBhvr>
                                      <p:tavLst>
                                        <p:tav tm="0">
                                          <p:val>
                                            <p:strVal val="0-#ppt_h/2"/>
                                          </p:val>
                                        </p:tav>
                                        <p:tav tm="100000">
                                          <p:val>
                                            <p:strVal val="#ppt_y"/>
                                          </p:val>
                                        </p:tav>
                                      </p:tavLst>
                                    </p:anim>
                                  </p:childTnLst>
                                </p:cTn>
                              </p:par>
                              <p:par>
                                <p:cTn decel="15000" fill="hold" id="9" nodeType="withEffect" presetClass="entr" presetID="2" presetSubtype="9">
                                  <p:stCondLst>
                                    <p:cond delay="0"/>
                                  </p:stCondLst>
                                  <p:childTnLst>
                                    <p:set>
                                      <p:cBhvr>
                                        <p:cTn dur="1" fill="hold" id="10">
                                          <p:stCondLst>
                                            <p:cond delay="0"/>
                                          </p:stCondLst>
                                        </p:cTn>
                                        <p:tgtEl>
                                          <p:spTgt spid="9"/>
                                        </p:tgtEl>
                                        <p:attrNameLst>
                                          <p:attrName>style.visibility</p:attrName>
                                        </p:attrNameLst>
                                      </p:cBhvr>
                                      <p:to>
                                        <p:strVal val="visible"/>
                                      </p:to>
                                    </p:set>
                                    <p:anim calcmode="lin" valueType="num">
                                      <p:cBhvr additive="base">
                                        <p:cTn dur="1500" fill="hold" id="11"/>
                                        <p:tgtEl>
                                          <p:spTgt spid="9"/>
                                        </p:tgtEl>
                                        <p:attrNameLst>
                                          <p:attrName>ppt_x</p:attrName>
                                        </p:attrNameLst>
                                      </p:cBhvr>
                                      <p:tavLst>
                                        <p:tav tm="0">
                                          <p:val>
                                            <p:strVal val="0-#ppt_w/2"/>
                                          </p:val>
                                        </p:tav>
                                        <p:tav tm="100000">
                                          <p:val>
                                            <p:strVal val="#ppt_x"/>
                                          </p:val>
                                        </p:tav>
                                      </p:tavLst>
                                    </p:anim>
                                    <p:anim calcmode="lin" valueType="num">
                                      <p:cBhvr additive="base">
                                        <p:cTn dur="1500" fill="hold" id="12"/>
                                        <p:tgtEl>
                                          <p:spTgt spid="9"/>
                                        </p:tgtEl>
                                        <p:attrNameLst>
                                          <p:attrName>ppt_y</p:attrName>
                                        </p:attrNameLst>
                                      </p:cBhvr>
                                      <p:tavLst>
                                        <p:tav tm="0">
                                          <p:val>
                                            <p:strVal val="0-#ppt_h/2"/>
                                          </p:val>
                                        </p:tav>
                                        <p:tav tm="100000">
                                          <p:val>
                                            <p:strVal val="#ppt_y"/>
                                          </p:val>
                                        </p:tav>
                                      </p:tavLst>
                                    </p:anim>
                                  </p:childTnLst>
                                </p:cTn>
                              </p:par>
                              <p:par>
                                <p:cTn decel="15000" fill="hold" id="13" nodeType="withEffect" presetClass="entr" presetID="2" presetSubtype="6">
                                  <p:stCondLst>
                                    <p:cond delay="0"/>
                                  </p:stCondLst>
                                  <p:childTnLst>
                                    <p:set>
                                      <p:cBhvr>
                                        <p:cTn dur="1" fill="hold" id="14">
                                          <p:stCondLst>
                                            <p:cond delay="0"/>
                                          </p:stCondLst>
                                        </p:cTn>
                                        <p:tgtEl>
                                          <p:spTgt spid="12"/>
                                        </p:tgtEl>
                                        <p:attrNameLst>
                                          <p:attrName>style.visibility</p:attrName>
                                        </p:attrNameLst>
                                      </p:cBhvr>
                                      <p:to>
                                        <p:strVal val="visible"/>
                                      </p:to>
                                    </p:set>
                                    <p:anim calcmode="lin" valueType="num">
                                      <p:cBhvr additive="base">
                                        <p:cTn dur="1500" fill="hold" id="15"/>
                                        <p:tgtEl>
                                          <p:spTgt spid="12"/>
                                        </p:tgtEl>
                                        <p:attrNameLst>
                                          <p:attrName>ppt_x</p:attrName>
                                        </p:attrNameLst>
                                      </p:cBhvr>
                                      <p:tavLst>
                                        <p:tav tm="0">
                                          <p:val>
                                            <p:strVal val="1+#ppt_w/2"/>
                                          </p:val>
                                        </p:tav>
                                        <p:tav tm="100000">
                                          <p:val>
                                            <p:strVal val="#ppt_x"/>
                                          </p:val>
                                        </p:tav>
                                      </p:tavLst>
                                    </p:anim>
                                    <p:anim calcmode="lin" valueType="num">
                                      <p:cBhvr additive="base">
                                        <p:cTn dur="1500" fill="hold" id="16"/>
                                        <p:tgtEl>
                                          <p:spTgt spid="12"/>
                                        </p:tgtEl>
                                        <p:attrNameLst>
                                          <p:attrName>ppt_y</p:attrName>
                                        </p:attrNameLst>
                                      </p:cBhvr>
                                      <p:tavLst>
                                        <p:tav tm="0">
                                          <p:val>
                                            <p:strVal val="1+#ppt_h/2"/>
                                          </p:val>
                                        </p:tav>
                                        <p:tav tm="100000">
                                          <p:val>
                                            <p:strVal val="#ppt_y"/>
                                          </p:val>
                                        </p:tav>
                                      </p:tavLst>
                                    </p:anim>
                                  </p:childTnLst>
                                </p:cTn>
                              </p:par>
                              <p:par>
                                <p:cTn decel="15000" fill="hold" id="17" nodeType="withEffect" presetClass="entr" presetID="2" presetSubtype="12">
                                  <p:stCondLst>
                                    <p:cond delay="0"/>
                                  </p:stCondLst>
                                  <p:childTnLst>
                                    <p:set>
                                      <p:cBhvr>
                                        <p:cTn dur="1" fill="hold" id="18">
                                          <p:stCondLst>
                                            <p:cond delay="0"/>
                                          </p:stCondLst>
                                        </p:cTn>
                                        <p:tgtEl>
                                          <p:spTgt spid="11"/>
                                        </p:tgtEl>
                                        <p:attrNameLst>
                                          <p:attrName>style.visibility</p:attrName>
                                        </p:attrNameLst>
                                      </p:cBhvr>
                                      <p:to>
                                        <p:strVal val="visible"/>
                                      </p:to>
                                    </p:set>
                                    <p:anim calcmode="lin" valueType="num">
                                      <p:cBhvr additive="base">
                                        <p:cTn dur="1500" fill="hold" id="19"/>
                                        <p:tgtEl>
                                          <p:spTgt spid="11"/>
                                        </p:tgtEl>
                                        <p:attrNameLst>
                                          <p:attrName>ppt_x</p:attrName>
                                        </p:attrNameLst>
                                      </p:cBhvr>
                                      <p:tavLst>
                                        <p:tav tm="0">
                                          <p:val>
                                            <p:strVal val="0-#ppt_w/2"/>
                                          </p:val>
                                        </p:tav>
                                        <p:tav tm="100000">
                                          <p:val>
                                            <p:strVal val="#ppt_x"/>
                                          </p:val>
                                        </p:tav>
                                      </p:tavLst>
                                    </p:anim>
                                    <p:anim calcmode="lin" valueType="num">
                                      <p:cBhvr additive="base">
                                        <p:cTn dur="1500" fill="hold" id="20"/>
                                        <p:tgtEl>
                                          <p:spTgt spid="11"/>
                                        </p:tgtEl>
                                        <p:attrNameLst>
                                          <p:attrName>ppt_y</p:attrName>
                                        </p:attrNameLst>
                                      </p:cBhvr>
                                      <p:tavLst>
                                        <p:tav tm="0">
                                          <p:val>
                                            <p:strVal val="1+#ppt_h/2"/>
                                          </p:val>
                                        </p:tav>
                                        <p:tav tm="100000">
                                          <p:val>
                                            <p:strVal val="#ppt_y"/>
                                          </p:val>
                                        </p:tav>
                                      </p:tavLst>
                                    </p:anim>
                                  </p:childTnLst>
                                </p:cTn>
                              </p:par>
                            </p:childTnLst>
                          </p:cTn>
                        </p:par>
                        <p:par>
                          <p:cTn fill="hold" id="21" nodeType="afterGroup">
                            <p:stCondLst>
                              <p:cond delay="1500"/>
                            </p:stCondLst>
                            <p:childTnLst>
                              <p:par>
                                <p:cTn fill="hold" grpId="0" id="22" nodeType="afterEffect" presetClass="entr" presetID="6" presetSubtype="16">
                                  <p:stCondLst>
                                    <p:cond delay="0"/>
                                  </p:stCondLst>
                                  <p:childTnLst>
                                    <p:set>
                                      <p:cBhvr>
                                        <p:cTn dur="1" fill="hold" id="23">
                                          <p:stCondLst>
                                            <p:cond delay="0"/>
                                          </p:stCondLst>
                                        </p:cTn>
                                        <p:tgtEl>
                                          <p:spTgt spid="18"/>
                                        </p:tgtEl>
                                        <p:attrNameLst>
                                          <p:attrName>style.visibility</p:attrName>
                                        </p:attrNameLst>
                                      </p:cBhvr>
                                      <p:to>
                                        <p:strVal val="visible"/>
                                      </p:to>
                                    </p:set>
                                    <p:animEffect filter="circle(in)" transition="in">
                                      <p:cBhvr>
                                        <p:cTn dur="2000" id="24"/>
                                        <p:tgtEl>
                                          <p:spTgt spid="18"/>
                                        </p:tgtEl>
                                      </p:cBhvr>
                                    </p:animEffect>
                                  </p:childTnLst>
                                </p:cTn>
                              </p:par>
                            </p:childTnLst>
                          </p:cTn>
                        </p:par>
                        <p:par>
                          <p:cTn fill="hold" id="25" nodeType="afterGroup">
                            <p:stCondLst>
                              <p:cond delay="3500"/>
                            </p:stCondLst>
                            <p:childTnLst>
                              <p:par>
                                <p:cTn fill="hold" id="26" nodeType="afterEffect" presetClass="entr" presetID="25" presetSubtype="0">
                                  <p:stCondLst>
                                    <p:cond delay="0"/>
                                  </p:stCondLst>
                                  <p:childTnLst>
                                    <p:set>
                                      <p:cBhvr>
                                        <p:cTn dur="1" fill="hold" id="27">
                                          <p:stCondLst>
                                            <p:cond delay="0"/>
                                          </p:stCondLst>
                                        </p:cTn>
                                        <p:tgtEl>
                                          <p:spTgt spid="8"/>
                                        </p:tgtEl>
                                        <p:attrNameLst>
                                          <p:attrName>style.visibility</p:attrName>
                                        </p:attrNameLst>
                                      </p:cBhvr>
                                      <p:to>
                                        <p:strVal val="visible"/>
                                      </p:to>
                                    </p:set>
                                    <p:anim calcmode="lin" valueType="num">
                                      <p:cBhvr>
                                        <p:cTn decel="50000" dur="500" fill="hold" id="28">
                                          <p:stCondLst>
                                            <p:cond delay="0"/>
                                          </p:stCondLst>
                                        </p:cTn>
                                        <p:tgtEl>
                                          <p:spTgt spid="8"/>
                                        </p:tgtEl>
                                        <p:attrNameLst>
                                          <p:attrName>style.rotation</p:attrName>
                                        </p:attrNameLst>
                                      </p:cBhvr>
                                      <p:tavLst>
                                        <p:tav tm="0">
                                          <p:val>
                                            <p:fltVal val="-90"/>
                                          </p:val>
                                        </p:tav>
                                        <p:tav tm="100000">
                                          <p:val>
                                            <p:fltVal val="0"/>
                                          </p:val>
                                        </p:tav>
                                      </p:tavLst>
                                    </p:anim>
                                    <p:anim calcmode="lin" valueType="num">
                                      <p:cBhvr>
                                        <p:cTn decel="50000" dur="500" fill="hold" id="29">
                                          <p:stCondLst>
                                            <p:cond delay="0"/>
                                          </p:stCondLst>
                                        </p:cTn>
                                        <p:tgtEl>
                                          <p:spTgt spid="8"/>
                                        </p:tgtEl>
                                        <p:attrNameLst>
                                          <p:attrName>ppt_w</p:attrName>
                                        </p:attrNameLst>
                                      </p:cBhvr>
                                      <p:tavLst>
                                        <p:tav tm="0">
                                          <p:val>
                                            <p:strVal val="#ppt_w"/>
                                          </p:val>
                                        </p:tav>
                                        <p:tav tm="100000">
                                          <p:val>
                                            <p:strVal val="#ppt_w*.05"/>
                                          </p:val>
                                        </p:tav>
                                      </p:tavLst>
                                    </p:anim>
                                    <p:anim calcmode="lin" valueType="num">
                                      <p:cBhvr>
                                        <p:cTn accel="50000" dur="500" fill="hold" id="30">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dur="1000" fill="hold" id="31"/>
                                        <p:tgtEl>
                                          <p:spTgt spid="8"/>
                                        </p:tgtEl>
                                        <p:attrNameLst>
                                          <p:attrName>ppt_h</p:attrName>
                                        </p:attrNameLst>
                                      </p:cBhvr>
                                      <p:tavLst>
                                        <p:tav tm="0">
                                          <p:val>
                                            <p:strVal val="#ppt_h"/>
                                          </p:val>
                                        </p:tav>
                                        <p:tav tm="100000">
                                          <p:val>
                                            <p:strVal val="#ppt_h"/>
                                          </p:val>
                                        </p:tav>
                                      </p:tavLst>
                                    </p:anim>
                                    <p:anim calcmode="lin" valueType="num">
                                      <p:cBhvr>
                                        <p:cTn decel="50000" dur="500" fill="hold" id="32">
                                          <p:stCondLst>
                                            <p:cond delay="0"/>
                                          </p:stCondLst>
                                        </p:cTn>
                                        <p:tgtEl>
                                          <p:spTgt spid="8"/>
                                        </p:tgtEl>
                                        <p:attrNameLst>
                                          <p:attrName>ppt_x</p:attrName>
                                        </p:attrNameLst>
                                      </p:cBhvr>
                                      <p:tavLst>
                                        <p:tav tm="0">
                                          <p:val>
                                            <p:strVal val="#ppt_x+.4"/>
                                          </p:val>
                                        </p:tav>
                                        <p:tav tm="100000">
                                          <p:val>
                                            <p:strVal val="#ppt_x"/>
                                          </p:val>
                                        </p:tav>
                                      </p:tavLst>
                                    </p:anim>
                                    <p:anim calcmode="lin" valueType="num">
                                      <p:cBhvr>
                                        <p:cTn decel="50000" dur="500" fill="hold" id="33">
                                          <p:stCondLst>
                                            <p:cond delay="0"/>
                                          </p:stCondLst>
                                        </p:cTn>
                                        <p:tgtEl>
                                          <p:spTgt spid="8"/>
                                        </p:tgtEl>
                                        <p:attrNameLst>
                                          <p:attrName>ppt_y</p:attrName>
                                        </p:attrNameLst>
                                      </p:cBhvr>
                                      <p:tavLst>
                                        <p:tav tm="0">
                                          <p:val>
                                            <p:strVal val="#ppt_y-.2"/>
                                          </p:val>
                                        </p:tav>
                                        <p:tav tm="100000">
                                          <p:val>
                                            <p:strVal val="#ppt_y+.1"/>
                                          </p:val>
                                        </p:tav>
                                      </p:tavLst>
                                    </p:anim>
                                    <p:anim calcmode="lin" valueType="num">
                                      <p:cBhvr>
                                        <p:cTn accel="50000" dur="500" fill="hold" id="34">
                                          <p:stCondLst>
                                            <p:cond delay="500"/>
                                          </p:stCondLst>
                                        </p:cTn>
                                        <p:tgtEl>
                                          <p:spTgt spid="8"/>
                                        </p:tgtEl>
                                        <p:attrNameLst>
                                          <p:attrName>ppt_y</p:attrName>
                                        </p:attrNameLst>
                                      </p:cBhvr>
                                      <p:tavLst>
                                        <p:tav tm="0">
                                          <p:val>
                                            <p:strVal val="#ppt_y+.1"/>
                                          </p:val>
                                        </p:tav>
                                        <p:tav tm="100000">
                                          <p:val>
                                            <p:strVal val="#ppt_y"/>
                                          </p:val>
                                        </p:tav>
                                      </p:tavLst>
                                    </p:anim>
                                    <p:animEffect filter="fade" transition="in">
                                      <p:cBhvr>
                                        <p:cTn decel="50000" dur="1000" id="35">
                                          <p:stCondLst>
                                            <p:cond delay="0"/>
                                          </p:stCondLst>
                                        </p:cTn>
                                        <p:tgtEl>
                                          <p:spTgt spid="8"/>
                                        </p:tgtEl>
                                      </p:cBhvr>
                                    </p:animEffect>
                                  </p:childTnLst>
                                </p:cTn>
                              </p:par>
                              <p:par>
                                <p:cTn fill="hold" grpId="0" id="36" nodeType="withEffect" presetClass="entr" presetID="10" presetSubtype="0">
                                  <p:stCondLst>
                                    <p:cond delay="250"/>
                                  </p:stCondLst>
                                  <p:childTnLst>
                                    <p:set>
                                      <p:cBhvr>
                                        <p:cTn dur="1" fill="hold" id="37">
                                          <p:stCondLst>
                                            <p:cond delay="0"/>
                                          </p:stCondLst>
                                        </p:cTn>
                                        <p:tgtEl>
                                          <p:spTgt spid="20"/>
                                        </p:tgtEl>
                                        <p:attrNameLst>
                                          <p:attrName>style.visibility</p:attrName>
                                        </p:attrNameLst>
                                      </p:cBhvr>
                                      <p:to>
                                        <p:strVal val="visible"/>
                                      </p:to>
                                    </p:set>
                                    <p:animEffect filter="fade" transition="in">
                                      <p:cBhvr>
                                        <p:cTn dur="500" id="38"/>
                                        <p:tgtEl>
                                          <p:spTgt spid="20"/>
                                        </p:tgtEl>
                                      </p:cBhvr>
                                    </p:animEffect>
                                  </p:childTnLst>
                                </p:cTn>
                              </p:par>
                            </p:childTnLst>
                          </p:cTn>
                        </p:par>
                        <p:par>
                          <p:cTn fill="hold" id="39" nodeType="afterGroup">
                            <p:stCondLst>
                              <p:cond delay="4500"/>
                            </p:stCondLst>
                            <p:childTnLst>
                              <p:par>
                                <p:cTn fill="hold" id="40" nodeType="afterEffect" presetClass="entr" presetID="22" presetSubtype="1">
                                  <p:stCondLst>
                                    <p:cond delay="0"/>
                                  </p:stCondLst>
                                  <p:childTnLst>
                                    <p:set>
                                      <p:cBhvr>
                                        <p:cTn dur="1" fill="hold" id="41">
                                          <p:stCondLst>
                                            <p:cond delay="0"/>
                                          </p:stCondLst>
                                        </p:cTn>
                                        <p:tgtEl>
                                          <p:spTgt spid="16"/>
                                        </p:tgtEl>
                                        <p:attrNameLst>
                                          <p:attrName>style.visibility</p:attrName>
                                        </p:attrNameLst>
                                      </p:cBhvr>
                                      <p:to>
                                        <p:strVal val="visible"/>
                                      </p:to>
                                    </p:set>
                                    <p:animEffect filter="wipe(up)" transition="in">
                                      <p:cBhvr>
                                        <p:cTn dur="500" id="42"/>
                                        <p:tgtEl>
                                          <p:spTgt spid="16"/>
                                        </p:tgtEl>
                                      </p:cBhvr>
                                    </p:animEffect>
                                  </p:childTnLst>
                                </p:cTn>
                              </p:par>
                              <p:par>
                                <p:cTn fill="hold" id="43" nodeType="withEffect" presetClass="entr" presetID="22" presetSubtype="1">
                                  <p:stCondLst>
                                    <p:cond delay="0"/>
                                  </p:stCondLst>
                                  <p:childTnLst>
                                    <p:set>
                                      <p:cBhvr>
                                        <p:cTn dur="1" fill="hold" id="44">
                                          <p:stCondLst>
                                            <p:cond delay="0"/>
                                          </p:stCondLst>
                                        </p:cTn>
                                        <p:tgtEl>
                                          <p:spTgt spid="15"/>
                                        </p:tgtEl>
                                        <p:attrNameLst>
                                          <p:attrName>style.visibility</p:attrName>
                                        </p:attrNameLst>
                                      </p:cBhvr>
                                      <p:to>
                                        <p:strVal val="visible"/>
                                      </p:to>
                                    </p:set>
                                    <p:animEffect filter="wipe(up)" transition="in">
                                      <p:cBhvr>
                                        <p:cTn dur="500" id="45"/>
                                        <p:tgtEl>
                                          <p:spTgt spid="15"/>
                                        </p:tgtEl>
                                      </p:cBhvr>
                                    </p:animEffect>
                                  </p:childTnLst>
                                </p:cTn>
                              </p:par>
                            </p:childTnLst>
                          </p:cTn>
                        </p:par>
                        <p:par>
                          <p:cTn fill="hold" id="46" nodeType="afterGroup">
                            <p:stCondLst>
                              <p:cond delay="5000"/>
                            </p:stCondLst>
                            <p:childTnLst>
                              <p:par>
                                <p:cTn fill="hold" id="47" nodeType="afterEffect" presetClass="entr" presetID="9" presetSubtype="0">
                                  <p:stCondLst>
                                    <p:cond delay="0"/>
                                  </p:stCondLst>
                                  <p:childTnLst>
                                    <p:set>
                                      <p:cBhvr>
                                        <p:cTn dur="1" fill="hold" id="48">
                                          <p:stCondLst>
                                            <p:cond delay="0"/>
                                          </p:stCondLst>
                                        </p:cTn>
                                        <p:tgtEl>
                                          <p:spTgt spid="13"/>
                                        </p:tgtEl>
                                        <p:attrNameLst>
                                          <p:attrName>style.visibility</p:attrName>
                                        </p:attrNameLst>
                                      </p:cBhvr>
                                      <p:to>
                                        <p:strVal val="visible"/>
                                      </p:to>
                                    </p:set>
                                    <p:animEffect filter="dissolve" transition="in">
                                      <p:cBhvr>
                                        <p:cTn dur="500" id="49"/>
                                        <p:tgtEl>
                                          <p:spTgt spid="13"/>
                                        </p:tgtEl>
                                      </p:cBhvr>
                                    </p:animEffect>
                                  </p:childTnLst>
                                </p:cTn>
                              </p:par>
                              <p:par>
                                <p:cTn fill="hold" id="50" nodeType="withEffect" presetClass="entr" presetID="9" presetSubtype="0">
                                  <p:stCondLst>
                                    <p:cond delay="0"/>
                                  </p:stCondLst>
                                  <p:childTnLst>
                                    <p:set>
                                      <p:cBhvr>
                                        <p:cTn dur="1" fill="hold" id="51">
                                          <p:stCondLst>
                                            <p:cond delay="0"/>
                                          </p:stCondLst>
                                        </p:cTn>
                                        <p:tgtEl>
                                          <p:spTgt spid="14"/>
                                        </p:tgtEl>
                                        <p:attrNameLst>
                                          <p:attrName>style.visibility</p:attrName>
                                        </p:attrNameLst>
                                      </p:cBhvr>
                                      <p:to>
                                        <p:strVal val="visible"/>
                                      </p:to>
                                    </p:set>
                                    <p:animEffect filter="dissolve" transition="in">
                                      <p:cBhvr>
                                        <p:cTn dur="500" id="52"/>
                                        <p:tgtEl>
                                          <p:spTgt spid="14"/>
                                        </p:tgtEl>
                                      </p:cBhvr>
                                    </p:animEffect>
                                  </p:childTnLst>
                                </p:cTn>
                              </p:par>
                              <p:par>
                                <p:cTn fill="hold" grpId="0" id="53" nodeType="withEffect" presetClass="entr" presetID="41" presetSubtype="0">
                                  <p:stCondLst>
                                    <p:cond delay="0"/>
                                  </p:stCondLst>
                                  <p:iterate type="lt">
                                    <p:tmPct val="10000"/>
                                  </p:iterate>
                                  <p:childTnLst>
                                    <p:set>
                                      <p:cBhvr>
                                        <p:cTn dur="1" fill="hold" id="54">
                                          <p:stCondLst>
                                            <p:cond delay="0"/>
                                          </p:stCondLst>
                                        </p:cTn>
                                        <p:tgtEl>
                                          <p:spTgt spid="23"/>
                                        </p:tgtEl>
                                        <p:attrNameLst>
                                          <p:attrName>style.visibility</p:attrName>
                                        </p:attrNameLst>
                                      </p:cBhvr>
                                      <p:to>
                                        <p:strVal val="visible"/>
                                      </p:to>
                                    </p:set>
                                    <p:anim calcmode="lin" valueType="num">
                                      <p:cBhvr>
                                        <p:cTn dur="1000" fill="hold" id="55"/>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dur="1000" fill="hold" id="56"/>
                                        <p:tgtEl>
                                          <p:spTgt spid="23"/>
                                        </p:tgtEl>
                                        <p:attrNameLst>
                                          <p:attrName>ppt_y</p:attrName>
                                        </p:attrNameLst>
                                      </p:cBhvr>
                                      <p:tavLst>
                                        <p:tav tm="0">
                                          <p:val>
                                            <p:strVal val="#ppt_y"/>
                                          </p:val>
                                        </p:tav>
                                        <p:tav tm="100000">
                                          <p:val>
                                            <p:strVal val="#ppt_y"/>
                                          </p:val>
                                        </p:tav>
                                      </p:tavLst>
                                    </p:anim>
                                    <p:anim calcmode="lin" valueType="num">
                                      <p:cBhvr>
                                        <p:cTn dur="1000" fill="hold" id="57"/>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dur="1000" fill="hold" id="58"/>
                                        <p:tgtEl>
                                          <p:spTgt spid="23"/>
                                        </p:tgtEl>
                                        <p:attrNameLst>
                                          <p:attrName>ppt_w</p:attrName>
                                        </p:attrNameLst>
                                      </p:cBhvr>
                                      <p:tavLst>
                                        <p:tav tm="0">
                                          <p:val>
                                            <p:strVal val="#ppt_w/10"/>
                                          </p:val>
                                        </p:tav>
                                        <p:tav tm="50000">
                                          <p:val>
                                            <p:strVal val="#ppt_w+.01"/>
                                          </p:val>
                                        </p:tav>
                                        <p:tav tm="100000">
                                          <p:val>
                                            <p:strVal val="#ppt_w"/>
                                          </p:val>
                                        </p:tav>
                                      </p:tavLst>
                                    </p:anim>
                                    <p:animEffect filter="fade" transition="in">
                                      <p:cBhvr>
                                        <p:cTn dur="1000" id="59" tmFilter="0,0; .5, 1; 1, 1"/>
                                        <p:tgtEl>
                                          <p:spTgt spid="23"/>
                                        </p:tgtEl>
                                      </p:cBhvr>
                                    </p:animEffect>
                                  </p:childTnLst>
                                </p:cTn>
                              </p:par>
                            </p:childTnLst>
                          </p:cTn>
                        </p:par>
                        <p:par>
                          <p:cTn fill="hold" id="60" nodeType="afterGroup">
                            <p:stCondLst>
                              <p:cond delay="6000"/>
                            </p:stCondLst>
                            <p:childTnLst>
                              <p:par>
                                <p:cTn fill="hold" id="61" nodeType="afterEffect" presetClass="entr" presetID="16" presetSubtype="37">
                                  <p:stCondLst>
                                    <p:cond delay="0"/>
                                  </p:stCondLst>
                                  <p:childTnLst>
                                    <p:set>
                                      <p:cBhvr>
                                        <p:cTn dur="1" fill="hold" id="62">
                                          <p:stCondLst>
                                            <p:cond delay="0"/>
                                          </p:stCondLst>
                                        </p:cTn>
                                        <p:tgtEl>
                                          <p:spTgt spid="28"/>
                                        </p:tgtEl>
                                        <p:attrNameLst>
                                          <p:attrName>style.visibility</p:attrName>
                                        </p:attrNameLst>
                                      </p:cBhvr>
                                      <p:to>
                                        <p:strVal val="visible"/>
                                      </p:to>
                                    </p:set>
                                    <p:animEffect filter="barn(outVertical)" transition="in">
                                      <p:cBhvr>
                                        <p:cTn dur="500" id="63"/>
                                        <p:tgtEl>
                                          <p:spTgt spid="2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0" spid="20"/>
      <p:bldP grpId="0" spid="23"/>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2" name="图片 41"/>
          <p:cNvPicPr>
            <a:picLocks noChangeAspect="1"/>
          </p:cNvPicPr>
          <p:nvPr/>
        </p:nvPicPr>
        <p:blipFill>
          <a:blip r:embed="rId2">
            <a:extLst>
              <a:ext uri="{28A0092B-C50C-407E-A947-70E740481C1C}">
                <a14:useLocalDpi val="0"/>
              </a:ext>
            </a:extLst>
          </a:blip>
          <a:stretch>
            <a:fillRect/>
          </a:stretch>
        </p:blipFill>
        <p:spPr>
          <a:xfrm flipH="1">
            <a:off x="-3" y="1760"/>
            <a:ext cx="2369130" cy="1990068"/>
          </a:xfrm>
          <a:prstGeom prst="rect">
            <a:avLst/>
          </a:prstGeom>
        </p:spPr>
      </p:pic>
      <p:pic>
        <p:nvPicPr>
          <p:cNvPr id="43" name="图片 42"/>
          <p:cNvPicPr>
            <a:picLocks noChangeAspect="1"/>
          </p:cNvPicPr>
          <p:nvPr/>
        </p:nvPicPr>
        <p:blipFill>
          <a:blip r:embed="rId3">
            <a:extLst>
              <a:ext uri="{28A0092B-C50C-407E-A947-70E740481C1C}">
                <a14:useLocalDpi val="0"/>
              </a:ext>
            </a:extLst>
          </a:blip>
          <a:stretch>
            <a:fillRect/>
          </a:stretch>
        </p:blipFill>
        <p:spPr>
          <a:xfrm flipV="1">
            <a:off x="10196945" y="0"/>
            <a:ext cx="1995055" cy="2110768"/>
          </a:xfrm>
          <a:prstGeom prst="rect">
            <a:avLst/>
          </a:prstGeom>
        </p:spPr>
      </p:pic>
      <p:sp>
        <p:nvSpPr>
          <p:cNvPr id="44" name="矩形 43"/>
          <p:cNvSpPr/>
          <p:nvPr/>
        </p:nvSpPr>
        <p:spPr>
          <a:xfrm rot="5400000">
            <a:off x="5666355" y="-2715645"/>
            <a:ext cx="886999" cy="7121239"/>
          </a:xfrm>
          <a:prstGeom prst="rect">
            <a:avLst/>
          </a:prstGeom>
          <a:noFill/>
          <a:ln w="50800">
            <a:solidFill>
              <a:srgbClr val="C3CBC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46" name="图片 45"/>
          <p:cNvPicPr>
            <a:picLocks noChangeAspect="1"/>
          </p:cNvPicPr>
          <p:nvPr/>
        </p:nvPicPr>
        <p:blipFill>
          <a:blip r:embed="rId4">
            <a:extLst>
              <a:ext uri="{28A0092B-C50C-407E-A947-70E740481C1C}">
                <a14:useLocalDpi val="0"/>
              </a:ext>
            </a:extLst>
          </a:blip>
          <a:stretch>
            <a:fillRect/>
          </a:stretch>
        </p:blipFill>
        <p:spPr>
          <a:xfrm>
            <a:off x="2579775" y="320189"/>
            <a:ext cx="1352353" cy="968285"/>
          </a:xfrm>
          <a:prstGeom prst="rect">
            <a:avLst/>
          </a:prstGeom>
        </p:spPr>
      </p:pic>
      <p:pic>
        <p:nvPicPr>
          <p:cNvPr id="47" name="图片 46"/>
          <p:cNvPicPr>
            <a:picLocks noChangeAspect="1"/>
          </p:cNvPicPr>
          <p:nvPr/>
        </p:nvPicPr>
        <p:blipFill>
          <a:blip r:embed="rId5">
            <a:extLst>
              <a:ext uri="{28A0092B-C50C-407E-A947-70E740481C1C}">
                <a14:useLocalDpi val="0"/>
              </a:ext>
            </a:extLst>
          </a:blip>
          <a:stretch>
            <a:fillRect/>
          </a:stretch>
        </p:blipFill>
        <p:spPr>
          <a:xfrm rot="16200000">
            <a:off x="8506310" y="207568"/>
            <a:ext cx="926125" cy="1335471"/>
          </a:xfrm>
          <a:prstGeom prst="rect">
            <a:avLst/>
          </a:prstGeom>
        </p:spPr>
      </p:pic>
      <p:sp>
        <p:nvSpPr>
          <p:cNvPr id="48" name="文本框 47"/>
          <p:cNvSpPr txBox="1"/>
          <p:nvPr/>
        </p:nvSpPr>
        <p:spPr>
          <a:xfrm>
            <a:off x="4369634" y="552586"/>
            <a:ext cx="3434080" cy="579120"/>
          </a:xfrm>
          <a:prstGeom prst="rect">
            <a:avLst/>
          </a:prstGeom>
          <a:noFill/>
          <a:effectLst/>
        </p:spPr>
        <p:txBody>
          <a:bodyPr rtlCol="0" wrap="none">
            <a:spAutoFit/>
          </a:bodyPr>
          <a:lstStyle/>
          <a:p>
            <a:r>
              <a:rPr altLang="en-US" b="1" lang="zh-CN" sz="3200">
                <a:solidFill>
                  <a:srgbClr val="6AA141"/>
                </a:solidFill>
                <a:latin charset="-122" panose="02010509060101010101" pitchFamily="49" typeface="幼圆"/>
                <a:ea charset="-122" panose="02010509060101010101" pitchFamily="49" typeface="幼圆"/>
              </a:rPr>
              <a:t>各项材料整理情况</a:t>
            </a:r>
          </a:p>
        </p:txBody>
      </p:sp>
      <p:sp>
        <p:nvSpPr>
          <p:cNvPr id="49" name="矩形 48"/>
          <p:cNvSpPr/>
          <p:nvPr/>
        </p:nvSpPr>
        <p:spPr>
          <a:xfrm>
            <a:off x="-1086723" y="1992912"/>
            <a:ext cx="823485" cy="1471134"/>
          </a:xfrm>
          <a:prstGeom prst="rect">
            <a:avLst/>
          </a:prstGeom>
          <a:solidFill>
            <a:srgbClr val="7BAD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0" name="矩形 49"/>
          <p:cNvSpPr/>
          <p:nvPr/>
        </p:nvSpPr>
        <p:spPr>
          <a:xfrm>
            <a:off x="-1086724" y="3464046"/>
            <a:ext cx="823485" cy="1471134"/>
          </a:xfrm>
          <a:prstGeom prst="rect">
            <a:avLst/>
          </a:prstGeom>
          <a:solidFill>
            <a:srgbClr val="F69F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Freeform 7"/>
          <p:cNvSpPr/>
          <p:nvPr/>
        </p:nvSpPr>
        <p:spPr bwMode="auto">
          <a:xfrm>
            <a:off x="5056252" y="1964657"/>
            <a:ext cx="1340759" cy="4233108"/>
          </a:xfrm>
          <a:custGeom>
            <a:gdLst>
              <a:gd fmla="*/ 1750 w 1750" name="T0"/>
              <a:gd fmla="*/ 272 h 5527" name="T1"/>
              <a:gd fmla="*/ 314 w 1750" name="T2"/>
              <a:gd fmla="*/ 2778 h 5527" name="T3"/>
              <a:gd fmla="*/ 1699 w 1750" name="T4"/>
              <a:gd fmla="*/ 5254 h 5527" name="T5"/>
              <a:gd fmla="*/ 1542 w 1750" name="T6"/>
              <a:gd fmla="*/ 5527 h 5527" name="T7"/>
              <a:gd fmla="*/ 0 w 1750" name="T8"/>
              <a:gd fmla="*/ 2778 h 5527" name="T9"/>
              <a:gd fmla="*/ 1593 w 1750" name="T10"/>
              <a:gd fmla="*/ 0 h 5527" name="T11"/>
              <a:gd fmla="*/ 1750 w 1750" name="T12"/>
              <a:gd fmla="*/ 272 h 5527" name="T13"/>
            </a:gdLst>
            <a:cxnLst>
              <a:cxn ang="0">
                <a:pos x="T0" y="T1"/>
              </a:cxn>
              <a:cxn ang="0">
                <a:pos x="T2" y="T3"/>
              </a:cxn>
              <a:cxn ang="0">
                <a:pos x="T4" y="T5"/>
              </a:cxn>
              <a:cxn ang="0">
                <a:pos x="T6" y="T7"/>
              </a:cxn>
              <a:cxn ang="0">
                <a:pos x="T8" y="T9"/>
              </a:cxn>
              <a:cxn ang="0">
                <a:pos x="T10" y="T11"/>
              </a:cxn>
              <a:cxn ang="0">
                <a:pos x="T12" y="T13"/>
              </a:cxn>
            </a:cxnLst>
            <a:rect b="b" l="0" r="r" t="0"/>
            <a:pathLst>
              <a:path h="5527" w="1750">
                <a:moveTo>
                  <a:pt x="1750" y="272"/>
                </a:moveTo>
                <a:cubicBezTo>
                  <a:pt x="891" y="777"/>
                  <a:pt x="314" y="1710"/>
                  <a:pt x="314" y="2778"/>
                </a:cubicBezTo>
                <a:cubicBezTo>
                  <a:pt x="314" y="3825"/>
                  <a:pt x="868" y="4743"/>
                  <a:pt x="1699" y="5254"/>
                </a:cubicBezTo>
                <a:lnTo>
                  <a:pt x="1542" y="5527"/>
                </a:lnTo>
                <a:cubicBezTo>
                  <a:pt x="617" y="4961"/>
                  <a:pt x="0" y="3942"/>
                  <a:pt x="0" y="2778"/>
                </a:cubicBezTo>
                <a:cubicBezTo>
                  <a:pt x="0" y="1594"/>
                  <a:pt x="640" y="559"/>
                  <a:pt x="1593" y="0"/>
                </a:cubicBezTo>
                <a:lnTo>
                  <a:pt x="1750" y="272"/>
                </a:lnTo>
                <a:close/>
              </a:path>
            </a:pathLst>
          </a:custGeom>
          <a:solidFill>
            <a:srgbClr val="A6A6A6"/>
          </a:solidFill>
          <a:ln>
            <a:noFill/>
          </a:ln>
        </p:spPr>
        <p:txBody>
          <a:bodyPr anchor="t" anchorCtr="0" bIns="60960" compatLnSpc="1" lIns="121920" numCol="1" rIns="121920" tIns="60960" vert="horz" wrap="square"/>
          <a:lstStyle/>
          <a:p>
            <a:endParaRPr altLang="en-US" lang="zh-CN" sz="2400">
              <a:solidFill>
                <a:prstClr val="black"/>
              </a:solidFill>
            </a:endParaRPr>
          </a:p>
        </p:txBody>
      </p:sp>
      <p:grpSp>
        <p:nvGrpSpPr>
          <p:cNvPr id="11" name="组合 10"/>
          <p:cNvGrpSpPr/>
          <p:nvPr/>
        </p:nvGrpSpPr>
        <p:grpSpPr>
          <a:xfrm>
            <a:off x="5089496" y="1680468"/>
            <a:ext cx="1466071" cy="1466071"/>
            <a:chOff x="2367233" y="918448"/>
            <a:chExt cx="1099553" cy="1099553"/>
          </a:xfrm>
          <a:effectLst/>
        </p:grpSpPr>
        <p:sp>
          <p:nvSpPr>
            <p:cNvPr id="12" name="椭圆 11"/>
            <p:cNvSpPr/>
            <p:nvPr/>
          </p:nvSpPr>
          <p:spPr>
            <a:xfrm>
              <a:off x="2367233" y="918448"/>
              <a:ext cx="1099553" cy="1099553"/>
            </a:xfrm>
            <a:prstGeom prst="ellipse">
              <a:avLst/>
            </a:prstGeom>
            <a:solidFill>
              <a:srgbClr val="F69F9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ndParaRPr>
            </a:p>
          </p:txBody>
        </p:sp>
        <p:sp>
          <p:nvSpPr>
            <p:cNvPr id="13" name="KSO_Shape"/>
            <p:cNvSpPr/>
            <p:nvPr/>
          </p:nvSpPr>
          <p:spPr bwMode="auto">
            <a:xfrm>
              <a:off x="2678413" y="1165965"/>
              <a:ext cx="489748" cy="569476"/>
            </a:xfrm>
            <a:custGeom>
              <a:gdLst>
                <a:gd fmla="*/ 2147483646 w 5822" name="T0"/>
                <a:gd fmla="*/ 2147483646 h 6759" name="T1"/>
                <a:gd fmla="*/ 2147483646 w 5822" name="T2"/>
                <a:gd fmla="*/ 2147483646 h 6759" name="T3"/>
                <a:gd fmla="*/ 2147483646 w 5822" name="T4"/>
                <a:gd fmla="*/ 2147483646 h 6759" name="T5"/>
                <a:gd fmla="*/ 2147483646 w 5822" name="T6"/>
                <a:gd fmla="*/ 2147483646 h 6759" name="T7"/>
                <a:gd fmla="*/ 2147483646 w 5822" name="T8"/>
                <a:gd fmla="*/ 2147483646 h 6759" name="T9"/>
                <a:gd fmla="*/ 2147483646 w 5822" name="T10"/>
                <a:gd fmla="*/ 1253760573 h 6759" name="T11"/>
                <a:gd fmla="*/ 2147483646 w 5822" name="T12"/>
                <a:gd fmla="*/ 2147483646 h 6759" name="T13"/>
                <a:gd fmla="*/ 2147483646 w 5822" name="T14"/>
                <a:gd fmla="*/ 2147483646 h 6759" name="T15"/>
                <a:gd fmla="*/ 2147483646 w 5822" name="T16"/>
                <a:gd fmla="*/ 2147483646 h 6759" name="T17"/>
                <a:gd fmla="*/ 2147483646 w 5822" name="T18"/>
                <a:gd fmla="*/ 2147483646 h 6759" name="T19"/>
                <a:gd fmla="*/ 2147483646 w 5822" name="T20"/>
                <a:gd fmla="*/ 2147483646 h 6759" name="T21"/>
                <a:gd fmla="*/ 2147483646 w 5822" name="T22"/>
                <a:gd fmla="*/ 2147483646 h 6759" name="T23"/>
                <a:gd fmla="*/ 2147483646 w 5822" name="T24"/>
                <a:gd fmla="*/ 2147483646 h 6759" name="T25"/>
                <a:gd fmla="*/ 2147483646 w 5822" name="T26"/>
                <a:gd fmla="*/ 2147483646 h 6759" name="T27"/>
                <a:gd fmla="*/ 2147483646 w 5822" name="T28"/>
                <a:gd fmla="*/ 2147483646 h 6759" name="T29"/>
                <a:gd fmla="*/ 2147483646 w 5822" name="T30"/>
                <a:gd fmla="*/ 2147483646 h 6759" name="T31"/>
                <a:gd fmla="*/ 2147483646 w 5822" name="T32"/>
                <a:gd fmla="*/ 2147483646 h 6759" name="T33"/>
                <a:gd fmla="*/ 2147483646 w 5822" name="T34"/>
                <a:gd fmla="*/ 2147483646 h 6759" name="T35"/>
                <a:gd fmla="*/ 2147483646 w 5822" name="T36"/>
                <a:gd fmla="*/ 2147483646 h 6759" name="T37"/>
                <a:gd fmla="*/ 2147483646 w 5822" name="T38"/>
                <a:gd fmla="*/ 2147483646 h 6759" name="T39"/>
                <a:gd fmla="*/ 0 w 5822" name="T40"/>
                <a:gd fmla="*/ 2147483646 h 6759" name="T41"/>
                <a:gd fmla="*/ 2147483646 w 5822" name="T42"/>
                <a:gd fmla="*/ 2147483646 h 6759" name="T43"/>
                <a:gd fmla="*/ 2147483646 w 5822" name="T44"/>
                <a:gd fmla="*/ 2147483646 h 6759" name="T45"/>
                <a:gd fmla="*/ 2147483646 w 5822" name="T46"/>
                <a:gd fmla="*/ 2147483646 h 6759" name="T47"/>
                <a:gd fmla="*/ 2147483646 w 5822" name="T48"/>
                <a:gd fmla="*/ 2147483646 h 6759" name="T49"/>
                <a:gd fmla="*/ 2147483646 w 5822" name="T50"/>
                <a:gd fmla="*/ 2147483646 h 6759" name="T51"/>
                <a:gd fmla="*/ 2147483646 w 5822" name="T52"/>
                <a:gd fmla="*/ 2147483646 h 6759" name="T53"/>
                <a:gd fmla="*/ 2147483646 w 5822" name="T54"/>
                <a:gd fmla="*/ 2147483646 h 6759" name="T55"/>
                <a:gd fmla="*/ 2147483646 w 5822" name="T56"/>
                <a:gd fmla="*/ 2147483646 h 6759" name="T57"/>
                <a:gd fmla="*/ 2147483646 w 5822" name="T58"/>
                <a:gd fmla="*/ 2147483646 h 6759" name="T59"/>
                <a:gd fmla="*/ 2147483646 w 5822" name="T60"/>
                <a:gd fmla="*/ 2147483646 h 6759" name="T61"/>
                <a:gd fmla="*/ 2147483646 w 5822" name="T62"/>
                <a:gd fmla="*/ 2147483646 h 6759" name="T63"/>
                <a:gd fmla="*/ 2147483646 w 5822" name="T64"/>
                <a:gd fmla="*/ 2147483646 h 6759" name="T65"/>
                <a:gd fmla="*/ 2147483646 w 5822" name="T66"/>
                <a:gd fmla="*/ 2147483646 h 6759" name="T67"/>
                <a:gd fmla="*/ 2147483646 w 5822" name="T68"/>
                <a:gd fmla="*/ 2147483646 h 6759" name="T69"/>
                <a:gd fmla="*/ 2147483646 w 5822" name="T70"/>
                <a:gd fmla="*/ 2147483646 h 6759" name="T71"/>
                <a:gd fmla="*/ 2147483646 w 5822" name="T72"/>
                <a:gd fmla="*/ 2147483646 h 6759" name="T73"/>
                <a:gd fmla="*/ 2147483646 w 5822" name="T74"/>
                <a:gd fmla="*/ 2147483646 h 6759" name="T75"/>
                <a:gd fmla="*/ 2147483646 w 5822" name="T76"/>
                <a:gd fmla="*/ 2147483646 h 6759" name="T77"/>
                <a:gd fmla="*/ 2147483646 w 5822" name="T78"/>
                <a:gd fmla="*/ 2147483646 h 6759" name="T79"/>
                <a:gd fmla="*/ 2147483646 w 5822" name="T80"/>
                <a:gd fmla="*/ 2147483646 h 6759" name="T81"/>
                <a:gd fmla="*/ 2147483646 w 5822" name="T82"/>
                <a:gd fmla="*/ 2147483646 h 6759" name="T83"/>
                <a:gd fmla="*/ 2147483646 w 5822" name="T84"/>
                <a:gd fmla="*/ 2147483646 h 6759" name="T85"/>
                <a:gd fmla="*/ 2147483646 w 5822" name="T86"/>
                <a:gd fmla="*/ 2147483646 h 6759" name="T87"/>
                <a:gd fmla="*/ 2147483646 w 5822" name="T88"/>
                <a:gd fmla="*/ 2147483646 h 6759" name="T89"/>
                <a:gd fmla="*/ 2147483646 w 5822" name="T90"/>
                <a:gd fmla="*/ 2147483646 h 6759" name="T91"/>
                <a:gd fmla="*/ 2147483646 w 5822" name="T92"/>
                <a:gd fmla="*/ 2147483646 h 6759" name="T93"/>
                <a:gd fmla="*/ 2147483646 w 5822" name="T94"/>
                <a:gd fmla="*/ 2147483646 h 6759" name="T95"/>
                <a:gd fmla="*/ 2147483646 w 5822" name="T96"/>
                <a:gd fmla="*/ 2147483646 h 6759"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b="b" l="0" r="r" t="0"/>
              <a:pathLst>
                <a:path h="6758" w="5822">
                  <a:moveTo>
                    <a:pt x="0" y="6351"/>
                  </a:moveTo>
                  <a:lnTo>
                    <a:pt x="129" y="6351"/>
                  </a:lnTo>
                  <a:lnTo>
                    <a:pt x="129" y="3057"/>
                  </a:lnTo>
                  <a:lnTo>
                    <a:pt x="129" y="2914"/>
                  </a:lnTo>
                  <a:lnTo>
                    <a:pt x="266" y="2865"/>
                  </a:lnTo>
                  <a:lnTo>
                    <a:pt x="1775" y="2337"/>
                  </a:lnTo>
                  <a:lnTo>
                    <a:pt x="1775" y="1515"/>
                  </a:lnTo>
                  <a:lnTo>
                    <a:pt x="1775" y="1386"/>
                  </a:lnTo>
                  <a:lnTo>
                    <a:pt x="1892" y="1331"/>
                  </a:lnTo>
                  <a:lnTo>
                    <a:pt x="4422" y="137"/>
                  </a:lnTo>
                  <a:lnTo>
                    <a:pt x="4714" y="0"/>
                  </a:lnTo>
                  <a:lnTo>
                    <a:pt x="4714" y="56"/>
                  </a:lnTo>
                  <a:lnTo>
                    <a:pt x="5511" y="532"/>
                  </a:lnTo>
                  <a:lnTo>
                    <a:pt x="5511" y="6326"/>
                  </a:lnTo>
                  <a:lnTo>
                    <a:pt x="5822" y="6326"/>
                  </a:lnTo>
                  <a:lnTo>
                    <a:pt x="5822" y="6734"/>
                  </a:lnTo>
                  <a:lnTo>
                    <a:pt x="4510" y="6734"/>
                  </a:lnTo>
                  <a:lnTo>
                    <a:pt x="4305" y="6734"/>
                  </a:lnTo>
                  <a:lnTo>
                    <a:pt x="4305" y="6529"/>
                  </a:lnTo>
                  <a:lnTo>
                    <a:pt x="4305" y="643"/>
                  </a:lnTo>
                  <a:lnTo>
                    <a:pt x="2183" y="1644"/>
                  </a:lnTo>
                  <a:lnTo>
                    <a:pt x="2183" y="2194"/>
                  </a:lnTo>
                  <a:lnTo>
                    <a:pt x="2798" y="1979"/>
                  </a:lnTo>
                  <a:lnTo>
                    <a:pt x="3035" y="1895"/>
                  </a:lnTo>
                  <a:lnTo>
                    <a:pt x="3035" y="1889"/>
                  </a:lnTo>
                  <a:lnTo>
                    <a:pt x="3042" y="1892"/>
                  </a:lnTo>
                  <a:lnTo>
                    <a:pt x="3068" y="1884"/>
                  </a:lnTo>
                  <a:lnTo>
                    <a:pt x="3068" y="1909"/>
                  </a:lnTo>
                  <a:lnTo>
                    <a:pt x="3862" y="2381"/>
                  </a:lnTo>
                  <a:lnTo>
                    <a:pt x="3862" y="6313"/>
                  </a:lnTo>
                  <a:lnTo>
                    <a:pt x="4177" y="6313"/>
                  </a:lnTo>
                  <a:lnTo>
                    <a:pt x="4177" y="6722"/>
                  </a:lnTo>
                  <a:lnTo>
                    <a:pt x="2865" y="6722"/>
                  </a:lnTo>
                  <a:lnTo>
                    <a:pt x="2661" y="6722"/>
                  </a:lnTo>
                  <a:lnTo>
                    <a:pt x="2661" y="6517"/>
                  </a:lnTo>
                  <a:lnTo>
                    <a:pt x="2661" y="2458"/>
                  </a:lnTo>
                  <a:lnTo>
                    <a:pt x="538" y="3202"/>
                  </a:lnTo>
                  <a:lnTo>
                    <a:pt x="538" y="6556"/>
                  </a:lnTo>
                  <a:lnTo>
                    <a:pt x="538" y="6759"/>
                  </a:lnTo>
                  <a:lnTo>
                    <a:pt x="334" y="6759"/>
                  </a:lnTo>
                  <a:lnTo>
                    <a:pt x="0" y="6759"/>
                  </a:lnTo>
                  <a:lnTo>
                    <a:pt x="0" y="6351"/>
                  </a:lnTo>
                  <a:close/>
                  <a:moveTo>
                    <a:pt x="776" y="6707"/>
                  </a:moveTo>
                  <a:lnTo>
                    <a:pt x="776" y="6707"/>
                  </a:lnTo>
                  <a:lnTo>
                    <a:pt x="1501" y="6707"/>
                  </a:lnTo>
                  <a:lnTo>
                    <a:pt x="2348" y="6707"/>
                  </a:lnTo>
                  <a:lnTo>
                    <a:pt x="2348" y="5989"/>
                  </a:lnTo>
                  <a:lnTo>
                    <a:pt x="1501" y="6044"/>
                  </a:lnTo>
                  <a:lnTo>
                    <a:pt x="776" y="6092"/>
                  </a:lnTo>
                  <a:lnTo>
                    <a:pt x="776" y="6707"/>
                  </a:lnTo>
                  <a:close/>
                  <a:moveTo>
                    <a:pt x="776" y="4048"/>
                  </a:moveTo>
                  <a:lnTo>
                    <a:pt x="776" y="4048"/>
                  </a:lnTo>
                  <a:lnTo>
                    <a:pt x="1501" y="3842"/>
                  </a:lnTo>
                  <a:lnTo>
                    <a:pt x="2348" y="3604"/>
                  </a:lnTo>
                  <a:lnTo>
                    <a:pt x="2348" y="2883"/>
                  </a:lnTo>
                  <a:lnTo>
                    <a:pt x="1501" y="3178"/>
                  </a:lnTo>
                  <a:lnTo>
                    <a:pt x="776" y="3431"/>
                  </a:lnTo>
                  <a:lnTo>
                    <a:pt x="776" y="4048"/>
                  </a:lnTo>
                  <a:close/>
                  <a:moveTo>
                    <a:pt x="776" y="4926"/>
                  </a:moveTo>
                  <a:lnTo>
                    <a:pt x="776" y="4926"/>
                  </a:lnTo>
                  <a:lnTo>
                    <a:pt x="1501" y="4788"/>
                  </a:lnTo>
                  <a:lnTo>
                    <a:pt x="2348" y="4628"/>
                  </a:lnTo>
                  <a:lnTo>
                    <a:pt x="2348" y="3909"/>
                  </a:lnTo>
                  <a:lnTo>
                    <a:pt x="1501" y="4124"/>
                  </a:lnTo>
                  <a:lnTo>
                    <a:pt x="776" y="4310"/>
                  </a:lnTo>
                  <a:lnTo>
                    <a:pt x="776" y="4926"/>
                  </a:lnTo>
                  <a:close/>
                  <a:moveTo>
                    <a:pt x="776" y="5811"/>
                  </a:moveTo>
                  <a:lnTo>
                    <a:pt x="776" y="5811"/>
                  </a:lnTo>
                  <a:lnTo>
                    <a:pt x="1501" y="5741"/>
                  </a:lnTo>
                  <a:lnTo>
                    <a:pt x="2348" y="5661"/>
                  </a:lnTo>
                  <a:lnTo>
                    <a:pt x="2348" y="4942"/>
                  </a:lnTo>
                  <a:lnTo>
                    <a:pt x="1501" y="5078"/>
                  </a:lnTo>
                  <a:lnTo>
                    <a:pt x="776" y="5194"/>
                  </a:lnTo>
                  <a:lnTo>
                    <a:pt x="776" y="5811"/>
                  </a:lnTo>
                  <a:close/>
                </a:path>
              </a:pathLst>
            </a:custGeom>
            <a:solidFill>
              <a:schemeClr val="bg1"/>
            </a:solidFill>
            <a:ln>
              <a:noFill/>
            </a:ln>
          </p:spPr>
          <p:txBody>
            <a:bodyPr anchor="ctr">
              <a:scene3d>
                <a:camera prst="orthographicFront"/>
                <a:lightRig dir="t" rig="threePt"/>
              </a:scene3d>
              <a:sp3d>
                <a:contourClr>
                  <a:srgbClr val="FFFFFF"/>
                </a:contourClr>
              </a:sp3d>
            </a:bodyPr>
            <a:lstStyle/>
            <a:p>
              <a:pPr algn="ctr">
                <a:defRPr/>
              </a:pPr>
              <a:endParaRPr altLang="en-US" lang="zh-CN" sz="2400">
                <a:solidFill>
                  <a:srgbClr val="FFFFFF"/>
                </a:solidFill>
                <a:ea charset="-122" panose="020b0503020204020204" typeface="微软雅黑"/>
              </a:endParaRPr>
            </a:p>
          </p:txBody>
        </p:sp>
      </p:grpSp>
      <p:grpSp>
        <p:nvGrpSpPr>
          <p:cNvPr id="14" name="组合 13"/>
          <p:cNvGrpSpPr/>
          <p:nvPr/>
        </p:nvGrpSpPr>
        <p:grpSpPr>
          <a:xfrm>
            <a:off x="4414239" y="3438273"/>
            <a:ext cx="1466071" cy="1466071"/>
            <a:chOff x="1860789" y="2236803"/>
            <a:chExt cx="1099553" cy="1099553"/>
          </a:xfrm>
        </p:grpSpPr>
        <p:sp>
          <p:nvSpPr>
            <p:cNvPr id="15" name="椭圆 14"/>
            <p:cNvSpPr/>
            <p:nvPr/>
          </p:nvSpPr>
          <p:spPr>
            <a:xfrm>
              <a:off x="1860789" y="2236803"/>
              <a:ext cx="1099553" cy="1099553"/>
            </a:xfrm>
            <a:prstGeom prst="ellipse">
              <a:avLst/>
            </a:prstGeom>
            <a:solidFill>
              <a:srgbClr val="8CBF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black">
                    <a:lumMod val="75000"/>
                    <a:lumOff val="25000"/>
                  </a:prstClr>
                </a:solidFill>
              </a:endParaRPr>
            </a:p>
          </p:txBody>
        </p:sp>
        <p:sp>
          <p:nvSpPr>
            <p:cNvPr id="16" name="KSO_Shape"/>
            <p:cNvSpPr/>
            <p:nvPr/>
          </p:nvSpPr>
          <p:spPr bwMode="auto">
            <a:xfrm>
              <a:off x="2089100" y="2562390"/>
              <a:ext cx="649486" cy="486031"/>
            </a:xfrm>
            <a:custGeom>
              <a:gdLst>
                <a:gd fmla="*/ 151004 w 5185" name="T0"/>
                <a:gd fmla="*/ 1065477 h 3880" name="T1"/>
                <a:gd fmla="*/ 1873403 w 5185" name="T2"/>
                <a:gd fmla="*/ 1297678 h 3880" name="T3"/>
                <a:gd fmla="*/ 751713 w 5185" name="T4"/>
                <a:gd fmla="*/ 1241832 h 3880" name="T5"/>
                <a:gd fmla="*/ 1108464 w 5185" name="T6"/>
                <a:gd fmla="*/ 1148144 h 3880" name="T7"/>
                <a:gd fmla="*/ 751713 w 5185" name="T8"/>
                <a:gd fmla="*/ 1241832 h 3880" name="T9"/>
                <a:gd fmla="*/ 1726808 w 5185" name="T10"/>
                <a:gd fmla="*/ 1012203 h 3880" name="T11"/>
                <a:gd fmla="*/ 1726073 w 5185" name="T12"/>
                <a:gd fmla="*/ 1007794 h 3880" name="T13"/>
                <a:gd fmla="*/ 1726808 w 5185" name="T14"/>
                <a:gd fmla="*/ 44089 h 3880" name="T15"/>
                <a:gd fmla="*/ 1726441 w 5185" name="T16"/>
                <a:gd fmla="*/ 39680 h 3880" name="T17"/>
                <a:gd fmla="*/ 1724604 w 5185" name="T18"/>
                <a:gd fmla="*/ 30862 h 3880" name="T19"/>
                <a:gd fmla="*/ 1721297 w 5185" name="T20"/>
                <a:gd fmla="*/ 23147 h 3880" name="T21"/>
                <a:gd fmla="*/ 1716888 w 5185" name="T22"/>
                <a:gd fmla="*/ 15798 h 3880" name="T23"/>
                <a:gd fmla="*/ 1711010 w 5185" name="T24"/>
                <a:gd fmla="*/ 9920 h 3880" name="T25"/>
                <a:gd fmla="*/ 1703662 w 5185" name="T26"/>
                <a:gd fmla="*/ 5144 h 3880" name="T27"/>
                <a:gd fmla="*/ 1695946 w 5185" name="T28"/>
                <a:gd fmla="*/ 1837 h 3880" name="T29"/>
                <a:gd fmla="*/ 1687128 w 5185" name="T30"/>
                <a:gd fmla="*/ 367 h 3880" name="T31"/>
                <a:gd fmla="*/ 222281 w 5185" name="T32"/>
                <a:gd fmla="*/ 0 h 3880" name="T33"/>
                <a:gd fmla="*/ 217872 w 5185" name="T34"/>
                <a:gd fmla="*/ 367 h 3880" name="T35"/>
                <a:gd fmla="*/ 209054 w 5185" name="T36"/>
                <a:gd fmla="*/ 1837 h 3880" name="T37"/>
                <a:gd fmla="*/ 201338 w 5185" name="T38"/>
                <a:gd fmla="*/ 5144 h 3880" name="T39"/>
                <a:gd fmla="*/ 194358 w 5185" name="T40"/>
                <a:gd fmla="*/ 9920 h 3880" name="T41"/>
                <a:gd fmla="*/ 188112 w 5185" name="T42"/>
                <a:gd fmla="*/ 15798 h 3880" name="T43"/>
                <a:gd fmla="*/ 183336 w 5185" name="T44"/>
                <a:gd fmla="*/ 23147 h 3880" name="T45"/>
                <a:gd fmla="*/ 180029 w 5185" name="T46"/>
                <a:gd fmla="*/ 30862 h 3880" name="T47"/>
                <a:gd fmla="*/ 178559 w 5185" name="T48"/>
                <a:gd fmla="*/ 39680 h 3880" name="T49"/>
                <a:gd fmla="*/ 178192 w 5185" name="T50"/>
                <a:gd fmla="*/ 1003386 h 3880" name="T51"/>
                <a:gd fmla="*/ 178559 w 5185" name="T52"/>
                <a:gd fmla="*/ 1007794 h 3880" name="T53"/>
                <a:gd fmla="*/ 178192 w 5185" name="T54"/>
                <a:gd fmla="*/ 1012203 h 3880" name="T55"/>
                <a:gd fmla="*/ 1727176 w 5185" name="T56"/>
                <a:gd fmla="*/ 1012571 h 3880" name="T57"/>
                <a:gd fmla="*/ 1616954 w 5185" name="T58"/>
                <a:gd fmla="*/ 937620 h 3880" name="T59"/>
                <a:gd fmla="*/ 288046 w 5185" name="T60"/>
                <a:gd fmla="*/ 109854 h 3880" name="T61"/>
                <a:gd fmla="*/ 1616954 w 5185" name="T62"/>
                <a:gd fmla="*/ 937620 h 3880" name="T63"/>
                <a:gd fmla="*/ 4409 w 5185" name="T64"/>
                <a:gd fmla="*/ 1350584 h 3880" name="T65"/>
                <a:gd fmla="*/ 0 w 5185" name="T66"/>
                <a:gd fmla="*/ 1359402 h 3880" name="T67"/>
                <a:gd fmla="*/ 735 w 5185" name="T68"/>
                <a:gd fmla="*/ 1369322 h 3880" name="T69"/>
                <a:gd fmla="*/ 3307 w 5185" name="T70"/>
                <a:gd fmla="*/ 1379977 h 3880" name="T71"/>
                <a:gd fmla="*/ 7348 w 5185" name="T72"/>
                <a:gd fmla="*/ 1390999 h 3880" name="T73"/>
                <a:gd fmla="*/ 13227 w 5185" name="T74"/>
                <a:gd fmla="*/ 1401654 h 3880" name="T75"/>
                <a:gd fmla="*/ 19473 w 5185" name="T76"/>
                <a:gd fmla="*/ 1411206 h 3880" name="T77"/>
                <a:gd fmla="*/ 26821 w 5185" name="T78"/>
                <a:gd fmla="*/ 1418554 h 3880" name="T79"/>
                <a:gd fmla="*/ 35271 w 5185" name="T80"/>
                <a:gd fmla="*/ 1423698 h 3880" name="T81"/>
                <a:gd fmla="*/ 41884 w 5185" name="T82"/>
                <a:gd fmla="*/ 1425168 h 3880" name="T83"/>
                <a:gd fmla="*/ 1860911 w 5185" name="T84"/>
                <a:gd fmla="*/ 1425535 h 3880" name="T85"/>
                <a:gd fmla="*/ 1863116 w 5185" name="T86"/>
                <a:gd fmla="*/ 1425168 h 3880" name="T87"/>
                <a:gd fmla="*/ 1869729 w 5185" name="T88"/>
                <a:gd fmla="*/ 1423698 h 3880" name="T89"/>
                <a:gd fmla="*/ 1878179 w 5185" name="T90"/>
                <a:gd fmla="*/ 1418554 h 3880" name="T91"/>
                <a:gd fmla="*/ 1885527 w 5185" name="T92"/>
                <a:gd fmla="*/ 1411206 h 3880" name="T93"/>
                <a:gd fmla="*/ 1892141 w 5185" name="T94"/>
                <a:gd fmla="*/ 1401654 h 3880" name="T95"/>
                <a:gd fmla="*/ 1897652 w 5185" name="T96"/>
                <a:gd fmla="*/ 1390999 h 3880" name="T97"/>
                <a:gd fmla="*/ 1901693 w 5185" name="T98"/>
                <a:gd fmla="*/ 1379977 h 3880" name="T99"/>
                <a:gd fmla="*/ 1903898 w 5185" name="T100"/>
                <a:gd fmla="*/ 1369322 h 3880" name="T101"/>
                <a:gd fmla="*/ 1905000 w 5185" name="T102"/>
                <a:gd fmla="*/ 1359402 h 3880"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b="b" l="0" r="r" t="0"/>
              <a:pathLst>
                <a:path h="3880" w="5185">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chemeClr val="bg1"/>
            </a:solidFill>
            <a:ln>
              <a:noFill/>
            </a:ln>
          </p:spPr>
          <p:txBody>
            <a:bodyPr anchor="ctr" bIns="480000">
              <a:scene3d>
                <a:camera prst="orthographicFront"/>
                <a:lightRig dir="t" rig="threePt"/>
              </a:scene3d>
              <a:sp3d>
                <a:contourClr>
                  <a:srgbClr val="FFFFFF"/>
                </a:contourClr>
              </a:sp3d>
            </a:bodyPr>
            <a:lstStyle/>
            <a:p>
              <a:pPr algn="ctr">
                <a:defRPr/>
              </a:pPr>
              <a:endParaRPr altLang="en-US" lang="zh-CN" sz="2400">
                <a:solidFill>
                  <a:prstClr val="black">
                    <a:lumMod val="75000"/>
                    <a:lumOff val="25000"/>
                  </a:prstClr>
                </a:solidFill>
                <a:ea charset="-122" panose="020b0503020204020204" typeface="微软雅黑"/>
              </a:endParaRPr>
            </a:p>
          </p:txBody>
        </p:sp>
      </p:grpSp>
      <p:grpSp>
        <p:nvGrpSpPr>
          <p:cNvPr id="17" name="组合 16"/>
          <p:cNvGrpSpPr/>
          <p:nvPr/>
        </p:nvGrpSpPr>
        <p:grpSpPr>
          <a:xfrm>
            <a:off x="5278334" y="5070456"/>
            <a:ext cx="1466071" cy="1466071"/>
            <a:chOff x="2508861" y="3460939"/>
            <a:chExt cx="1099553" cy="1099553"/>
          </a:xfrm>
        </p:grpSpPr>
        <p:sp>
          <p:nvSpPr>
            <p:cNvPr id="18" name="椭圆 17"/>
            <p:cNvSpPr/>
            <p:nvPr/>
          </p:nvSpPr>
          <p:spPr>
            <a:xfrm>
              <a:off x="2508861" y="3460939"/>
              <a:ext cx="1099553" cy="1099553"/>
            </a:xfrm>
            <a:prstGeom prst="ellipse">
              <a:avLst/>
            </a:prstGeom>
            <a:solidFill>
              <a:srgbClr val="F69F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ndParaRPr>
            </a:p>
          </p:txBody>
        </p:sp>
        <p:sp>
          <p:nvSpPr>
            <p:cNvPr id="19" name="KSO_Shape"/>
            <p:cNvSpPr/>
            <p:nvPr/>
          </p:nvSpPr>
          <p:spPr bwMode="auto">
            <a:xfrm>
              <a:off x="2802446" y="3812214"/>
              <a:ext cx="521267" cy="439601"/>
            </a:xfrm>
            <a:custGeom>
              <a:gdLst>
                <a:gd fmla="*/ 332222 w 2301876" name="T0"/>
                <a:gd fmla="*/ 1410232 h 1941513" name="T1"/>
                <a:gd fmla="*/ 321717 w 2301876" name="T2"/>
                <a:gd fmla="*/ 1470415 h 1941513" name="T3"/>
                <a:gd fmla="*/ 382384 w 2301876" name="T4"/>
                <a:gd fmla="*/ 1525343 h 1941513" name="T5"/>
                <a:gd fmla="*/ 696485 w 2301876" name="T6"/>
                <a:gd fmla="*/ 1509573 h 1941513" name="T7"/>
                <a:gd fmla="*/ 723010 w 2301876" name="T8"/>
                <a:gd fmla="*/ 1444398 h 1941513" name="T9"/>
                <a:gd fmla="*/ 671273 w 2301876" name="T10"/>
                <a:gd fmla="*/ 1380797 h 1941513" name="T11"/>
                <a:gd fmla="*/ 1348867 w 2301876" name="T12"/>
                <a:gd fmla="*/ 1247408 h 1941513" name="T13"/>
                <a:gd fmla="*/ 1327043 w 2301876" name="T14"/>
                <a:gd fmla="*/ 1320445 h 1941513" name="T15"/>
                <a:gd fmla="*/ 1593934 w 2301876" name="T16"/>
                <a:gd fmla="*/ 1356438 h 1941513" name="T17"/>
                <a:gd fmla="*/ 1647838 w 2301876" name="T18"/>
                <a:gd fmla="*/ 1303105 h 1941513" name="T19"/>
                <a:gd fmla="*/ 1606030 w 2301876" name="T20"/>
                <a:gd fmla="*/ 1239789 h 1941513" name="T21"/>
                <a:gd fmla="*/ 1529191 w 2301876" name="T22"/>
                <a:gd fmla="*/ 516517 h 1941513" name="T23"/>
                <a:gd fmla="*/ 1584982 w 2301876" name="T24"/>
                <a:gd fmla="*/ 576970 h 1941513" name="T25"/>
                <a:gd fmla="*/ 1601035 w 2301876" name="T26"/>
                <a:gd fmla="*/ 667649 h 1941513" name="T27"/>
                <a:gd fmla="*/ 1640510 w 2301876" name="T28"/>
                <a:gd fmla="*/ 716799 h 1941513" name="T29"/>
                <a:gd fmla="*/ 1583140 w 2301876" name="T30"/>
                <a:gd fmla="*/ 840071 h 1941513" name="T31"/>
                <a:gd fmla="*/ 1691827 w 2301876" name="T32"/>
                <a:gd fmla="*/ 916820 h 1941513" name="T33"/>
                <a:gd fmla="*/ 1229710 w 2301876" name="T34"/>
                <a:gd fmla="*/ 1106063 h 1941513" name="T35"/>
                <a:gd fmla="*/ 1284448 w 2301876" name="T36"/>
                <a:gd fmla="*/ 909460 h 1941513" name="T37"/>
                <a:gd fmla="*/ 1396556 w 2301876" name="T38"/>
                <a:gd fmla="*/ 836654 h 1941513" name="T39"/>
                <a:gd fmla="*/ 1335239 w 2301876" name="T40"/>
                <a:gd fmla="*/ 712857 h 1941513" name="T41"/>
                <a:gd fmla="*/ 1370240 w 2301876" name="T42"/>
                <a:gd fmla="*/ 660815 h 1941513" name="T43"/>
                <a:gd fmla="*/ 1388398 w 2301876" name="T44"/>
                <a:gd fmla="*/ 571451 h 1941513" name="T45"/>
                <a:gd fmla="*/ 1446031 w 2301876" name="T46"/>
                <a:gd fmla="*/ 514152 h 1941513" name="T47"/>
                <a:gd fmla="*/ 570227 w 2301876" name="T48"/>
                <a:gd fmla="*/ 477627 h 1941513" name="T49"/>
                <a:gd fmla="*/ 641756 w 2301876" name="T50"/>
                <a:gd fmla="*/ 549062 h 1941513" name="T51"/>
                <a:gd fmla="*/ 661216 w 2301876" name="T52"/>
                <a:gd fmla="*/ 657005 h 1941513" name="T53"/>
                <a:gd fmla="*/ 633078 w 2301876" name="T54"/>
                <a:gd fmla="*/ 739471 h 1941513" name="T55"/>
                <a:gd fmla="*/ 574697 w 2301876" name="T56"/>
                <a:gd fmla="*/ 792786 h 1941513" name="T57"/>
                <a:gd fmla="*/ 708552 w 2301876" name="T58"/>
                <a:gd fmla="*/ 915697 h 1941513" name="T59"/>
                <a:gd fmla="*/ 815320 w 2301876" name="T60"/>
                <a:gd fmla="*/ 1036508 h 1941513" name="T61"/>
                <a:gd fmla="*/ 222836 w 2301876" name="T62"/>
                <a:gd fmla="*/ 1047276 h 1941513" name="T63"/>
                <a:gd fmla="*/ 324870 w 2301876" name="T64"/>
                <a:gd fmla="*/ 922526 h 1941513" name="T65"/>
                <a:gd fmla="*/ 473189 w 2301876" name="T66"/>
                <a:gd fmla="*/ 794886 h 1941513" name="T67"/>
                <a:gd fmla="*/ 413493 w 2301876" name="T68"/>
                <a:gd fmla="*/ 744461 h 1941513" name="T69"/>
                <a:gd fmla="*/ 382462 w 2301876" name="T70"/>
                <a:gd fmla="*/ 663570 h 1941513" name="T71"/>
                <a:gd fmla="*/ 397978 w 2301876" name="T72"/>
                <a:gd fmla="*/ 556154 h 1941513" name="T73"/>
                <a:gd fmla="*/ 466878 w 2301876" name="T74"/>
                <a:gd fmla="*/ 480778 h 1941513" name="T75"/>
                <a:gd fmla="*/ 140242 w 2301876" name="T76"/>
                <a:gd fmla="*/ 134558 h 1941513" name="T77"/>
                <a:gd fmla="*/ 133677 w 2301876" name="T78"/>
                <a:gd fmla="*/ 1210760 h 1941513" name="T79"/>
                <a:gd fmla="*/ 198545 w 2301876" name="T80"/>
                <a:gd fmla="*/ 1290654 h 1941513" name="T81"/>
                <a:gd fmla="*/ 905010 w 2301876" name="T82"/>
                <a:gd fmla="*/ 1223901 h 1941513" name="T83"/>
                <a:gd fmla="*/ 906061 w 2301876" name="T84"/>
                <a:gd fmla="*/ 137186 h 1941513" name="T85"/>
                <a:gd fmla="*/ 1795088 w 2301876" name="T86"/>
                <a:gd fmla="*/ 130835 h 1941513" name="T87"/>
                <a:gd fmla="*/ 1869239 w 2301876" name="T88"/>
                <a:gd fmla="*/ 166040 h 1941513" name="T89"/>
                <a:gd fmla="*/ 1904211 w 2301876" name="T90"/>
                <a:gd fmla="*/ 240391 h 1941513" name="T91"/>
                <a:gd fmla="*/ 1879757 w 2301876" name="T92"/>
                <a:gd fmla="*/ 1330166 h 1941513" name="T93"/>
                <a:gd fmla="*/ 1769057 w 2301876" name="T94"/>
                <a:gd fmla="*/ 1410033 h 1941513" name="T95"/>
                <a:gd fmla="*/ 1237904 w 2301876" name="T96"/>
                <a:gd fmla="*/ 1415550 h 1941513" name="T97"/>
                <a:gd fmla="*/ 1189785 w 2301876" name="T98"/>
                <a:gd fmla="*/ 1139429 h 1941513" name="T99"/>
                <a:gd fmla="*/ 1756435 w 2301876" name="T100"/>
                <a:gd fmla="*/ 1159921 h 1941513" name="T101"/>
                <a:gd fmla="*/ 1799821 w 2301876" name="T102"/>
                <a:gd fmla="*/ 1088198 h 1941513" name="T103"/>
                <a:gd fmla="*/ 898445 w 2301876" name="T104"/>
                <a:gd fmla="*/ 262 h 1941513" name="T105"/>
                <a:gd fmla="*/ 992990 w 2301876" name="T106"/>
                <a:gd fmla="*/ 39421 h 1941513" name="T107"/>
                <a:gd fmla="*/ 1041313 w 2301876" name="T108"/>
                <a:gd fmla="*/ 129302 h 1941513" name="T109"/>
                <a:gd fmla="*/ 1017414 w 2301876" name="T110"/>
                <a:gd fmla="*/ 1483030 h 1941513" name="T111"/>
                <a:gd fmla="*/ 887939 w 2301876" name="T112"/>
                <a:gd fmla="*/ 1588417 h 1941513" name="T113"/>
                <a:gd fmla="*/ 200909 w 2301876" name="T114"/>
                <a:gd fmla="*/ 1599454 h 1941513" name="T115"/>
                <a:gd fmla="*/ 45959 w 2301876" name="T116"/>
                <a:gd fmla="*/ 1513779 h 1941513" name="T117"/>
                <a:gd fmla="*/ 0 w 2301876" name="T118"/>
                <a:gd fmla="*/ 152429 h 1941513" name="T119"/>
                <a:gd fmla="*/ 34667 w 2301876" name="T120"/>
                <a:gd fmla="*/ 55452 h 1941513" name="T121"/>
                <a:gd fmla="*/ 121596 w 2301876" name="T122"/>
                <a:gd fmla="*/ 2891 h 1941513"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1941513" w="2301876">
                  <a:moveTo>
                    <a:pt x="475693" y="1664563"/>
                  </a:moveTo>
                  <a:lnTo>
                    <a:pt x="471250" y="1664880"/>
                  </a:lnTo>
                  <a:lnTo>
                    <a:pt x="466490" y="1665198"/>
                  </a:lnTo>
                  <a:lnTo>
                    <a:pt x="462047" y="1665515"/>
                  </a:lnTo>
                  <a:lnTo>
                    <a:pt x="457605" y="1666468"/>
                  </a:lnTo>
                  <a:lnTo>
                    <a:pt x="453162" y="1667421"/>
                  </a:lnTo>
                  <a:lnTo>
                    <a:pt x="449354" y="1668691"/>
                  </a:lnTo>
                  <a:lnTo>
                    <a:pt x="440786" y="1671550"/>
                  </a:lnTo>
                  <a:lnTo>
                    <a:pt x="433170" y="1675679"/>
                  </a:lnTo>
                  <a:lnTo>
                    <a:pt x="425553" y="1680125"/>
                  </a:lnTo>
                  <a:lnTo>
                    <a:pt x="418572" y="1685207"/>
                  </a:lnTo>
                  <a:lnTo>
                    <a:pt x="412542" y="1691241"/>
                  </a:lnTo>
                  <a:lnTo>
                    <a:pt x="406513" y="1697276"/>
                  </a:lnTo>
                  <a:lnTo>
                    <a:pt x="401435" y="1704263"/>
                  </a:lnTo>
                  <a:lnTo>
                    <a:pt x="396993" y="1711886"/>
                  </a:lnTo>
                  <a:lnTo>
                    <a:pt x="392867" y="1719508"/>
                  </a:lnTo>
                  <a:lnTo>
                    <a:pt x="390011" y="1728083"/>
                  </a:lnTo>
                  <a:lnTo>
                    <a:pt x="388742" y="1732212"/>
                  </a:lnTo>
                  <a:lnTo>
                    <a:pt x="387790" y="1736341"/>
                  </a:lnTo>
                  <a:lnTo>
                    <a:pt x="386838" y="1740787"/>
                  </a:lnTo>
                  <a:lnTo>
                    <a:pt x="386203" y="1745552"/>
                  </a:lnTo>
                  <a:lnTo>
                    <a:pt x="385886" y="1749998"/>
                  </a:lnTo>
                  <a:lnTo>
                    <a:pt x="385886" y="1754444"/>
                  </a:lnTo>
                  <a:lnTo>
                    <a:pt x="385886" y="1759209"/>
                  </a:lnTo>
                  <a:lnTo>
                    <a:pt x="386203" y="1763655"/>
                  </a:lnTo>
                  <a:lnTo>
                    <a:pt x="386838" y="1768419"/>
                  </a:lnTo>
                  <a:lnTo>
                    <a:pt x="387790" y="1772865"/>
                  </a:lnTo>
                  <a:lnTo>
                    <a:pt x="388742" y="1776994"/>
                  </a:lnTo>
                  <a:lnTo>
                    <a:pt x="390011" y="1781441"/>
                  </a:lnTo>
                  <a:lnTo>
                    <a:pt x="392867" y="1789698"/>
                  </a:lnTo>
                  <a:lnTo>
                    <a:pt x="396993" y="1797639"/>
                  </a:lnTo>
                  <a:lnTo>
                    <a:pt x="401435" y="1804943"/>
                  </a:lnTo>
                  <a:lnTo>
                    <a:pt x="406513" y="1812248"/>
                  </a:lnTo>
                  <a:lnTo>
                    <a:pt x="412542" y="1818283"/>
                  </a:lnTo>
                  <a:lnTo>
                    <a:pt x="418572" y="1824317"/>
                  </a:lnTo>
                  <a:lnTo>
                    <a:pt x="425553" y="1829399"/>
                  </a:lnTo>
                  <a:lnTo>
                    <a:pt x="433170" y="1833845"/>
                  </a:lnTo>
                  <a:lnTo>
                    <a:pt x="440786" y="1837657"/>
                  </a:lnTo>
                  <a:lnTo>
                    <a:pt x="449354" y="1840515"/>
                  </a:lnTo>
                  <a:lnTo>
                    <a:pt x="453162" y="1842103"/>
                  </a:lnTo>
                  <a:lnTo>
                    <a:pt x="457605" y="1842738"/>
                  </a:lnTo>
                  <a:lnTo>
                    <a:pt x="462047" y="1843374"/>
                  </a:lnTo>
                  <a:lnTo>
                    <a:pt x="466490" y="1844326"/>
                  </a:lnTo>
                  <a:lnTo>
                    <a:pt x="471250" y="1844644"/>
                  </a:lnTo>
                  <a:lnTo>
                    <a:pt x="475693" y="1844644"/>
                  </a:lnTo>
                  <a:lnTo>
                    <a:pt x="784465" y="1844644"/>
                  </a:lnTo>
                  <a:lnTo>
                    <a:pt x="788908" y="1844644"/>
                  </a:lnTo>
                  <a:lnTo>
                    <a:pt x="793668" y="1844326"/>
                  </a:lnTo>
                  <a:lnTo>
                    <a:pt x="798111" y="1843374"/>
                  </a:lnTo>
                  <a:lnTo>
                    <a:pt x="802553" y="1842738"/>
                  </a:lnTo>
                  <a:lnTo>
                    <a:pt x="806996" y="1842103"/>
                  </a:lnTo>
                  <a:lnTo>
                    <a:pt x="811122" y="1840515"/>
                  </a:lnTo>
                  <a:lnTo>
                    <a:pt x="819690" y="1837657"/>
                  </a:lnTo>
                  <a:lnTo>
                    <a:pt x="827306" y="1833845"/>
                  </a:lnTo>
                  <a:lnTo>
                    <a:pt x="834605" y="1829399"/>
                  </a:lnTo>
                  <a:lnTo>
                    <a:pt x="841586" y="1824317"/>
                  </a:lnTo>
                  <a:lnTo>
                    <a:pt x="847933" y="1818283"/>
                  </a:lnTo>
                  <a:lnTo>
                    <a:pt x="853963" y="1812248"/>
                  </a:lnTo>
                  <a:lnTo>
                    <a:pt x="859040" y="1804943"/>
                  </a:lnTo>
                  <a:lnTo>
                    <a:pt x="863483" y="1797639"/>
                  </a:lnTo>
                  <a:lnTo>
                    <a:pt x="867608" y="1789698"/>
                  </a:lnTo>
                  <a:lnTo>
                    <a:pt x="870464" y="1781441"/>
                  </a:lnTo>
                  <a:lnTo>
                    <a:pt x="871734" y="1776994"/>
                  </a:lnTo>
                  <a:lnTo>
                    <a:pt x="872686" y="1772865"/>
                  </a:lnTo>
                  <a:lnTo>
                    <a:pt x="873320" y="1768419"/>
                  </a:lnTo>
                  <a:lnTo>
                    <a:pt x="873638" y="1763655"/>
                  </a:lnTo>
                  <a:lnTo>
                    <a:pt x="874272" y="1759209"/>
                  </a:lnTo>
                  <a:lnTo>
                    <a:pt x="874590" y="1754444"/>
                  </a:lnTo>
                  <a:lnTo>
                    <a:pt x="874272" y="1749998"/>
                  </a:lnTo>
                  <a:lnTo>
                    <a:pt x="873638" y="1745552"/>
                  </a:lnTo>
                  <a:lnTo>
                    <a:pt x="873320" y="1740787"/>
                  </a:lnTo>
                  <a:lnTo>
                    <a:pt x="872686" y="1736341"/>
                  </a:lnTo>
                  <a:lnTo>
                    <a:pt x="871734" y="1732212"/>
                  </a:lnTo>
                  <a:lnTo>
                    <a:pt x="870464" y="1728083"/>
                  </a:lnTo>
                  <a:lnTo>
                    <a:pt x="867608" y="1719508"/>
                  </a:lnTo>
                  <a:lnTo>
                    <a:pt x="863483" y="1711886"/>
                  </a:lnTo>
                  <a:lnTo>
                    <a:pt x="859040" y="1704263"/>
                  </a:lnTo>
                  <a:lnTo>
                    <a:pt x="853963" y="1697276"/>
                  </a:lnTo>
                  <a:lnTo>
                    <a:pt x="847933" y="1691241"/>
                  </a:lnTo>
                  <a:lnTo>
                    <a:pt x="841586" y="1685207"/>
                  </a:lnTo>
                  <a:lnTo>
                    <a:pt x="834605" y="1680125"/>
                  </a:lnTo>
                  <a:lnTo>
                    <a:pt x="827306" y="1675679"/>
                  </a:lnTo>
                  <a:lnTo>
                    <a:pt x="819690" y="1671550"/>
                  </a:lnTo>
                  <a:lnTo>
                    <a:pt x="811122" y="1668691"/>
                  </a:lnTo>
                  <a:lnTo>
                    <a:pt x="806996" y="1667421"/>
                  </a:lnTo>
                  <a:lnTo>
                    <a:pt x="802553" y="1666468"/>
                  </a:lnTo>
                  <a:lnTo>
                    <a:pt x="798111" y="1665515"/>
                  </a:lnTo>
                  <a:lnTo>
                    <a:pt x="793668" y="1665198"/>
                  </a:lnTo>
                  <a:lnTo>
                    <a:pt x="788908" y="1664880"/>
                  </a:lnTo>
                  <a:lnTo>
                    <a:pt x="784465" y="1664563"/>
                  </a:lnTo>
                  <a:lnTo>
                    <a:pt x="475693" y="1664563"/>
                  </a:lnTo>
                  <a:close/>
                  <a:moveTo>
                    <a:pt x="1670551" y="1495108"/>
                  </a:moveTo>
                  <a:lnTo>
                    <a:pt x="1662926" y="1495425"/>
                  </a:lnTo>
                  <a:lnTo>
                    <a:pt x="1655936" y="1496695"/>
                  </a:lnTo>
                  <a:lnTo>
                    <a:pt x="1648946" y="1498283"/>
                  </a:lnTo>
                  <a:lnTo>
                    <a:pt x="1642274" y="1500823"/>
                  </a:lnTo>
                  <a:lnTo>
                    <a:pt x="1636237" y="1503998"/>
                  </a:lnTo>
                  <a:lnTo>
                    <a:pt x="1629882" y="1507490"/>
                  </a:lnTo>
                  <a:lnTo>
                    <a:pt x="1624481" y="1511618"/>
                  </a:lnTo>
                  <a:lnTo>
                    <a:pt x="1619080" y="1516380"/>
                  </a:lnTo>
                  <a:lnTo>
                    <a:pt x="1614631" y="1521778"/>
                  </a:lnTo>
                  <a:lnTo>
                    <a:pt x="1610183" y="1527175"/>
                  </a:lnTo>
                  <a:lnTo>
                    <a:pt x="1606688" y="1533208"/>
                  </a:lnTo>
                  <a:lnTo>
                    <a:pt x="1603511" y="1539240"/>
                  </a:lnTo>
                  <a:lnTo>
                    <a:pt x="1601605" y="1545908"/>
                  </a:lnTo>
                  <a:lnTo>
                    <a:pt x="1599698" y="1552893"/>
                  </a:lnTo>
                  <a:lnTo>
                    <a:pt x="1598427" y="1559878"/>
                  </a:lnTo>
                  <a:lnTo>
                    <a:pt x="1598110" y="1567498"/>
                  </a:lnTo>
                  <a:lnTo>
                    <a:pt x="1598427" y="1574800"/>
                  </a:lnTo>
                  <a:lnTo>
                    <a:pt x="1599698" y="1582103"/>
                  </a:lnTo>
                  <a:lnTo>
                    <a:pt x="1601605" y="1589088"/>
                  </a:lnTo>
                  <a:lnTo>
                    <a:pt x="1603511" y="1595755"/>
                  </a:lnTo>
                  <a:lnTo>
                    <a:pt x="1606688" y="1602105"/>
                  </a:lnTo>
                  <a:lnTo>
                    <a:pt x="1610183" y="1607820"/>
                  </a:lnTo>
                  <a:lnTo>
                    <a:pt x="1614631" y="1613535"/>
                  </a:lnTo>
                  <a:lnTo>
                    <a:pt x="1619080" y="1618615"/>
                  </a:lnTo>
                  <a:lnTo>
                    <a:pt x="1624481" y="1623378"/>
                  </a:lnTo>
                  <a:lnTo>
                    <a:pt x="1629882" y="1627505"/>
                  </a:lnTo>
                  <a:lnTo>
                    <a:pt x="1636237" y="1630998"/>
                  </a:lnTo>
                  <a:lnTo>
                    <a:pt x="1642274" y="1634173"/>
                  </a:lnTo>
                  <a:lnTo>
                    <a:pt x="1648946" y="1636713"/>
                  </a:lnTo>
                  <a:lnTo>
                    <a:pt x="1655936" y="1638300"/>
                  </a:lnTo>
                  <a:lnTo>
                    <a:pt x="1662926" y="1639253"/>
                  </a:lnTo>
                  <a:lnTo>
                    <a:pt x="1670551" y="1639570"/>
                  </a:lnTo>
                  <a:lnTo>
                    <a:pt x="1918697" y="1639570"/>
                  </a:lnTo>
                  <a:lnTo>
                    <a:pt x="1926004" y="1639253"/>
                  </a:lnTo>
                  <a:lnTo>
                    <a:pt x="1933630" y="1638300"/>
                  </a:lnTo>
                  <a:lnTo>
                    <a:pt x="1940620" y="1636713"/>
                  </a:lnTo>
                  <a:lnTo>
                    <a:pt x="1947292" y="1634173"/>
                  </a:lnTo>
                  <a:lnTo>
                    <a:pt x="1953329" y="1630998"/>
                  </a:lnTo>
                  <a:lnTo>
                    <a:pt x="1959366" y="1627505"/>
                  </a:lnTo>
                  <a:lnTo>
                    <a:pt x="1964767" y="1623378"/>
                  </a:lnTo>
                  <a:lnTo>
                    <a:pt x="1970168" y="1618615"/>
                  </a:lnTo>
                  <a:lnTo>
                    <a:pt x="1974934" y="1613535"/>
                  </a:lnTo>
                  <a:lnTo>
                    <a:pt x="1979065" y="1607820"/>
                  </a:lnTo>
                  <a:lnTo>
                    <a:pt x="1982560" y="1602105"/>
                  </a:lnTo>
                  <a:lnTo>
                    <a:pt x="1985419" y="1595755"/>
                  </a:lnTo>
                  <a:lnTo>
                    <a:pt x="1988279" y="1589088"/>
                  </a:lnTo>
                  <a:lnTo>
                    <a:pt x="1989868" y="1582103"/>
                  </a:lnTo>
                  <a:lnTo>
                    <a:pt x="1991138" y="1574800"/>
                  </a:lnTo>
                  <a:lnTo>
                    <a:pt x="1991456" y="1567498"/>
                  </a:lnTo>
                  <a:lnTo>
                    <a:pt x="1991138" y="1559878"/>
                  </a:lnTo>
                  <a:lnTo>
                    <a:pt x="1989868" y="1552893"/>
                  </a:lnTo>
                  <a:lnTo>
                    <a:pt x="1988279" y="1545908"/>
                  </a:lnTo>
                  <a:lnTo>
                    <a:pt x="1985419" y="1539240"/>
                  </a:lnTo>
                  <a:lnTo>
                    <a:pt x="1982560" y="1533208"/>
                  </a:lnTo>
                  <a:lnTo>
                    <a:pt x="1979065" y="1527175"/>
                  </a:lnTo>
                  <a:lnTo>
                    <a:pt x="1974934" y="1521778"/>
                  </a:lnTo>
                  <a:lnTo>
                    <a:pt x="1970168" y="1516380"/>
                  </a:lnTo>
                  <a:lnTo>
                    <a:pt x="1964767" y="1511618"/>
                  </a:lnTo>
                  <a:lnTo>
                    <a:pt x="1959366" y="1507490"/>
                  </a:lnTo>
                  <a:lnTo>
                    <a:pt x="1953329" y="1503998"/>
                  </a:lnTo>
                  <a:lnTo>
                    <a:pt x="1947292" y="1500823"/>
                  </a:lnTo>
                  <a:lnTo>
                    <a:pt x="1940620" y="1498283"/>
                  </a:lnTo>
                  <a:lnTo>
                    <a:pt x="1933630" y="1496695"/>
                  </a:lnTo>
                  <a:lnTo>
                    <a:pt x="1926004" y="1495425"/>
                  </a:lnTo>
                  <a:lnTo>
                    <a:pt x="1918697" y="1495108"/>
                  </a:lnTo>
                  <a:lnTo>
                    <a:pt x="1670551" y="1495108"/>
                  </a:lnTo>
                  <a:close/>
                  <a:moveTo>
                    <a:pt x="1787673" y="611187"/>
                  </a:moveTo>
                  <a:lnTo>
                    <a:pt x="1794669" y="611187"/>
                  </a:lnTo>
                  <a:lnTo>
                    <a:pt x="1801665" y="611187"/>
                  </a:lnTo>
                  <a:lnTo>
                    <a:pt x="1808661" y="612140"/>
                  </a:lnTo>
                  <a:lnTo>
                    <a:pt x="1815338" y="613093"/>
                  </a:lnTo>
                  <a:lnTo>
                    <a:pt x="1822016" y="614681"/>
                  </a:lnTo>
                  <a:lnTo>
                    <a:pt x="1828694" y="616587"/>
                  </a:lnTo>
                  <a:lnTo>
                    <a:pt x="1835372" y="618810"/>
                  </a:lnTo>
                  <a:lnTo>
                    <a:pt x="1841732" y="621352"/>
                  </a:lnTo>
                  <a:lnTo>
                    <a:pt x="1847773" y="624210"/>
                  </a:lnTo>
                  <a:lnTo>
                    <a:pt x="1853815" y="627387"/>
                  </a:lnTo>
                  <a:lnTo>
                    <a:pt x="1859539" y="631198"/>
                  </a:lnTo>
                  <a:lnTo>
                    <a:pt x="1865581" y="635010"/>
                  </a:lnTo>
                  <a:lnTo>
                    <a:pt x="1870987" y="639457"/>
                  </a:lnTo>
                  <a:lnTo>
                    <a:pt x="1876393" y="643904"/>
                  </a:lnTo>
                  <a:lnTo>
                    <a:pt x="1881480" y="648986"/>
                  </a:lnTo>
                  <a:lnTo>
                    <a:pt x="1886568" y="654068"/>
                  </a:lnTo>
                  <a:lnTo>
                    <a:pt x="1891338" y="659151"/>
                  </a:lnTo>
                  <a:lnTo>
                    <a:pt x="1895790" y="665186"/>
                  </a:lnTo>
                  <a:lnTo>
                    <a:pt x="1900242" y="670903"/>
                  </a:lnTo>
                  <a:lnTo>
                    <a:pt x="1904376" y="677256"/>
                  </a:lnTo>
                  <a:lnTo>
                    <a:pt x="1908192" y="683609"/>
                  </a:lnTo>
                  <a:lnTo>
                    <a:pt x="1911690" y="690597"/>
                  </a:lnTo>
                  <a:lnTo>
                    <a:pt x="1915188" y="697267"/>
                  </a:lnTo>
                  <a:lnTo>
                    <a:pt x="1918049" y="704255"/>
                  </a:lnTo>
                  <a:lnTo>
                    <a:pt x="1920593" y="711561"/>
                  </a:lnTo>
                  <a:lnTo>
                    <a:pt x="1923137" y="718867"/>
                  </a:lnTo>
                  <a:lnTo>
                    <a:pt x="1925363" y="726808"/>
                  </a:lnTo>
                  <a:lnTo>
                    <a:pt x="1927271" y="734431"/>
                  </a:lnTo>
                  <a:lnTo>
                    <a:pt x="1928861" y="742690"/>
                  </a:lnTo>
                  <a:lnTo>
                    <a:pt x="1929815" y="750631"/>
                  </a:lnTo>
                  <a:lnTo>
                    <a:pt x="1930451" y="758889"/>
                  </a:lnTo>
                  <a:lnTo>
                    <a:pt x="1931405" y="767466"/>
                  </a:lnTo>
                  <a:lnTo>
                    <a:pt x="1931405" y="775724"/>
                  </a:lnTo>
                  <a:lnTo>
                    <a:pt x="1931723" y="784301"/>
                  </a:lnTo>
                  <a:lnTo>
                    <a:pt x="1932359" y="791924"/>
                  </a:lnTo>
                  <a:lnTo>
                    <a:pt x="1933313" y="799865"/>
                  </a:lnTo>
                  <a:lnTo>
                    <a:pt x="1934585" y="806853"/>
                  </a:lnTo>
                  <a:lnTo>
                    <a:pt x="1936175" y="813206"/>
                  </a:lnTo>
                  <a:lnTo>
                    <a:pt x="1938401" y="819241"/>
                  </a:lnTo>
                  <a:lnTo>
                    <a:pt x="1940627" y="824958"/>
                  </a:lnTo>
                  <a:lnTo>
                    <a:pt x="1943171" y="830041"/>
                  </a:lnTo>
                  <a:lnTo>
                    <a:pt x="1945715" y="834805"/>
                  </a:lnTo>
                  <a:lnTo>
                    <a:pt x="1948576" y="839252"/>
                  </a:lnTo>
                  <a:lnTo>
                    <a:pt x="1951756" y="843381"/>
                  </a:lnTo>
                  <a:lnTo>
                    <a:pt x="1954936" y="846875"/>
                  </a:lnTo>
                  <a:lnTo>
                    <a:pt x="1958116" y="850687"/>
                  </a:lnTo>
                  <a:lnTo>
                    <a:pt x="1961614" y="853546"/>
                  </a:lnTo>
                  <a:lnTo>
                    <a:pt x="1965430" y="856087"/>
                  </a:lnTo>
                  <a:lnTo>
                    <a:pt x="1968610" y="858946"/>
                  </a:lnTo>
                  <a:lnTo>
                    <a:pt x="1975606" y="862757"/>
                  </a:lnTo>
                  <a:lnTo>
                    <a:pt x="1982284" y="866251"/>
                  </a:lnTo>
                  <a:lnTo>
                    <a:pt x="1988643" y="868475"/>
                  </a:lnTo>
                  <a:lnTo>
                    <a:pt x="1994049" y="869745"/>
                  </a:lnTo>
                  <a:lnTo>
                    <a:pt x="1998819" y="871016"/>
                  </a:lnTo>
                  <a:lnTo>
                    <a:pt x="2002635" y="871334"/>
                  </a:lnTo>
                  <a:lnTo>
                    <a:pt x="2005815" y="871651"/>
                  </a:lnTo>
                  <a:lnTo>
                    <a:pt x="2005815" y="932320"/>
                  </a:lnTo>
                  <a:lnTo>
                    <a:pt x="1841096" y="932320"/>
                  </a:lnTo>
                  <a:lnTo>
                    <a:pt x="1841096" y="997119"/>
                  </a:lnTo>
                  <a:lnTo>
                    <a:pt x="1853815" y="999025"/>
                  </a:lnTo>
                  <a:lnTo>
                    <a:pt x="1865899" y="1001566"/>
                  </a:lnTo>
                  <a:lnTo>
                    <a:pt x="1877983" y="1004107"/>
                  </a:lnTo>
                  <a:lnTo>
                    <a:pt x="1890066" y="1007601"/>
                  </a:lnTo>
                  <a:lnTo>
                    <a:pt x="1901514" y="1011095"/>
                  </a:lnTo>
                  <a:lnTo>
                    <a:pt x="1912962" y="1015224"/>
                  </a:lnTo>
                  <a:lnTo>
                    <a:pt x="1923773" y="1019354"/>
                  </a:lnTo>
                  <a:lnTo>
                    <a:pt x="1934903" y="1024118"/>
                  </a:lnTo>
                  <a:lnTo>
                    <a:pt x="1945715" y="1029200"/>
                  </a:lnTo>
                  <a:lnTo>
                    <a:pt x="1956208" y="1034918"/>
                  </a:lnTo>
                  <a:lnTo>
                    <a:pt x="1966384" y="1040635"/>
                  </a:lnTo>
                  <a:lnTo>
                    <a:pt x="1976242" y="1046988"/>
                  </a:lnTo>
                  <a:lnTo>
                    <a:pt x="1986099" y="1053659"/>
                  </a:lnTo>
                  <a:lnTo>
                    <a:pt x="1995321" y="1060329"/>
                  </a:lnTo>
                  <a:lnTo>
                    <a:pt x="2003907" y="1067635"/>
                  </a:lnTo>
                  <a:lnTo>
                    <a:pt x="2012811" y="1074940"/>
                  </a:lnTo>
                  <a:lnTo>
                    <a:pt x="2021396" y="1082881"/>
                  </a:lnTo>
                  <a:lnTo>
                    <a:pt x="2029028" y="1090822"/>
                  </a:lnTo>
                  <a:lnTo>
                    <a:pt x="2036978" y="1099081"/>
                  </a:lnTo>
                  <a:lnTo>
                    <a:pt x="2044292" y="1107975"/>
                  </a:lnTo>
                  <a:lnTo>
                    <a:pt x="2051288" y="1116551"/>
                  </a:lnTo>
                  <a:lnTo>
                    <a:pt x="2057965" y="1125445"/>
                  </a:lnTo>
                  <a:lnTo>
                    <a:pt x="2064325" y="1135292"/>
                  </a:lnTo>
                  <a:lnTo>
                    <a:pt x="2069731" y="1144821"/>
                  </a:lnTo>
                  <a:lnTo>
                    <a:pt x="2075455" y="1154350"/>
                  </a:lnTo>
                  <a:lnTo>
                    <a:pt x="2080225" y="1164515"/>
                  </a:lnTo>
                  <a:lnTo>
                    <a:pt x="2084995" y="1174679"/>
                  </a:lnTo>
                  <a:lnTo>
                    <a:pt x="2089128" y="1185161"/>
                  </a:lnTo>
                  <a:lnTo>
                    <a:pt x="2092626" y="1195643"/>
                  </a:lnTo>
                  <a:lnTo>
                    <a:pt x="2095488" y="1206761"/>
                  </a:lnTo>
                  <a:lnTo>
                    <a:pt x="2098668" y="1217560"/>
                  </a:lnTo>
                  <a:lnTo>
                    <a:pt x="2100894" y="1228995"/>
                  </a:lnTo>
                  <a:lnTo>
                    <a:pt x="2103438" y="1336675"/>
                  </a:lnTo>
                  <a:lnTo>
                    <a:pt x="1485900" y="1336675"/>
                  </a:lnTo>
                  <a:lnTo>
                    <a:pt x="1488444" y="1228995"/>
                  </a:lnTo>
                  <a:lnTo>
                    <a:pt x="1490670" y="1217560"/>
                  </a:lnTo>
                  <a:lnTo>
                    <a:pt x="1493214" y="1206761"/>
                  </a:lnTo>
                  <a:lnTo>
                    <a:pt x="1496712" y="1195643"/>
                  </a:lnTo>
                  <a:lnTo>
                    <a:pt x="1500210" y="1185161"/>
                  </a:lnTo>
                  <a:lnTo>
                    <a:pt x="1504343" y="1174679"/>
                  </a:lnTo>
                  <a:lnTo>
                    <a:pt x="1508795" y="1164515"/>
                  </a:lnTo>
                  <a:lnTo>
                    <a:pt x="1513565" y="1154350"/>
                  </a:lnTo>
                  <a:lnTo>
                    <a:pt x="1519289" y="1144821"/>
                  </a:lnTo>
                  <a:lnTo>
                    <a:pt x="1525013" y="1135292"/>
                  </a:lnTo>
                  <a:lnTo>
                    <a:pt x="1531055" y="1125763"/>
                  </a:lnTo>
                  <a:lnTo>
                    <a:pt x="1537732" y="1116551"/>
                  </a:lnTo>
                  <a:lnTo>
                    <a:pt x="1544728" y="1107975"/>
                  </a:lnTo>
                  <a:lnTo>
                    <a:pt x="1552042" y="1099081"/>
                  </a:lnTo>
                  <a:lnTo>
                    <a:pt x="1559674" y="1090822"/>
                  </a:lnTo>
                  <a:lnTo>
                    <a:pt x="1567942" y="1082881"/>
                  </a:lnTo>
                  <a:lnTo>
                    <a:pt x="1576209" y="1074940"/>
                  </a:lnTo>
                  <a:lnTo>
                    <a:pt x="1584795" y="1067635"/>
                  </a:lnTo>
                  <a:lnTo>
                    <a:pt x="1593699" y="1060329"/>
                  </a:lnTo>
                  <a:lnTo>
                    <a:pt x="1603239" y="1053659"/>
                  </a:lnTo>
                  <a:lnTo>
                    <a:pt x="1613096" y="1046988"/>
                  </a:lnTo>
                  <a:lnTo>
                    <a:pt x="1622954" y="1040635"/>
                  </a:lnTo>
                  <a:lnTo>
                    <a:pt x="1632812" y="1034918"/>
                  </a:lnTo>
                  <a:lnTo>
                    <a:pt x="1643305" y="1029200"/>
                  </a:lnTo>
                  <a:lnTo>
                    <a:pt x="1654117" y="1024118"/>
                  </a:lnTo>
                  <a:lnTo>
                    <a:pt x="1664929" y="1019671"/>
                  </a:lnTo>
                  <a:lnTo>
                    <a:pt x="1676058" y="1015224"/>
                  </a:lnTo>
                  <a:lnTo>
                    <a:pt x="1687506" y="1011095"/>
                  </a:lnTo>
                  <a:lnTo>
                    <a:pt x="1699272" y="1007601"/>
                  </a:lnTo>
                  <a:lnTo>
                    <a:pt x="1711355" y="1004107"/>
                  </a:lnTo>
                  <a:lnTo>
                    <a:pt x="1723439" y="1001566"/>
                  </a:lnTo>
                  <a:lnTo>
                    <a:pt x="1735523" y="999025"/>
                  </a:lnTo>
                  <a:lnTo>
                    <a:pt x="1747924" y="997119"/>
                  </a:lnTo>
                  <a:lnTo>
                    <a:pt x="1747924" y="932320"/>
                  </a:lnTo>
                  <a:lnTo>
                    <a:pt x="1583205" y="932320"/>
                  </a:lnTo>
                  <a:lnTo>
                    <a:pt x="1583205" y="871651"/>
                  </a:lnTo>
                  <a:lnTo>
                    <a:pt x="1586385" y="871334"/>
                  </a:lnTo>
                  <a:lnTo>
                    <a:pt x="1590201" y="870698"/>
                  </a:lnTo>
                  <a:lnTo>
                    <a:pt x="1594971" y="869110"/>
                  </a:lnTo>
                  <a:lnTo>
                    <a:pt x="1600377" y="867204"/>
                  </a:lnTo>
                  <a:lnTo>
                    <a:pt x="1606736" y="864663"/>
                  </a:lnTo>
                  <a:lnTo>
                    <a:pt x="1613414" y="861487"/>
                  </a:lnTo>
                  <a:lnTo>
                    <a:pt x="1620410" y="857358"/>
                  </a:lnTo>
                  <a:lnTo>
                    <a:pt x="1624226" y="854816"/>
                  </a:lnTo>
                  <a:lnTo>
                    <a:pt x="1627406" y="851958"/>
                  </a:lnTo>
                  <a:lnTo>
                    <a:pt x="1630586" y="848464"/>
                  </a:lnTo>
                  <a:lnTo>
                    <a:pt x="1634084" y="845287"/>
                  </a:lnTo>
                  <a:lnTo>
                    <a:pt x="1637264" y="841476"/>
                  </a:lnTo>
                  <a:lnTo>
                    <a:pt x="1640444" y="837346"/>
                  </a:lnTo>
                  <a:lnTo>
                    <a:pt x="1643305" y="832899"/>
                  </a:lnTo>
                  <a:lnTo>
                    <a:pt x="1646167" y="828135"/>
                  </a:lnTo>
                  <a:lnTo>
                    <a:pt x="1648393" y="823052"/>
                  </a:lnTo>
                  <a:lnTo>
                    <a:pt x="1650619" y="817653"/>
                  </a:lnTo>
                  <a:lnTo>
                    <a:pt x="1652845" y="811617"/>
                  </a:lnTo>
                  <a:lnTo>
                    <a:pt x="1654435" y="805265"/>
                  </a:lnTo>
                  <a:lnTo>
                    <a:pt x="1655707" y="798594"/>
                  </a:lnTo>
                  <a:lnTo>
                    <a:pt x="1656979" y="791289"/>
                  </a:lnTo>
                  <a:lnTo>
                    <a:pt x="1657297" y="783983"/>
                  </a:lnTo>
                  <a:lnTo>
                    <a:pt x="1657615" y="775724"/>
                  </a:lnTo>
                  <a:lnTo>
                    <a:pt x="1657933" y="767466"/>
                  </a:lnTo>
                  <a:lnTo>
                    <a:pt x="1658569" y="758889"/>
                  </a:lnTo>
                  <a:lnTo>
                    <a:pt x="1659205" y="750631"/>
                  </a:lnTo>
                  <a:lnTo>
                    <a:pt x="1660477" y="742690"/>
                  </a:lnTo>
                  <a:lnTo>
                    <a:pt x="1662067" y="734431"/>
                  </a:lnTo>
                  <a:lnTo>
                    <a:pt x="1663975" y="726808"/>
                  </a:lnTo>
                  <a:lnTo>
                    <a:pt x="1666201" y="718867"/>
                  </a:lnTo>
                  <a:lnTo>
                    <a:pt x="1668427" y="711561"/>
                  </a:lnTo>
                  <a:lnTo>
                    <a:pt x="1671289" y="704255"/>
                  </a:lnTo>
                  <a:lnTo>
                    <a:pt x="1674151" y="697267"/>
                  </a:lnTo>
                  <a:lnTo>
                    <a:pt x="1677648" y="690597"/>
                  </a:lnTo>
                  <a:lnTo>
                    <a:pt x="1680828" y="683609"/>
                  </a:lnTo>
                  <a:lnTo>
                    <a:pt x="1684962" y="677256"/>
                  </a:lnTo>
                  <a:lnTo>
                    <a:pt x="1689096" y="670903"/>
                  </a:lnTo>
                  <a:lnTo>
                    <a:pt x="1693230" y="665186"/>
                  </a:lnTo>
                  <a:lnTo>
                    <a:pt x="1698000" y="659151"/>
                  </a:lnTo>
                  <a:lnTo>
                    <a:pt x="1702770" y="654068"/>
                  </a:lnTo>
                  <a:lnTo>
                    <a:pt x="1707540" y="648986"/>
                  </a:lnTo>
                  <a:lnTo>
                    <a:pt x="1712627" y="643904"/>
                  </a:lnTo>
                  <a:lnTo>
                    <a:pt x="1718351" y="639457"/>
                  </a:lnTo>
                  <a:lnTo>
                    <a:pt x="1723757" y="635010"/>
                  </a:lnTo>
                  <a:lnTo>
                    <a:pt x="1729163" y="631198"/>
                  </a:lnTo>
                  <a:lnTo>
                    <a:pt x="1735205" y="627387"/>
                  </a:lnTo>
                  <a:lnTo>
                    <a:pt x="1741565" y="624210"/>
                  </a:lnTo>
                  <a:lnTo>
                    <a:pt x="1747288" y="621352"/>
                  </a:lnTo>
                  <a:lnTo>
                    <a:pt x="1753966" y="618810"/>
                  </a:lnTo>
                  <a:lnTo>
                    <a:pt x="1760326" y="616587"/>
                  </a:lnTo>
                  <a:lnTo>
                    <a:pt x="1767004" y="614681"/>
                  </a:lnTo>
                  <a:lnTo>
                    <a:pt x="1773682" y="613093"/>
                  </a:lnTo>
                  <a:lnTo>
                    <a:pt x="1780677" y="612140"/>
                  </a:lnTo>
                  <a:lnTo>
                    <a:pt x="1787673" y="611187"/>
                  </a:lnTo>
                  <a:close/>
                  <a:moveTo>
                    <a:pt x="630238" y="565150"/>
                  </a:moveTo>
                  <a:lnTo>
                    <a:pt x="639136" y="565468"/>
                  </a:lnTo>
                  <a:lnTo>
                    <a:pt x="647397" y="566420"/>
                  </a:lnTo>
                  <a:lnTo>
                    <a:pt x="655977" y="567372"/>
                  </a:lnTo>
                  <a:lnTo>
                    <a:pt x="664557" y="569276"/>
                  </a:lnTo>
                  <a:lnTo>
                    <a:pt x="672501" y="571498"/>
                  </a:lnTo>
                  <a:lnTo>
                    <a:pt x="680762" y="574354"/>
                  </a:lnTo>
                  <a:lnTo>
                    <a:pt x="689024" y="577211"/>
                  </a:lnTo>
                  <a:lnTo>
                    <a:pt x="696333" y="581020"/>
                  </a:lnTo>
                  <a:lnTo>
                    <a:pt x="703959" y="585463"/>
                  </a:lnTo>
                  <a:lnTo>
                    <a:pt x="711268" y="589907"/>
                  </a:lnTo>
                  <a:lnTo>
                    <a:pt x="718258" y="594667"/>
                  </a:lnTo>
                  <a:lnTo>
                    <a:pt x="725249" y="600063"/>
                  </a:lnTo>
                  <a:lnTo>
                    <a:pt x="731922" y="605776"/>
                  </a:lnTo>
                  <a:lnTo>
                    <a:pt x="738278" y="611489"/>
                  </a:lnTo>
                  <a:lnTo>
                    <a:pt x="744633" y="618154"/>
                  </a:lnTo>
                  <a:lnTo>
                    <a:pt x="750353" y="624820"/>
                  </a:lnTo>
                  <a:lnTo>
                    <a:pt x="756072" y="632437"/>
                  </a:lnTo>
                  <a:lnTo>
                    <a:pt x="761474" y="639737"/>
                  </a:lnTo>
                  <a:lnTo>
                    <a:pt x="766241" y="647354"/>
                  </a:lnTo>
                  <a:lnTo>
                    <a:pt x="771007" y="655289"/>
                  </a:lnTo>
                  <a:lnTo>
                    <a:pt x="775456" y="663541"/>
                  </a:lnTo>
                  <a:lnTo>
                    <a:pt x="779587" y="672111"/>
                  </a:lnTo>
                  <a:lnTo>
                    <a:pt x="783400" y="680998"/>
                  </a:lnTo>
                  <a:lnTo>
                    <a:pt x="786895" y="690202"/>
                  </a:lnTo>
                  <a:lnTo>
                    <a:pt x="790073" y="699406"/>
                  </a:lnTo>
                  <a:lnTo>
                    <a:pt x="792615" y="708611"/>
                  </a:lnTo>
                  <a:lnTo>
                    <a:pt x="794839" y="718450"/>
                  </a:lnTo>
                  <a:lnTo>
                    <a:pt x="796746" y="728606"/>
                  </a:lnTo>
                  <a:lnTo>
                    <a:pt x="798017" y="738445"/>
                  </a:lnTo>
                  <a:lnTo>
                    <a:pt x="799288" y="748919"/>
                  </a:lnTo>
                  <a:lnTo>
                    <a:pt x="799923" y="759076"/>
                  </a:lnTo>
                  <a:lnTo>
                    <a:pt x="800241" y="769550"/>
                  </a:lnTo>
                  <a:lnTo>
                    <a:pt x="799923" y="777802"/>
                  </a:lnTo>
                  <a:lnTo>
                    <a:pt x="799606" y="786054"/>
                  </a:lnTo>
                  <a:lnTo>
                    <a:pt x="798970" y="793989"/>
                  </a:lnTo>
                  <a:lnTo>
                    <a:pt x="798017" y="801923"/>
                  </a:lnTo>
                  <a:lnTo>
                    <a:pt x="797064" y="809541"/>
                  </a:lnTo>
                  <a:lnTo>
                    <a:pt x="795475" y="817476"/>
                  </a:lnTo>
                  <a:lnTo>
                    <a:pt x="793568" y="825093"/>
                  </a:lnTo>
                  <a:lnTo>
                    <a:pt x="791979" y="832710"/>
                  </a:lnTo>
                  <a:lnTo>
                    <a:pt x="789755" y="840328"/>
                  </a:lnTo>
                  <a:lnTo>
                    <a:pt x="787531" y="847310"/>
                  </a:lnTo>
                  <a:lnTo>
                    <a:pt x="784671" y="854293"/>
                  </a:lnTo>
                  <a:lnTo>
                    <a:pt x="781811" y="861276"/>
                  </a:lnTo>
                  <a:lnTo>
                    <a:pt x="778951" y="868258"/>
                  </a:lnTo>
                  <a:lnTo>
                    <a:pt x="775456" y="874923"/>
                  </a:lnTo>
                  <a:lnTo>
                    <a:pt x="772278" y="880954"/>
                  </a:lnTo>
                  <a:lnTo>
                    <a:pt x="768465" y="887619"/>
                  </a:lnTo>
                  <a:lnTo>
                    <a:pt x="764970" y="893649"/>
                  </a:lnTo>
                  <a:lnTo>
                    <a:pt x="760839" y="899680"/>
                  </a:lnTo>
                  <a:lnTo>
                    <a:pt x="756708" y="905393"/>
                  </a:lnTo>
                  <a:lnTo>
                    <a:pt x="752259" y="911106"/>
                  </a:lnTo>
                  <a:lnTo>
                    <a:pt x="747810" y="916501"/>
                  </a:lnTo>
                  <a:lnTo>
                    <a:pt x="743044" y="921580"/>
                  </a:lnTo>
                  <a:lnTo>
                    <a:pt x="738278" y="926341"/>
                  </a:lnTo>
                  <a:lnTo>
                    <a:pt x="733193" y="931101"/>
                  </a:lnTo>
                  <a:lnTo>
                    <a:pt x="728109" y="936180"/>
                  </a:lnTo>
                  <a:lnTo>
                    <a:pt x="722707" y="939988"/>
                  </a:lnTo>
                  <a:lnTo>
                    <a:pt x="717305" y="944114"/>
                  </a:lnTo>
                  <a:lnTo>
                    <a:pt x="711903" y="948241"/>
                  </a:lnTo>
                  <a:lnTo>
                    <a:pt x="706183" y="951414"/>
                  </a:lnTo>
                  <a:lnTo>
                    <a:pt x="700464" y="954906"/>
                  </a:lnTo>
                  <a:lnTo>
                    <a:pt x="694426" y="958080"/>
                  </a:lnTo>
                  <a:lnTo>
                    <a:pt x="688071" y="960619"/>
                  </a:lnTo>
                  <a:lnTo>
                    <a:pt x="688071" y="1044727"/>
                  </a:lnTo>
                  <a:lnTo>
                    <a:pt x="703641" y="1047266"/>
                  </a:lnTo>
                  <a:lnTo>
                    <a:pt x="718894" y="1050440"/>
                  </a:lnTo>
                  <a:lnTo>
                    <a:pt x="733829" y="1053614"/>
                  </a:lnTo>
                  <a:lnTo>
                    <a:pt x="748764" y="1057740"/>
                  </a:lnTo>
                  <a:lnTo>
                    <a:pt x="763063" y="1062184"/>
                  </a:lnTo>
                  <a:lnTo>
                    <a:pt x="777045" y="1066945"/>
                  </a:lnTo>
                  <a:lnTo>
                    <a:pt x="791026" y="1072340"/>
                  </a:lnTo>
                  <a:lnTo>
                    <a:pt x="804690" y="1078371"/>
                  </a:lnTo>
                  <a:lnTo>
                    <a:pt x="818036" y="1085036"/>
                  </a:lnTo>
                  <a:lnTo>
                    <a:pt x="831064" y="1091701"/>
                  </a:lnTo>
                  <a:lnTo>
                    <a:pt x="843775" y="1099001"/>
                  </a:lnTo>
                  <a:lnTo>
                    <a:pt x="856167" y="1106618"/>
                  </a:lnTo>
                  <a:lnTo>
                    <a:pt x="867925" y="1114871"/>
                  </a:lnTo>
                  <a:lnTo>
                    <a:pt x="879682" y="1123440"/>
                  </a:lnTo>
                  <a:lnTo>
                    <a:pt x="890804" y="1132010"/>
                  </a:lnTo>
                  <a:lnTo>
                    <a:pt x="901925" y="1141214"/>
                  </a:lnTo>
                  <a:lnTo>
                    <a:pt x="912094" y="1151370"/>
                  </a:lnTo>
                  <a:lnTo>
                    <a:pt x="921944" y="1161210"/>
                  </a:lnTo>
                  <a:lnTo>
                    <a:pt x="931795" y="1171683"/>
                  </a:lnTo>
                  <a:lnTo>
                    <a:pt x="940692" y="1182157"/>
                  </a:lnTo>
                  <a:lnTo>
                    <a:pt x="949272" y="1193266"/>
                  </a:lnTo>
                  <a:lnTo>
                    <a:pt x="957534" y="1204692"/>
                  </a:lnTo>
                  <a:lnTo>
                    <a:pt x="965160" y="1216118"/>
                  </a:lnTo>
                  <a:lnTo>
                    <a:pt x="972151" y="1227862"/>
                  </a:lnTo>
                  <a:lnTo>
                    <a:pt x="979142" y="1240557"/>
                  </a:lnTo>
                  <a:lnTo>
                    <a:pt x="985179" y="1252618"/>
                  </a:lnTo>
                  <a:lnTo>
                    <a:pt x="991217" y="1265631"/>
                  </a:lnTo>
                  <a:lnTo>
                    <a:pt x="995983" y="1278327"/>
                  </a:lnTo>
                  <a:lnTo>
                    <a:pt x="1000749" y="1291657"/>
                  </a:lnTo>
                  <a:lnTo>
                    <a:pt x="1004880" y="1304988"/>
                  </a:lnTo>
                  <a:lnTo>
                    <a:pt x="1008058" y="1318635"/>
                  </a:lnTo>
                  <a:lnTo>
                    <a:pt x="1010600" y="1332600"/>
                  </a:lnTo>
                  <a:lnTo>
                    <a:pt x="1014413" y="1484313"/>
                  </a:lnTo>
                  <a:lnTo>
                    <a:pt x="246063" y="1484313"/>
                  </a:lnTo>
                  <a:lnTo>
                    <a:pt x="249876" y="1332600"/>
                  </a:lnTo>
                  <a:lnTo>
                    <a:pt x="252419" y="1318635"/>
                  </a:lnTo>
                  <a:lnTo>
                    <a:pt x="255596" y="1304988"/>
                  </a:lnTo>
                  <a:lnTo>
                    <a:pt x="259727" y="1291657"/>
                  </a:lnTo>
                  <a:lnTo>
                    <a:pt x="264176" y="1278327"/>
                  </a:lnTo>
                  <a:lnTo>
                    <a:pt x="269260" y="1265631"/>
                  </a:lnTo>
                  <a:lnTo>
                    <a:pt x="275297" y="1252618"/>
                  </a:lnTo>
                  <a:lnTo>
                    <a:pt x="281017" y="1240557"/>
                  </a:lnTo>
                  <a:lnTo>
                    <a:pt x="288008" y="1227862"/>
                  </a:lnTo>
                  <a:lnTo>
                    <a:pt x="294999" y="1216118"/>
                  </a:lnTo>
                  <a:lnTo>
                    <a:pt x="302943" y="1204692"/>
                  </a:lnTo>
                  <a:lnTo>
                    <a:pt x="310887" y="1193266"/>
                  </a:lnTo>
                  <a:lnTo>
                    <a:pt x="319784" y="1182157"/>
                  </a:lnTo>
                  <a:lnTo>
                    <a:pt x="328682" y="1171683"/>
                  </a:lnTo>
                  <a:lnTo>
                    <a:pt x="338214" y="1161210"/>
                  </a:lnTo>
                  <a:lnTo>
                    <a:pt x="348383" y="1151370"/>
                  </a:lnTo>
                  <a:lnTo>
                    <a:pt x="358869" y="1141214"/>
                  </a:lnTo>
                  <a:lnTo>
                    <a:pt x="369673" y="1132010"/>
                  </a:lnTo>
                  <a:lnTo>
                    <a:pt x="380795" y="1123440"/>
                  </a:lnTo>
                  <a:lnTo>
                    <a:pt x="392552" y="1114871"/>
                  </a:lnTo>
                  <a:lnTo>
                    <a:pt x="404309" y="1106618"/>
                  </a:lnTo>
                  <a:lnTo>
                    <a:pt x="417020" y="1099001"/>
                  </a:lnTo>
                  <a:lnTo>
                    <a:pt x="429412" y="1091701"/>
                  </a:lnTo>
                  <a:lnTo>
                    <a:pt x="442441" y="1085036"/>
                  </a:lnTo>
                  <a:lnTo>
                    <a:pt x="455787" y="1078371"/>
                  </a:lnTo>
                  <a:lnTo>
                    <a:pt x="469450" y="1072340"/>
                  </a:lnTo>
                  <a:lnTo>
                    <a:pt x="483432" y="1066945"/>
                  </a:lnTo>
                  <a:lnTo>
                    <a:pt x="497413" y="1062184"/>
                  </a:lnTo>
                  <a:lnTo>
                    <a:pt x="511713" y="1057740"/>
                  </a:lnTo>
                  <a:lnTo>
                    <a:pt x="526648" y="1053614"/>
                  </a:lnTo>
                  <a:lnTo>
                    <a:pt x="541582" y="1050440"/>
                  </a:lnTo>
                  <a:lnTo>
                    <a:pt x="556835" y="1047266"/>
                  </a:lnTo>
                  <a:lnTo>
                    <a:pt x="571770" y="1044727"/>
                  </a:lnTo>
                  <a:lnTo>
                    <a:pt x="571770" y="960619"/>
                  </a:lnTo>
                  <a:lnTo>
                    <a:pt x="566050" y="958080"/>
                  </a:lnTo>
                  <a:lnTo>
                    <a:pt x="560013" y="954906"/>
                  </a:lnTo>
                  <a:lnTo>
                    <a:pt x="554293" y="951414"/>
                  </a:lnTo>
                  <a:lnTo>
                    <a:pt x="548573" y="948241"/>
                  </a:lnTo>
                  <a:lnTo>
                    <a:pt x="543171" y="944114"/>
                  </a:lnTo>
                  <a:lnTo>
                    <a:pt x="537452" y="939988"/>
                  </a:lnTo>
                  <a:lnTo>
                    <a:pt x="532367" y="935545"/>
                  </a:lnTo>
                  <a:lnTo>
                    <a:pt x="527283" y="931101"/>
                  </a:lnTo>
                  <a:lnTo>
                    <a:pt x="522199" y="926341"/>
                  </a:lnTo>
                  <a:lnTo>
                    <a:pt x="517433" y="921580"/>
                  </a:lnTo>
                  <a:lnTo>
                    <a:pt x="512348" y="916501"/>
                  </a:lnTo>
                  <a:lnTo>
                    <a:pt x="507900" y="911106"/>
                  </a:lnTo>
                  <a:lnTo>
                    <a:pt x="503769" y="905393"/>
                  </a:lnTo>
                  <a:lnTo>
                    <a:pt x="499638" y="899680"/>
                  </a:lnTo>
                  <a:lnTo>
                    <a:pt x="495507" y="893649"/>
                  </a:lnTo>
                  <a:lnTo>
                    <a:pt x="491694" y="887302"/>
                  </a:lnTo>
                  <a:lnTo>
                    <a:pt x="488198" y="880954"/>
                  </a:lnTo>
                  <a:lnTo>
                    <a:pt x="484385" y="874923"/>
                  </a:lnTo>
                  <a:lnTo>
                    <a:pt x="481525" y="868258"/>
                  </a:lnTo>
                  <a:lnTo>
                    <a:pt x="478665" y="861276"/>
                  </a:lnTo>
                  <a:lnTo>
                    <a:pt x="475488" y="854293"/>
                  </a:lnTo>
                  <a:lnTo>
                    <a:pt x="472946" y="847310"/>
                  </a:lnTo>
                  <a:lnTo>
                    <a:pt x="470404" y="839693"/>
                  </a:lnTo>
                  <a:lnTo>
                    <a:pt x="468497" y="832393"/>
                  </a:lnTo>
                  <a:lnTo>
                    <a:pt x="466273" y="825093"/>
                  </a:lnTo>
                  <a:lnTo>
                    <a:pt x="465002" y="817476"/>
                  </a:lnTo>
                  <a:lnTo>
                    <a:pt x="463413" y="809541"/>
                  </a:lnTo>
                  <a:lnTo>
                    <a:pt x="462142" y="801923"/>
                  </a:lnTo>
                  <a:lnTo>
                    <a:pt x="461189" y="793989"/>
                  </a:lnTo>
                  <a:lnTo>
                    <a:pt x="460871" y="786054"/>
                  </a:lnTo>
                  <a:lnTo>
                    <a:pt x="460235" y="777802"/>
                  </a:lnTo>
                  <a:lnTo>
                    <a:pt x="460235" y="769550"/>
                  </a:lnTo>
                  <a:lnTo>
                    <a:pt x="460553" y="759076"/>
                  </a:lnTo>
                  <a:lnTo>
                    <a:pt x="460871" y="748919"/>
                  </a:lnTo>
                  <a:lnTo>
                    <a:pt x="461824" y="738445"/>
                  </a:lnTo>
                  <a:lnTo>
                    <a:pt x="463413" y="728606"/>
                  </a:lnTo>
                  <a:lnTo>
                    <a:pt x="465637" y="718450"/>
                  </a:lnTo>
                  <a:lnTo>
                    <a:pt x="467862" y="708611"/>
                  </a:lnTo>
                  <a:lnTo>
                    <a:pt x="470404" y="699406"/>
                  </a:lnTo>
                  <a:lnTo>
                    <a:pt x="473264" y="690202"/>
                  </a:lnTo>
                  <a:lnTo>
                    <a:pt x="477077" y="680998"/>
                  </a:lnTo>
                  <a:lnTo>
                    <a:pt x="480890" y="672111"/>
                  </a:lnTo>
                  <a:lnTo>
                    <a:pt x="484703" y="663541"/>
                  </a:lnTo>
                  <a:lnTo>
                    <a:pt x="489152" y="655289"/>
                  </a:lnTo>
                  <a:lnTo>
                    <a:pt x="493918" y="647354"/>
                  </a:lnTo>
                  <a:lnTo>
                    <a:pt x="498685" y="639737"/>
                  </a:lnTo>
                  <a:lnTo>
                    <a:pt x="504404" y="632437"/>
                  </a:lnTo>
                  <a:lnTo>
                    <a:pt x="509806" y="624820"/>
                  </a:lnTo>
                  <a:lnTo>
                    <a:pt x="515844" y="618154"/>
                  </a:lnTo>
                  <a:lnTo>
                    <a:pt x="522199" y="611489"/>
                  </a:lnTo>
                  <a:lnTo>
                    <a:pt x="528236" y="605776"/>
                  </a:lnTo>
                  <a:lnTo>
                    <a:pt x="534909" y="600063"/>
                  </a:lnTo>
                  <a:lnTo>
                    <a:pt x="541900" y="594667"/>
                  </a:lnTo>
                  <a:lnTo>
                    <a:pt x="548891" y="589907"/>
                  </a:lnTo>
                  <a:lnTo>
                    <a:pt x="556517" y="585463"/>
                  </a:lnTo>
                  <a:lnTo>
                    <a:pt x="564144" y="581020"/>
                  </a:lnTo>
                  <a:lnTo>
                    <a:pt x="571770" y="577211"/>
                  </a:lnTo>
                  <a:lnTo>
                    <a:pt x="579714" y="574354"/>
                  </a:lnTo>
                  <a:lnTo>
                    <a:pt x="587658" y="571498"/>
                  </a:lnTo>
                  <a:lnTo>
                    <a:pt x="595920" y="569276"/>
                  </a:lnTo>
                  <a:lnTo>
                    <a:pt x="604499" y="567372"/>
                  </a:lnTo>
                  <a:lnTo>
                    <a:pt x="612761" y="566420"/>
                  </a:lnTo>
                  <a:lnTo>
                    <a:pt x="621659" y="565468"/>
                  </a:lnTo>
                  <a:lnTo>
                    <a:pt x="630238" y="565150"/>
                  </a:lnTo>
                  <a:close/>
                  <a:moveTo>
                    <a:pt x="181836" y="158167"/>
                  </a:moveTo>
                  <a:lnTo>
                    <a:pt x="178980" y="158484"/>
                  </a:lnTo>
                  <a:lnTo>
                    <a:pt x="176441" y="159119"/>
                  </a:lnTo>
                  <a:lnTo>
                    <a:pt x="173902" y="160390"/>
                  </a:lnTo>
                  <a:lnTo>
                    <a:pt x="171681" y="161343"/>
                  </a:lnTo>
                  <a:lnTo>
                    <a:pt x="169459" y="162613"/>
                  </a:lnTo>
                  <a:lnTo>
                    <a:pt x="167238" y="163884"/>
                  </a:lnTo>
                  <a:lnTo>
                    <a:pt x="165651" y="165789"/>
                  </a:lnTo>
                  <a:lnTo>
                    <a:pt x="164065" y="167695"/>
                  </a:lnTo>
                  <a:lnTo>
                    <a:pt x="162478" y="169918"/>
                  </a:lnTo>
                  <a:lnTo>
                    <a:pt x="161209" y="171824"/>
                  </a:lnTo>
                  <a:lnTo>
                    <a:pt x="159939" y="174364"/>
                  </a:lnTo>
                  <a:lnTo>
                    <a:pt x="159305" y="176588"/>
                  </a:lnTo>
                  <a:lnTo>
                    <a:pt x="158352" y="179128"/>
                  </a:lnTo>
                  <a:lnTo>
                    <a:pt x="158035" y="181669"/>
                  </a:lnTo>
                  <a:lnTo>
                    <a:pt x="157718" y="184210"/>
                  </a:lnTo>
                  <a:lnTo>
                    <a:pt x="157718" y="1440334"/>
                  </a:lnTo>
                  <a:lnTo>
                    <a:pt x="158352" y="1447639"/>
                  </a:lnTo>
                  <a:lnTo>
                    <a:pt x="159622" y="1454944"/>
                  </a:lnTo>
                  <a:lnTo>
                    <a:pt x="161526" y="1463202"/>
                  </a:lnTo>
                  <a:lnTo>
                    <a:pt x="164065" y="1471142"/>
                  </a:lnTo>
                  <a:lnTo>
                    <a:pt x="167238" y="1479717"/>
                  </a:lnTo>
                  <a:lnTo>
                    <a:pt x="171363" y="1488610"/>
                  </a:lnTo>
                  <a:lnTo>
                    <a:pt x="175806" y="1497185"/>
                  </a:lnTo>
                  <a:lnTo>
                    <a:pt x="181201" y="1506078"/>
                  </a:lnTo>
                  <a:lnTo>
                    <a:pt x="187230" y="1514336"/>
                  </a:lnTo>
                  <a:lnTo>
                    <a:pt x="193577" y="1522594"/>
                  </a:lnTo>
                  <a:lnTo>
                    <a:pt x="200876" y="1530534"/>
                  </a:lnTo>
                  <a:lnTo>
                    <a:pt x="208492" y="1538156"/>
                  </a:lnTo>
                  <a:lnTo>
                    <a:pt x="216743" y="1545143"/>
                  </a:lnTo>
                  <a:lnTo>
                    <a:pt x="225629" y="1551178"/>
                  </a:lnTo>
                  <a:lnTo>
                    <a:pt x="230389" y="1554354"/>
                  </a:lnTo>
                  <a:lnTo>
                    <a:pt x="235149" y="1557212"/>
                  </a:lnTo>
                  <a:lnTo>
                    <a:pt x="239909" y="1559753"/>
                  </a:lnTo>
                  <a:lnTo>
                    <a:pt x="244669" y="1561976"/>
                  </a:lnTo>
                  <a:lnTo>
                    <a:pt x="1018979" y="1561976"/>
                  </a:lnTo>
                  <a:lnTo>
                    <a:pt x="1018979" y="1559436"/>
                  </a:lnTo>
                  <a:lnTo>
                    <a:pt x="1028182" y="1554354"/>
                  </a:lnTo>
                  <a:lnTo>
                    <a:pt x="1037068" y="1548637"/>
                  </a:lnTo>
                  <a:lnTo>
                    <a:pt x="1045636" y="1542603"/>
                  </a:lnTo>
                  <a:lnTo>
                    <a:pt x="1053252" y="1535298"/>
                  </a:lnTo>
                  <a:lnTo>
                    <a:pt x="1060551" y="1527993"/>
                  </a:lnTo>
                  <a:lnTo>
                    <a:pt x="1067532" y="1520370"/>
                  </a:lnTo>
                  <a:lnTo>
                    <a:pt x="1073879" y="1512113"/>
                  </a:lnTo>
                  <a:lnTo>
                    <a:pt x="1079908" y="1504173"/>
                  </a:lnTo>
                  <a:lnTo>
                    <a:pt x="1084986" y="1495597"/>
                  </a:lnTo>
                  <a:lnTo>
                    <a:pt x="1089429" y="1487022"/>
                  </a:lnTo>
                  <a:lnTo>
                    <a:pt x="1093554" y="1479082"/>
                  </a:lnTo>
                  <a:lnTo>
                    <a:pt x="1096728" y="1470507"/>
                  </a:lnTo>
                  <a:lnTo>
                    <a:pt x="1099266" y="1462884"/>
                  </a:lnTo>
                  <a:lnTo>
                    <a:pt x="1101170" y="1454626"/>
                  </a:lnTo>
                  <a:lnTo>
                    <a:pt x="1102122" y="1447321"/>
                  </a:lnTo>
                  <a:lnTo>
                    <a:pt x="1102757" y="1440334"/>
                  </a:lnTo>
                  <a:lnTo>
                    <a:pt x="1102757" y="184210"/>
                  </a:lnTo>
                  <a:lnTo>
                    <a:pt x="1102122" y="181669"/>
                  </a:lnTo>
                  <a:lnTo>
                    <a:pt x="1101805" y="179128"/>
                  </a:lnTo>
                  <a:lnTo>
                    <a:pt x="1101170" y="176588"/>
                  </a:lnTo>
                  <a:lnTo>
                    <a:pt x="1100536" y="174364"/>
                  </a:lnTo>
                  <a:lnTo>
                    <a:pt x="1099266" y="171824"/>
                  </a:lnTo>
                  <a:lnTo>
                    <a:pt x="1097997" y="169918"/>
                  </a:lnTo>
                  <a:lnTo>
                    <a:pt x="1096410" y="167695"/>
                  </a:lnTo>
                  <a:lnTo>
                    <a:pt x="1094824" y="165789"/>
                  </a:lnTo>
                  <a:lnTo>
                    <a:pt x="1092919" y="163884"/>
                  </a:lnTo>
                  <a:lnTo>
                    <a:pt x="1090698" y="162613"/>
                  </a:lnTo>
                  <a:lnTo>
                    <a:pt x="1088794" y="161343"/>
                  </a:lnTo>
                  <a:lnTo>
                    <a:pt x="1086573" y="160390"/>
                  </a:lnTo>
                  <a:lnTo>
                    <a:pt x="1083716" y="159119"/>
                  </a:lnTo>
                  <a:lnTo>
                    <a:pt x="1081178" y="158484"/>
                  </a:lnTo>
                  <a:lnTo>
                    <a:pt x="1078639" y="158167"/>
                  </a:lnTo>
                  <a:lnTo>
                    <a:pt x="1076100" y="158167"/>
                  </a:lnTo>
                  <a:lnTo>
                    <a:pt x="184374" y="158167"/>
                  </a:lnTo>
                  <a:lnTo>
                    <a:pt x="181836" y="158167"/>
                  </a:lnTo>
                  <a:close/>
                  <a:moveTo>
                    <a:pt x="1414463" y="157162"/>
                  </a:moveTo>
                  <a:lnTo>
                    <a:pt x="2153497" y="157162"/>
                  </a:lnTo>
                  <a:lnTo>
                    <a:pt x="2161123" y="157162"/>
                  </a:lnTo>
                  <a:lnTo>
                    <a:pt x="2169066" y="158114"/>
                  </a:lnTo>
                  <a:lnTo>
                    <a:pt x="2176374" y="158749"/>
                  </a:lnTo>
                  <a:lnTo>
                    <a:pt x="2183364" y="160337"/>
                  </a:lnTo>
                  <a:lnTo>
                    <a:pt x="2190671" y="161924"/>
                  </a:lnTo>
                  <a:lnTo>
                    <a:pt x="2197661" y="163829"/>
                  </a:lnTo>
                  <a:lnTo>
                    <a:pt x="2204651" y="166052"/>
                  </a:lnTo>
                  <a:lnTo>
                    <a:pt x="2211324" y="168909"/>
                  </a:lnTo>
                  <a:lnTo>
                    <a:pt x="2217996" y="172084"/>
                  </a:lnTo>
                  <a:lnTo>
                    <a:pt x="2224350" y="174942"/>
                  </a:lnTo>
                  <a:lnTo>
                    <a:pt x="2230387" y="178752"/>
                  </a:lnTo>
                  <a:lnTo>
                    <a:pt x="2236424" y="182562"/>
                  </a:lnTo>
                  <a:lnTo>
                    <a:pt x="2242461" y="186689"/>
                  </a:lnTo>
                  <a:lnTo>
                    <a:pt x="2247862" y="191134"/>
                  </a:lnTo>
                  <a:lnTo>
                    <a:pt x="2253264" y="195579"/>
                  </a:lnTo>
                  <a:lnTo>
                    <a:pt x="2258665" y="200659"/>
                  </a:lnTo>
                  <a:lnTo>
                    <a:pt x="2263431" y="206057"/>
                  </a:lnTo>
                  <a:lnTo>
                    <a:pt x="2268197" y="211137"/>
                  </a:lnTo>
                  <a:lnTo>
                    <a:pt x="2272645" y="216852"/>
                  </a:lnTo>
                  <a:lnTo>
                    <a:pt x="2276776" y="222567"/>
                  </a:lnTo>
                  <a:lnTo>
                    <a:pt x="2280270" y="228917"/>
                  </a:lnTo>
                  <a:lnTo>
                    <a:pt x="2284083" y="234949"/>
                  </a:lnTo>
                  <a:lnTo>
                    <a:pt x="2287261" y="241299"/>
                  </a:lnTo>
                  <a:lnTo>
                    <a:pt x="2290438" y="247967"/>
                  </a:lnTo>
                  <a:lnTo>
                    <a:pt x="2292980" y="254634"/>
                  </a:lnTo>
                  <a:lnTo>
                    <a:pt x="2295204" y="261619"/>
                  </a:lnTo>
                  <a:lnTo>
                    <a:pt x="2297428" y="268604"/>
                  </a:lnTo>
                  <a:lnTo>
                    <a:pt x="2298699" y="275589"/>
                  </a:lnTo>
                  <a:lnTo>
                    <a:pt x="2300287" y="282892"/>
                  </a:lnTo>
                  <a:lnTo>
                    <a:pt x="2300923" y="290512"/>
                  </a:lnTo>
                  <a:lnTo>
                    <a:pt x="2301876" y="297814"/>
                  </a:lnTo>
                  <a:lnTo>
                    <a:pt x="2301876" y="305434"/>
                  </a:lnTo>
                  <a:lnTo>
                    <a:pt x="2301876" y="1484630"/>
                  </a:lnTo>
                  <a:lnTo>
                    <a:pt x="2301876" y="1497013"/>
                  </a:lnTo>
                  <a:lnTo>
                    <a:pt x="2300923" y="1509078"/>
                  </a:lnTo>
                  <a:lnTo>
                    <a:pt x="2299652" y="1521143"/>
                  </a:lnTo>
                  <a:lnTo>
                    <a:pt x="2298063" y="1533208"/>
                  </a:lnTo>
                  <a:lnTo>
                    <a:pt x="2295839" y="1544638"/>
                  </a:lnTo>
                  <a:lnTo>
                    <a:pt x="2292980" y="1555433"/>
                  </a:lnTo>
                  <a:lnTo>
                    <a:pt x="2289802" y="1566545"/>
                  </a:lnTo>
                  <a:lnTo>
                    <a:pt x="2285990" y="1577340"/>
                  </a:lnTo>
                  <a:lnTo>
                    <a:pt x="2281859" y="1587500"/>
                  </a:lnTo>
                  <a:lnTo>
                    <a:pt x="2277093" y="1597660"/>
                  </a:lnTo>
                  <a:lnTo>
                    <a:pt x="2271374" y="1607503"/>
                  </a:lnTo>
                  <a:lnTo>
                    <a:pt x="2265655" y="1616710"/>
                  </a:lnTo>
                  <a:lnTo>
                    <a:pt x="2259300" y="1625918"/>
                  </a:lnTo>
                  <a:lnTo>
                    <a:pt x="2252310" y="1634808"/>
                  </a:lnTo>
                  <a:lnTo>
                    <a:pt x="2244685" y="1643063"/>
                  </a:lnTo>
                  <a:lnTo>
                    <a:pt x="2236424" y="1651000"/>
                  </a:lnTo>
                  <a:lnTo>
                    <a:pt x="2227846" y="1658938"/>
                  </a:lnTo>
                  <a:lnTo>
                    <a:pt x="2218631" y="1665923"/>
                  </a:lnTo>
                  <a:lnTo>
                    <a:pt x="2208782" y="1672908"/>
                  </a:lnTo>
                  <a:lnTo>
                    <a:pt x="2198297" y="1678940"/>
                  </a:lnTo>
                  <a:lnTo>
                    <a:pt x="2187494" y="1684973"/>
                  </a:lnTo>
                  <a:lnTo>
                    <a:pt x="2176056" y="1690370"/>
                  </a:lnTo>
                  <a:lnTo>
                    <a:pt x="2163664" y="1695450"/>
                  </a:lnTo>
                  <a:lnTo>
                    <a:pt x="2150955" y="1700213"/>
                  </a:lnTo>
                  <a:lnTo>
                    <a:pt x="2137611" y="1704023"/>
                  </a:lnTo>
                  <a:lnTo>
                    <a:pt x="2123631" y="1707515"/>
                  </a:lnTo>
                  <a:lnTo>
                    <a:pt x="2108698" y="1710373"/>
                  </a:lnTo>
                  <a:lnTo>
                    <a:pt x="2093764" y="1712913"/>
                  </a:lnTo>
                  <a:lnTo>
                    <a:pt x="2077878" y="1715135"/>
                  </a:lnTo>
                  <a:lnTo>
                    <a:pt x="2061038" y="1716405"/>
                  </a:lnTo>
                  <a:lnTo>
                    <a:pt x="2044199" y="1717358"/>
                  </a:lnTo>
                  <a:lnTo>
                    <a:pt x="2026406" y="1717675"/>
                  </a:lnTo>
                  <a:lnTo>
                    <a:pt x="1563159" y="1717675"/>
                  </a:lnTo>
                  <a:lnTo>
                    <a:pt x="1551721" y="1717358"/>
                  </a:lnTo>
                  <a:lnTo>
                    <a:pt x="1540601" y="1716723"/>
                  </a:lnTo>
                  <a:lnTo>
                    <a:pt x="1529163" y="1715453"/>
                  </a:lnTo>
                  <a:lnTo>
                    <a:pt x="1518042" y="1714500"/>
                  </a:lnTo>
                  <a:lnTo>
                    <a:pt x="1506922" y="1712913"/>
                  </a:lnTo>
                  <a:lnTo>
                    <a:pt x="1495801" y="1710690"/>
                  </a:lnTo>
                  <a:lnTo>
                    <a:pt x="1485634" y="1709103"/>
                  </a:lnTo>
                  <a:lnTo>
                    <a:pt x="1475149" y="1706880"/>
                  </a:lnTo>
                  <a:lnTo>
                    <a:pt x="1456085" y="1701800"/>
                  </a:lnTo>
                  <a:lnTo>
                    <a:pt x="1439246" y="1697038"/>
                  </a:lnTo>
                  <a:lnTo>
                    <a:pt x="1424948" y="1692593"/>
                  </a:lnTo>
                  <a:lnTo>
                    <a:pt x="1414463" y="1688783"/>
                  </a:lnTo>
                  <a:lnTo>
                    <a:pt x="1414463" y="1342708"/>
                  </a:lnTo>
                  <a:lnTo>
                    <a:pt x="1416687" y="1347470"/>
                  </a:lnTo>
                  <a:lnTo>
                    <a:pt x="1419229" y="1352233"/>
                  </a:lnTo>
                  <a:lnTo>
                    <a:pt x="1422088" y="1357630"/>
                  </a:lnTo>
                  <a:lnTo>
                    <a:pt x="1425583" y="1362393"/>
                  </a:lnTo>
                  <a:lnTo>
                    <a:pt x="1429078" y="1367473"/>
                  </a:lnTo>
                  <a:lnTo>
                    <a:pt x="1433209" y="1372235"/>
                  </a:lnTo>
                  <a:lnTo>
                    <a:pt x="1437657" y="1376998"/>
                  </a:lnTo>
                  <a:lnTo>
                    <a:pt x="1442105" y="1381760"/>
                  </a:lnTo>
                  <a:lnTo>
                    <a:pt x="1446871" y="1386523"/>
                  </a:lnTo>
                  <a:lnTo>
                    <a:pt x="1451637" y="1390968"/>
                  </a:lnTo>
                  <a:lnTo>
                    <a:pt x="1456721" y="1395413"/>
                  </a:lnTo>
                  <a:lnTo>
                    <a:pt x="1462440" y="1399540"/>
                  </a:lnTo>
                  <a:lnTo>
                    <a:pt x="1467523" y="1403350"/>
                  </a:lnTo>
                  <a:lnTo>
                    <a:pt x="1472925" y="1406525"/>
                  </a:lnTo>
                  <a:lnTo>
                    <a:pt x="1478644" y="1410018"/>
                  </a:lnTo>
                  <a:lnTo>
                    <a:pt x="1484045" y="1412558"/>
                  </a:lnTo>
                  <a:lnTo>
                    <a:pt x="1484045" y="1413510"/>
                  </a:lnTo>
                  <a:lnTo>
                    <a:pt x="2108062" y="1413510"/>
                  </a:lnTo>
                  <a:lnTo>
                    <a:pt x="2108062" y="1410335"/>
                  </a:lnTo>
                  <a:lnTo>
                    <a:pt x="2115370" y="1406208"/>
                  </a:lnTo>
                  <a:lnTo>
                    <a:pt x="2122360" y="1401763"/>
                  </a:lnTo>
                  <a:lnTo>
                    <a:pt x="2129032" y="1396683"/>
                  </a:lnTo>
                  <a:lnTo>
                    <a:pt x="2135387" y="1390968"/>
                  </a:lnTo>
                  <a:lnTo>
                    <a:pt x="2141106" y="1385253"/>
                  </a:lnTo>
                  <a:lnTo>
                    <a:pt x="2146825" y="1378903"/>
                  </a:lnTo>
                  <a:lnTo>
                    <a:pt x="2151909" y="1372235"/>
                  </a:lnTo>
                  <a:lnTo>
                    <a:pt x="2156357" y="1365568"/>
                  </a:lnTo>
                  <a:lnTo>
                    <a:pt x="2160805" y="1358900"/>
                  </a:lnTo>
                  <a:lnTo>
                    <a:pt x="2163982" y="1352233"/>
                  </a:lnTo>
                  <a:lnTo>
                    <a:pt x="2167477" y="1345883"/>
                  </a:lnTo>
                  <a:lnTo>
                    <a:pt x="2170019" y="1339215"/>
                  </a:lnTo>
                  <a:lnTo>
                    <a:pt x="2172243" y="1332865"/>
                  </a:lnTo>
                  <a:lnTo>
                    <a:pt x="2173832" y="1326515"/>
                  </a:lnTo>
                  <a:lnTo>
                    <a:pt x="2174467" y="1320800"/>
                  </a:lnTo>
                  <a:lnTo>
                    <a:pt x="2174785" y="1315085"/>
                  </a:lnTo>
                  <a:lnTo>
                    <a:pt x="2174785" y="305434"/>
                  </a:lnTo>
                  <a:lnTo>
                    <a:pt x="2174467" y="301307"/>
                  </a:lnTo>
                  <a:lnTo>
                    <a:pt x="2172879" y="297497"/>
                  </a:lnTo>
                  <a:lnTo>
                    <a:pt x="2171290" y="293687"/>
                  </a:lnTo>
                  <a:lnTo>
                    <a:pt x="2168430" y="290829"/>
                  </a:lnTo>
                  <a:lnTo>
                    <a:pt x="2165571" y="288289"/>
                  </a:lnTo>
                  <a:lnTo>
                    <a:pt x="2162076" y="286067"/>
                  </a:lnTo>
                  <a:lnTo>
                    <a:pt x="2157945" y="284797"/>
                  </a:lnTo>
                  <a:lnTo>
                    <a:pt x="2153497" y="284479"/>
                  </a:lnTo>
                  <a:lnTo>
                    <a:pt x="1414463" y="284479"/>
                  </a:lnTo>
                  <a:lnTo>
                    <a:pt x="1414463" y="157162"/>
                  </a:lnTo>
                  <a:close/>
                  <a:moveTo>
                    <a:pt x="184374" y="0"/>
                  </a:moveTo>
                  <a:lnTo>
                    <a:pt x="1076100" y="0"/>
                  </a:lnTo>
                  <a:lnTo>
                    <a:pt x="1085621" y="317"/>
                  </a:lnTo>
                  <a:lnTo>
                    <a:pt x="1094824" y="953"/>
                  </a:lnTo>
                  <a:lnTo>
                    <a:pt x="1104026" y="1905"/>
                  </a:lnTo>
                  <a:lnTo>
                    <a:pt x="1113229" y="3494"/>
                  </a:lnTo>
                  <a:lnTo>
                    <a:pt x="1122115" y="5717"/>
                  </a:lnTo>
                  <a:lnTo>
                    <a:pt x="1131000" y="8258"/>
                  </a:lnTo>
                  <a:lnTo>
                    <a:pt x="1139568" y="11434"/>
                  </a:lnTo>
                  <a:lnTo>
                    <a:pt x="1147502" y="14610"/>
                  </a:lnTo>
                  <a:lnTo>
                    <a:pt x="1156070" y="18421"/>
                  </a:lnTo>
                  <a:lnTo>
                    <a:pt x="1163686" y="22232"/>
                  </a:lnTo>
                  <a:lnTo>
                    <a:pt x="1171620" y="26679"/>
                  </a:lnTo>
                  <a:lnTo>
                    <a:pt x="1178919" y="31443"/>
                  </a:lnTo>
                  <a:lnTo>
                    <a:pt x="1186217" y="36842"/>
                  </a:lnTo>
                  <a:lnTo>
                    <a:pt x="1193199" y="42241"/>
                  </a:lnTo>
                  <a:lnTo>
                    <a:pt x="1199863" y="47640"/>
                  </a:lnTo>
                  <a:lnTo>
                    <a:pt x="1206210" y="53993"/>
                  </a:lnTo>
                  <a:lnTo>
                    <a:pt x="1212557" y="60345"/>
                  </a:lnTo>
                  <a:lnTo>
                    <a:pt x="1218269" y="67014"/>
                  </a:lnTo>
                  <a:lnTo>
                    <a:pt x="1223981" y="74002"/>
                  </a:lnTo>
                  <a:lnTo>
                    <a:pt x="1229058" y="81306"/>
                  </a:lnTo>
                  <a:lnTo>
                    <a:pt x="1233818" y="88611"/>
                  </a:lnTo>
                  <a:lnTo>
                    <a:pt x="1238261" y="96551"/>
                  </a:lnTo>
                  <a:lnTo>
                    <a:pt x="1242387" y="104492"/>
                  </a:lnTo>
                  <a:lnTo>
                    <a:pt x="1245877" y="112749"/>
                  </a:lnTo>
                  <a:lnTo>
                    <a:pt x="1249368" y="121325"/>
                  </a:lnTo>
                  <a:lnTo>
                    <a:pt x="1252224" y="129582"/>
                  </a:lnTo>
                  <a:lnTo>
                    <a:pt x="1254446" y="138475"/>
                  </a:lnTo>
                  <a:lnTo>
                    <a:pt x="1256667" y="147368"/>
                  </a:lnTo>
                  <a:lnTo>
                    <a:pt x="1258254" y="156261"/>
                  </a:lnTo>
                  <a:lnTo>
                    <a:pt x="1259523" y="165472"/>
                  </a:lnTo>
                  <a:lnTo>
                    <a:pt x="1259840" y="175000"/>
                  </a:lnTo>
                  <a:lnTo>
                    <a:pt x="1260475" y="184210"/>
                  </a:lnTo>
                  <a:lnTo>
                    <a:pt x="1260475" y="1651541"/>
                  </a:lnTo>
                  <a:lnTo>
                    <a:pt x="1259840" y="1667103"/>
                  </a:lnTo>
                  <a:lnTo>
                    <a:pt x="1259206" y="1682348"/>
                  </a:lnTo>
                  <a:lnTo>
                    <a:pt x="1257936" y="1696958"/>
                  </a:lnTo>
                  <a:lnTo>
                    <a:pt x="1255715" y="1711886"/>
                  </a:lnTo>
                  <a:lnTo>
                    <a:pt x="1252542" y="1725860"/>
                  </a:lnTo>
                  <a:lnTo>
                    <a:pt x="1249368" y="1739835"/>
                  </a:lnTo>
                  <a:lnTo>
                    <a:pt x="1245243" y="1753492"/>
                  </a:lnTo>
                  <a:lnTo>
                    <a:pt x="1240483" y="1766831"/>
                  </a:lnTo>
                  <a:lnTo>
                    <a:pt x="1235405" y="1779535"/>
                  </a:lnTo>
                  <a:lnTo>
                    <a:pt x="1229376" y="1792239"/>
                  </a:lnTo>
                  <a:lnTo>
                    <a:pt x="1222712" y="1804308"/>
                  </a:lnTo>
                  <a:lnTo>
                    <a:pt x="1215413" y="1816060"/>
                  </a:lnTo>
                  <a:lnTo>
                    <a:pt x="1207162" y="1827493"/>
                  </a:lnTo>
                  <a:lnTo>
                    <a:pt x="1198594" y="1838292"/>
                  </a:lnTo>
                  <a:lnTo>
                    <a:pt x="1189391" y="1848773"/>
                  </a:lnTo>
                  <a:lnTo>
                    <a:pt x="1179236" y="1858619"/>
                  </a:lnTo>
                  <a:lnTo>
                    <a:pt x="1168129" y="1868147"/>
                  </a:lnTo>
                  <a:lnTo>
                    <a:pt x="1156705" y="1877040"/>
                  </a:lnTo>
                  <a:lnTo>
                    <a:pt x="1144646" y="1885615"/>
                  </a:lnTo>
                  <a:lnTo>
                    <a:pt x="1131635" y="1893555"/>
                  </a:lnTo>
                  <a:lnTo>
                    <a:pt x="1117989" y="1900860"/>
                  </a:lnTo>
                  <a:lnTo>
                    <a:pt x="1103709" y="1907530"/>
                  </a:lnTo>
                  <a:lnTo>
                    <a:pt x="1088794" y="1913882"/>
                  </a:lnTo>
                  <a:lnTo>
                    <a:pt x="1072927" y="1919599"/>
                  </a:lnTo>
                  <a:lnTo>
                    <a:pt x="1056108" y="1924680"/>
                  </a:lnTo>
                  <a:lnTo>
                    <a:pt x="1038654" y="1929127"/>
                  </a:lnTo>
                  <a:lnTo>
                    <a:pt x="1020566" y="1932620"/>
                  </a:lnTo>
                  <a:lnTo>
                    <a:pt x="1001526" y="1936114"/>
                  </a:lnTo>
                  <a:lnTo>
                    <a:pt x="981851" y="1938337"/>
                  </a:lnTo>
                  <a:lnTo>
                    <a:pt x="961541" y="1940243"/>
                  </a:lnTo>
                  <a:lnTo>
                    <a:pt x="940279" y="1941196"/>
                  </a:lnTo>
                  <a:lnTo>
                    <a:pt x="918065" y="1941513"/>
                  </a:lnTo>
                  <a:lnTo>
                    <a:pt x="342410" y="1941513"/>
                  </a:lnTo>
                  <a:lnTo>
                    <a:pt x="321148" y="1941196"/>
                  </a:lnTo>
                  <a:lnTo>
                    <a:pt x="300839" y="1940243"/>
                  </a:lnTo>
                  <a:lnTo>
                    <a:pt x="280846" y="1938337"/>
                  </a:lnTo>
                  <a:lnTo>
                    <a:pt x="261806" y="1936114"/>
                  </a:lnTo>
                  <a:lnTo>
                    <a:pt x="242765" y="1932938"/>
                  </a:lnTo>
                  <a:lnTo>
                    <a:pt x="225311" y="1929444"/>
                  </a:lnTo>
                  <a:lnTo>
                    <a:pt x="208175" y="1924998"/>
                  </a:lnTo>
                  <a:lnTo>
                    <a:pt x="191673" y="1920234"/>
                  </a:lnTo>
                  <a:lnTo>
                    <a:pt x="175806" y="1914517"/>
                  </a:lnTo>
                  <a:lnTo>
                    <a:pt x="160574" y="1908800"/>
                  </a:lnTo>
                  <a:lnTo>
                    <a:pt x="146294" y="1902130"/>
                  </a:lnTo>
                  <a:lnTo>
                    <a:pt x="132648" y="1894825"/>
                  </a:lnTo>
                  <a:lnTo>
                    <a:pt x="119954" y="1886885"/>
                  </a:lnTo>
                  <a:lnTo>
                    <a:pt x="107261" y="1878628"/>
                  </a:lnTo>
                  <a:lnTo>
                    <a:pt x="95836" y="1869735"/>
                  </a:lnTo>
                  <a:lnTo>
                    <a:pt x="84730" y="1860524"/>
                  </a:lnTo>
                  <a:lnTo>
                    <a:pt x="74575" y="1850361"/>
                  </a:lnTo>
                  <a:lnTo>
                    <a:pt x="64737" y="1840198"/>
                  </a:lnTo>
                  <a:lnTo>
                    <a:pt x="55534" y="1829399"/>
                  </a:lnTo>
                  <a:lnTo>
                    <a:pt x="47601" y="1817965"/>
                  </a:lnTo>
                  <a:lnTo>
                    <a:pt x="39985" y="1806532"/>
                  </a:lnTo>
                  <a:lnTo>
                    <a:pt x="32686" y="1794463"/>
                  </a:lnTo>
                  <a:lnTo>
                    <a:pt x="26656" y="1781758"/>
                  </a:lnTo>
                  <a:lnTo>
                    <a:pt x="20944" y="1768419"/>
                  </a:lnTo>
                  <a:lnTo>
                    <a:pt x="16184" y="1755397"/>
                  </a:lnTo>
                  <a:lnTo>
                    <a:pt x="11741" y="1741740"/>
                  </a:lnTo>
                  <a:lnTo>
                    <a:pt x="8251" y="1727131"/>
                  </a:lnTo>
                  <a:lnTo>
                    <a:pt x="5077" y="1712838"/>
                  </a:lnTo>
                  <a:lnTo>
                    <a:pt x="2856" y="1698229"/>
                  </a:lnTo>
                  <a:lnTo>
                    <a:pt x="1269" y="1682984"/>
                  </a:lnTo>
                  <a:lnTo>
                    <a:pt x="317" y="1667421"/>
                  </a:lnTo>
                  <a:lnTo>
                    <a:pt x="0" y="1651541"/>
                  </a:lnTo>
                  <a:lnTo>
                    <a:pt x="0" y="184210"/>
                  </a:lnTo>
                  <a:lnTo>
                    <a:pt x="0" y="175000"/>
                  </a:lnTo>
                  <a:lnTo>
                    <a:pt x="634" y="165472"/>
                  </a:lnTo>
                  <a:lnTo>
                    <a:pt x="1904" y="156261"/>
                  </a:lnTo>
                  <a:lnTo>
                    <a:pt x="3808" y="147368"/>
                  </a:lnTo>
                  <a:lnTo>
                    <a:pt x="6029" y="138475"/>
                  </a:lnTo>
                  <a:lnTo>
                    <a:pt x="8251" y="129582"/>
                  </a:lnTo>
                  <a:lnTo>
                    <a:pt x="11107" y="121325"/>
                  </a:lnTo>
                  <a:lnTo>
                    <a:pt x="14280" y="112749"/>
                  </a:lnTo>
                  <a:lnTo>
                    <a:pt x="18088" y="104492"/>
                  </a:lnTo>
                  <a:lnTo>
                    <a:pt x="22214" y="96551"/>
                  </a:lnTo>
                  <a:lnTo>
                    <a:pt x="26656" y="88611"/>
                  </a:lnTo>
                  <a:lnTo>
                    <a:pt x="31416" y="81306"/>
                  </a:lnTo>
                  <a:lnTo>
                    <a:pt x="36494" y="74002"/>
                  </a:lnTo>
                  <a:lnTo>
                    <a:pt x="41889" y="67014"/>
                  </a:lnTo>
                  <a:lnTo>
                    <a:pt x="47918" y="60345"/>
                  </a:lnTo>
                  <a:lnTo>
                    <a:pt x="53948" y="53993"/>
                  </a:lnTo>
                  <a:lnTo>
                    <a:pt x="60612" y="47640"/>
                  </a:lnTo>
                  <a:lnTo>
                    <a:pt x="66959" y="42241"/>
                  </a:lnTo>
                  <a:lnTo>
                    <a:pt x="74257" y="36842"/>
                  </a:lnTo>
                  <a:lnTo>
                    <a:pt x="81556" y="31443"/>
                  </a:lnTo>
                  <a:lnTo>
                    <a:pt x="88855" y="26679"/>
                  </a:lnTo>
                  <a:lnTo>
                    <a:pt x="96471" y="22232"/>
                  </a:lnTo>
                  <a:lnTo>
                    <a:pt x="104405" y="18421"/>
                  </a:lnTo>
                  <a:lnTo>
                    <a:pt x="112338" y="14610"/>
                  </a:lnTo>
                  <a:lnTo>
                    <a:pt x="120906" y="11434"/>
                  </a:lnTo>
                  <a:lnTo>
                    <a:pt x="129475" y="8258"/>
                  </a:lnTo>
                  <a:lnTo>
                    <a:pt x="138360" y="5717"/>
                  </a:lnTo>
                  <a:lnTo>
                    <a:pt x="146928" y="3494"/>
                  </a:lnTo>
                  <a:lnTo>
                    <a:pt x="156131" y="1905"/>
                  </a:lnTo>
                  <a:lnTo>
                    <a:pt x="165651" y="953"/>
                  </a:lnTo>
                  <a:lnTo>
                    <a:pt x="174854" y="317"/>
                  </a:lnTo>
                  <a:lnTo>
                    <a:pt x="184374" y="0"/>
                  </a:lnTo>
                  <a:close/>
                </a:path>
              </a:pathLst>
            </a:custGeom>
            <a:solidFill>
              <a:schemeClr val="bg1"/>
            </a:solidFill>
            <a:ln>
              <a:noFill/>
            </a:ln>
          </p:spPr>
          <p:txBody>
            <a:bodyPr anchor="ctr">
              <a:scene3d>
                <a:camera prst="orthographicFront"/>
                <a:lightRig dir="t" rig="threePt"/>
              </a:scene3d>
              <a:sp3d>
                <a:contourClr>
                  <a:srgbClr val="FFFFFF"/>
                </a:contourClr>
              </a:sp3d>
            </a:bodyPr>
            <a:lstStyle/>
            <a:p>
              <a:pPr algn="ctr">
                <a:defRPr/>
              </a:pPr>
              <a:endParaRPr altLang="en-US" lang="zh-CN" sz="2400">
                <a:solidFill>
                  <a:srgbClr val="FFFFFF"/>
                </a:solidFill>
                <a:ea charset="-122" panose="020b0503020204020204" typeface="微软雅黑"/>
              </a:endParaRPr>
            </a:p>
          </p:txBody>
        </p:sp>
      </p:grpSp>
      <p:sp>
        <p:nvSpPr>
          <p:cNvPr id="20" name="TextBox 58"/>
          <p:cNvSpPr txBox="1"/>
          <p:nvPr/>
        </p:nvSpPr>
        <p:spPr>
          <a:xfrm>
            <a:off x="2509525" y="1733031"/>
            <a:ext cx="1947799" cy="365760"/>
          </a:xfrm>
          <a:prstGeom prst="rect">
            <a:avLst/>
          </a:prstGeom>
          <a:noFill/>
        </p:spPr>
        <p:txBody>
          <a:bodyPr bIns="0" lIns="0" rIns="0" rtlCol="0" tIns="0" wrap="square">
            <a:spAutoFit/>
          </a:bodyPr>
          <a:lstStyle/>
          <a:p>
            <a:r>
              <a:rPr altLang="en-US" b="1" lang="zh-CN" sz="2400">
                <a:solidFill>
                  <a:srgbClr val="F69F95"/>
                </a:solidFill>
                <a:latin charset="-122" panose="020b0503020204020204" typeface="微软雅黑"/>
                <a:ea charset="-122" panose="020b0503020204020204" typeface="微软雅黑"/>
                <a:cs charset="0" panose="02020503030404060203" pitchFamily="18" typeface="Kartika"/>
              </a:rPr>
              <a:t>历史材料归档</a:t>
            </a:r>
          </a:p>
        </p:txBody>
      </p:sp>
      <p:sp>
        <p:nvSpPr>
          <p:cNvPr id="21" name="TextBox 59"/>
          <p:cNvSpPr txBox="1"/>
          <p:nvPr/>
        </p:nvSpPr>
        <p:spPr>
          <a:xfrm>
            <a:off x="1908037" y="2255334"/>
            <a:ext cx="2606768" cy="640080"/>
          </a:xfrm>
          <a:prstGeom prst="rect">
            <a:avLst/>
          </a:prstGeom>
          <a:noFill/>
        </p:spPr>
        <p:txBody>
          <a:bodyPr bIns="0" lIns="0" rIns="0" rtlCol="0" tIns="0" wrap="square">
            <a:spAutoFit/>
          </a:bodyPr>
          <a:lstStyle/>
          <a:p>
            <a:r>
              <a:rPr altLang="en-US" lang="zh-CN" sz="1400">
                <a:gradFill>
                  <a:gsLst>
                    <a:gs pos="100000">
                      <a:prstClr val="black">
                        <a:lumMod val="85000"/>
                        <a:lumOff val="15000"/>
                      </a:prstClr>
                    </a:gs>
                    <a:gs pos="0">
                      <a:prstClr val="black">
                        <a:lumMod val="85000"/>
                        <a:lumOff val="15000"/>
                      </a:prstClr>
                    </a:gs>
                  </a:gsLst>
                  <a:lin ang="0" scaled="0"/>
                </a:gradFill>
                <a:latin charset="-122" panose="020b0503020204020204" typeface="微软雅黑"/>
                <a:ea charset="-122" panose="020b0503020204020204" typeface="微软雅黑"/>
              </a:rPr>
              <a:t>单击添加文字内容，言简意赅不罗嗦。单击添加文字内容，言简意赅不罗嗦。</a:t>
            </a:r>
          </a:p>
        </p:txBody>
      </p:sp>
      <p:sp>
        <p:nvSpPr>
          <p:cNvPr id="22" name="TextBox 60"/>
          <p:cNvSpPr txBox="1"/>
          <p:nvPr/>
        </p:nvSpPr>
        <p:spPr>
          <a:xfrm>
            <a:off x="1749702" y="3626522"/>
            <a:ext cx="2609475" cy="365760"/>
          </a:xfrm>
          <a:prstGeom prst="rect">
            <a:avLst/>
          </a:prstGeom>
          <a:noFill/>
        </p:spPr>
        <p:txBody>
          <a:bodyPr bIns="0" lIns="0" rIns="0" rtlCol="0" tIns="0" wrap="square">
            <a:spAutoFit/>
          </a:bodyPr>
          <a:lstStyle/>
          <a:p>
            <a:r>
              <a:rPr altLang="en-US" b="1" lang="zh-CN" sz="2400">
                <a:solidFill>
                  <a:srgbClr val="8CBF4A"/>
                </a:solidFill>
                <a:latin charset="-122" panose="020b0503020204020204" typeface="微软雅黑"/>
                <a:ea charset="-122" panose="020b0503020204020204" typeface="微软雅黑"/>
                <a:cs charset="0" panose="02020503030404060203" pitchFamily="18" typeface="Kartika"/>
              </a:rPr>
              <a:t>重要文件上传下达</a:t>
            </a:r>
          </a:p>
        </p:txBody>
      </p:sp>
      <p:sp>
        <p:nvSpPr>
          <p:cNvPr id="23" name="TextBox 61"/>
          <p:cNvSpPr txBox="1"/>
          <p:nvPr/>
        </p:nvSpPr>
        <p:spPr>
          <a:xfrm>
            <a:off x="1743339" y="4120817"/>
            <a:ext cx="2512342" cy="640080"/>
          </a:xfrm>
          <a:prstGeom prst="rect">
            <a:avLst/>
          </a:prstGeom>
          <a:noFill/>
        </p:spPr>
        <p:txBody>
          <a:bodyPr bIns="0" lIns="0" rIns="0" rtlCol="0" tIns="0" wrap="square">
            <a:spAutoFit/>
          </a:bodyPr>
          <a:lstStyle/>
          <a:p>
            <a:r>
              <a:rPr altLang="en-US" lang="zh-CN" sz="1400">
                <a:gradFill>
                  <a:gsLst>
                    <a:gs pos="100000">
                      <a:prstClr val="black">
                        <a:lumMod val="85000"/>
                        <a:lumOff val="15000"/>
                      </a:prstClr>
                    </a:gs>
                    <a:gs pos="0">
                      <a:prstClr val="black">
                        <a:lumMod val="85000"/>
                        <a:lumOff val="15000"/>
                      </a:prstClr>
                    </a:gs>
                  </a:gsLst>
                  <a:lin ang="0" scaled="0"/>
                </a:gradFill>
                <a:latin charset="-122" panose="020b0503020204020204" typeface="微软雅黑"/>
                <a:ea charset="-122" panose="020b0503020204020204" typeface="微软雅黑"/>
              </a:rPr>
              <a:t>单击添加文字内容，言简意赅不罗嗦。单击添加文字内容，言简意赅不罗嗦。</a:t>
            </a:r>
          </a:p>
        </p:txBody>
      </p:sp>
      <p:sp>
        <p:nvSpPr>
          <p:cNvPr id="24" name="TextBox 62"/>
          <p:cNvSpPr txBox="1"/>
          <p:nvPr/>
        </p:nvSpPr>
        <p:spPr>
          <a:xfrm>
            <a:off x="1660945" y="5346655"/>
            <a:ext cx="3749472" cy="365760"/>
          </a:xfrm>
          <a:prstGeom prst="rect">
            <a:avLst/>
          </a:prstGeom>
          <a:noFill/>
        </p:spPr>
        <p:txBody>
          <a:bodyPr bIns="0" lIns="0" rIns="0" rtlCol="0" tIns="0" wrap="square">
            <a:spAutoFit/>
          </a:bodyPr>
          <a:lstStyle/>
          <a:p>
            <a:r>
              <a:rPr altLang="en-US" b="1" lang="zh-CN" sz="2400">
                <a:solidFill>
                  <a:srgbClr val="F69F95"/>
                </a:solidFill>
                <a:latin charset="-122" panose="020b0503020204020204" typeface="微软雅黑"/>
                <a:ea charset="-122" panose="020b0503020204020204" typeface="微软雅黑"/>
                <a:cs charset="0" panose="02020503030404060203" pitchFamily="18" typeface="Kartika"/>
              </a:rPr>
              <a:t>各项考勤的汇总与通报</a:t>
            </a:r>
          </a:p>
        </p:txBody>
      </p:sp>
      <p:sp>
        <p:nvSpPr>
          <p:cNvPr id="25" name="TextBox 63"/>
          <p:cNvSpPr txBox="1"/>
          <p:nvPr/>
        </p:nvSpPr>
        <p:spPr>
          <a:xfrm>
            <a:off x="1743339" y="5860884"/>
            <a:ext cx="3055587" cy="426720"/>
          </a:xfrm>
          <a:prstGeom prst="rect">
            <a:avLst/>
          </a:prstGeom>
          <a:noFill/>
        </p:spPr>
        <p:txBody>
          <a:bodyPr bIns="0" lIns="0" rIns="0" rtlCol="0" tIns="0" wrap="square">
            <a:spAutoFit/>
          </a:bodyPr>
          <a:lstStyle/>
          <a:p>
            <a:r>
              <a:rPr altLang="en-US" lang="zh-CN" sz="1400">
                <a:gradFill>
                  <a:gsLst>
                    <a:gs pos="100000">
                      <a:prstClr val="black">
                        <a:lumMod val="85000"/>
                        <a:lumOff val="15000"/>
                      </a:prstClr>
                    </a:gs>
                    <a:gs pos="0">
                      <a:prstClr val="black">
                        <a:lumMod val="85000"/>
                        <a:lumOff val="15000"/>
                      </a:prstClr>
                    </a:gs>
                  </a:gsLst>
                  <a:lin ang="0" scaled="0"/>
                </a:gradFill>
                <a:latin charset="-122" panose="020b0503020204020204" typeface="微软雅黑"/>
                <a:ea charset="-122" panose="020b0503020204020204" typeface="微软雅黑"/>
              </a:rPr>
              <a:t>单击添加文字内容，言简意赅不罗嗦。单击添加文字内容，言简意赅不罗嗦。</a:t>
            </a:r>
          </a:p>
        </p:txBody>
      </p:sp>
      <p:sp>
        <p:nvSpPr>
          <p:cNvPr id="26" name="Line 39"/>
          <p:cNvSpPr>
            <a:spLocks noChangeShapeType="1"/>
          </p:cNvSpPr>
          <p:nvPr/>
        </p:nvSpPr>
        <p:spPr bwMode="auto">
          <a:xfrm>
            <a:off x="6995939" y="2784279"/>
            <a:ext cx="1220367" cy="600099"/>
          </a:xfrm>
          <a:prstGeom prst="line">
            <a:avLst/>
          </a:prstGeom>
          <a:noFill/>
          <a:ln cap="rnd" w="57150">
            <a:solidFill>
              <a:srgbClr val="F69F95"/>
            </a:solidFill>
            <a:prstDash val="sysDot"/>
            <a:round/>
            <a:tailEnd len="med" type="triangle" w="med"/>
          </a:ln>
          <a:scene3d>
            <a:camera prst="orthographicFront">
              <a:rot lat="0" lon="0" rev="300000"/>
            </a:camera>
            <a:lightRig dir="t" rig="threePt"/>
          </a:scene3d>
          <a:extLst>
            <a:ext uri="{909E8E84-426E-40DD-AFC4-6F175D3DCCD1}">
              <a14:hiddenFill>
                <a:noFill/>
              </a14:hiddenFill>
            </a:ext>
          </a:extLst>
        </p:spPr>
        <p:txBody>
          <a:bodyPr anchor="ctr" wrap="none"/>
          <a:lstStyle/>
          <a:p>
            <a:endParaRPr altLang="en-US" lang="zh-CN" sz="2400">
              <a:solidFill>
                <a:prstClr val="black"/>
              </a:solidFill>
            </a:endParaRPr>
          </a:p>
        </p:txBody>
      </p:sp>
      <p:sp>
        <p:nvSpPr>
          <p:cNvPr id="27" name="Line 40"/>
          <p:cNvSpPr>
            <a:spLocks noChangeShapeType="1"/>
          </p:cNvSpPr>
          <p:nvPr/>
        </p:nvSpPr>
        <p:spPr bwMode="auto">
          <a:xfrm>
            <a:off x="6364809" y="4108521"/>
            <a:ext cx="1655732" cy="1681"/>
          </a:xfrm>
          <a:prstGeom prst="line">
            <a:avLst/>
          </a:prstGeom>
          <a:noFill/>
          <a:ln cap="rnd" w="57150">
            <a:solidFill>
              <a:srgbClr val="8CBF4A"/>
            </a:solidFill>
            <a:prstDash val="sysDot"/>
            <a:round/>
            <a:tailEnd len="med" type="triangle" w="med"/>
          </a:ln>
          <a:extLst>
            <a:ext uri="{909E8E84-426E-40DD-AFC4-6F175D3DCCD1}">
              <a14:hiddenFill>
                <a:noFill/>
              </a14:hiddenFill>
            </a:ext>
          </a:extLst>
        </p:spPr>
        <p:txBody>
          <a:bodyPr anchor="ctr" wrap="none"/>
          <a:lstStyle/>
          <a:p>
            <a:endParaRPr altLang="en-US" lang="zh-CN" sz="2400">
              <a:solidFill>
                <a:prstClr val="black"/>
              </a:solidFill>
            </a:endParaRPr>
          </a:p>
        </p:txBody>
      </p:sp>
      <p:sp>
        <p:nvSpPr>
          <p:cNvPr id="28" name="Line 41"/>
          <p:cNvSpPr>
            <a:spLocks noChangeShapeType="1"/>
          </p:cNvSpPr>
          <p:nvPr/>
        </p:nvSpPr>
        <p:spPr bwMode="auto">
          <a:xfrm flipV="1">
            <a:off x="6938245" y="4835847"/>
            <a:ext cx="1272476" cy="511008"/>
          </a:xfrm>
          <a:prstGeom prst="line">
            <a:avLst/>
          </a:prstGeom>
          <a:noFill/>
          <a:ln cap="rnd" w="57150">
            <a:solidFill>
              <a:srgbClr val="F69F95"/>
            </a:solidFill>
            <a:prstDash val="sysDot"/>
            <a:round/>
            <a:tailEnd len="med" type="triangle" w="med"/>
          </a:ln>
          <a:scene3d>
            <a:camera prst="orthographicFront">
              <a:rot lat="0" lon="0" rev="21300000"/>
            </a:camera>
            <a:lightRig dir="t" rig="threePt"/>
          </a:scene3d>
          <a:extLst>
            <a:ext uri="{909E8E84-426E-40DD-AFC4-6F175D3DCCD1}">
              <a14:hiddenFill>
                <a:noFill/>
              </a14:hiddenFill>
            </a:ext>
          </a:extLst>
        </p:spPr>
        <p:txBody>
          <a:bodyPr anchor="ctr" wrap="none"/>
          <a:lstStyle/>
          <a:p>
            <a:endParaRPr altLang="en-US" lang="zh-CN" sz="2400">
              <a:solidFill>
                <a:prstClr val="black"/>
              </a:solidFill>
            </a:endParaRPr>
          </a:p>
        </p:txBody>
      </p:sp>
      <p:grpSp>
        <p:nvGrpSpPr>
          <p:cNvPr id="29" name="组合 28"/>
          <p:cNvGrpSpPr/>
          <p:nvPr/>
        </p:nvGrpSpPr>
        <p:grpSpPr>
          <a:xfrm>
            <a:off x="8217161" y="3072059"/>
            <a:ext cx="2328140" cy="2328136"/>
            <a:chOff x="3791858" y="915566"/>
            <a:chExt cx="1746105" cy="1746102"/>
          </a:xfrm>
          <a:effectLst/>
        </p:grpSpPr>
        <p:grpSp>
          <p:nvGrpSpPr>
            <p:cNvPr id="30" name="组合 29"/>
            <p:cNvGrpSpPr/>
            <p:nvPr/>
          </p:nvGrpSpPr>
          <p:grpSpPr>
            <a:xfrm>
              <a:off x="3791858" y="915566"/>
              <a:ext cx="1746105" cy="1746102"/>
              <a:chOff x="680580" y="1491630"/>
              <a:chExt cx="1479184" cy="1479182"/>
            </a:xfrm>
          </p:grpSpPr>
          <p:sp>
            <p:nvSpPr>
              <p:cNvPr id="38" name="同心圆 37"/>
              <p:cNvSpPr/>
              <p:nvPr/>
            </p:nvSpPr>
            <p:spPr>
              <a:xfrm>
                <a:off x="680580" y="1491630"/>
                <a:ext cx="1479184" cy="1479182"/>
              </a:xfrm>
              <a:prstGeom prst="donut">
                <a:avLst>
                  <a:gd fmla="val 4879" name="adj"/>
                </a:avLst>
              </a:prstGeom>
              <a:solidFill>
                <a:srgbClr val="F69F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gradFill>
                    <a:gsLst>
                      <a:gs pos="0">
                        <a:prstClr val="white"/>
                      </a:gs>
                      <a:gs pos="100000">
                        <a:prstClr val="white"/>
                      </a:gs>
                    </a:gsLst>
                    <a:lin ang="2700000" scaled="1"/>
                  </a:gradFill>
                </a:endParaRPr>
              </a:p>
            </p:txBody>
          </p:sp>
          <p:sp>
            <p:nvSpPr>
              <p:cNvPr id="39" name="Rectangle 273"/>
              <p:cNvSpPr>
                <a:spLocks noChangeArrowheads="1"/>
              </p:cNvSpPr>
              <p:nvPr/>
            </p:nvSpPr>
            <p:spPr bwMode="auto">
              <a:xfrm>
                <a:off x="1717556" y="2327320"/>
                <a:ext cx="1681" cy="1681"/>
              </a:xfrm>
              <a:prstGeom prst="rect">
                <a:avLst/>
              </a:prstGeom>
              <a:solidFill>
                <a:schemeClr val="accent2"/>
              </a:solidFill>
              <a:ln>
                <a:noFill/>
              </a:ln>
              <a:extLst>
                <a:ext uri="{91240B29-F687-4F45-9708-019B960494DF}">
                  <a14:hiddenLine w="9525">
                    <a:solidFill>
                      <a:srgbClr val="000000"/>
                    </a:solidFill>
                    <a:miter lim="800000"/>
                    <a:headEnd/>
                    <a:tailEnd/>
                  </a14:hiddenLine>
                </a:ext>
              </a:extLst>
            </p:spPr>
            <p:txBody>
              <a:bodyPr anchor="t" anchorCtr="0" bIns="60960" compatLnSpc="1" lIns="121920" numCol="1" rIns="121920" tIns="6096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sz="2400">
                  <a:gradFill>
                    <a:gsLst>
                      <a:gs pos="0">
                        <a:prstClr val="white"/>
                      </a:gs>
                      <a:gs pos="100000">
                        <a:prstClr val="white"/>
                      </a:gs>
                    </a:gsLst>
                    <a:lin ang="2700000" scaled="1"/>
                  </a:gradFill>
                  <a:latin charset="-122" panose="020b0503020204020204" typeface="微软雅黑"/>
                  <a:ea charset="-122" panose="020b0503020204020204" typeface="微软雅黑"/>
                </a:endParaRPr>
              </a:p>
            </p:txBody>
          </p:sp>
        </p:grpSp>
        <p:grpSp>
          <p:nvGrpSpPr>
            <p:cNvPr id="31" name="组合 30"/>
            <p:cNvGrpSpPr/>
            <p:nvPr/>
          </p:nvGrpSpPr>
          <p:grpSpPr>
            <a:xfrm>
              <a:off x="3877837" y="1006925"/>
              <a:ext cx="1563386" cy="1563383"/>
              <a:chOff x="3865529" y="906712"/>
              <a:chExt cx="1563386" cy="1563383"/>
            </a:xfrm>
          </p:grpSpPr>
          <p:grpSp>
            <p:nvGrpSpPr>
              <p:cNvPr id="32" name="组合 31"/>
              <p:cNvGrpSpPr>
                <a:grpSpLocks noChangeAspect="1"/>
              </p:cNvGrpSpPr>
              <p:nvPr/>
            </p:nvGrpSpPr>
            <p:grpSpPr>
              <a:xfrm>
                <a:off x="3865529" y="906712"/>
                <a:ext cx="1563386" cy="1563383"/>
                <a:chOff x="1669163" y="2299136"/>
                <a:chExt cx="1144309" cy="1144307"/>
              </a:xfrm>
            </p:grpSpPr>
            <p:sp>
              <p:nvSpPr>
                <p:cNvPr id="34" name="椭圆 33"/>
                <p:cNvSpPr/>
                <p:nvPr/>
              </p:nvSpPr>
              <p:spPr>
                <a:xfrm>
                  <a:off x="1669163" y="2299136"/>
                  <a:ext cx="1144309" cy="1144307"/>
                </a:xfrm>
                <a:prstGeom prst="ellipse">
                  <a:avLst/>
                </a:prstGeom>
                <a:solidFill>
                  <a:srgbClr val="8CBF4A"/>
                </a:solidFill>
                <a:ln w="22225">
                  <a:gradFill flip="none" rotWithShape="1">
                    <a:gsLst>
                      <a:gs pos="0">
                        <a:schemeClr val="bg1">
                          <a:lumMod val="75000"/>
                        </a:schemeClr>
                      </a:gs>
                      <a:gs pos="100000">
                        <a:schemeClr val="bg1"/>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gradFill>
                      <a:gsLst>
                        <a:gs pos="0">
                          <a:prstClr val="white"/>
                        </a:gs>
                        <a:gs pos="100000">
                          <a:prstClr val="white"/>
                        </a:gs>
                      </a:gsLst>
                      <a:lin ang="2700000" scaled="1"/>
                    </a:gradFill>
                  </a:endParaRPr>
                </a:p>
              </p:txBody>
            </p:sp>
            <p:grpSp>
              <p:nvGrpSpPr>
                <p:cNvPr id="35" name="Group 4"/>
                <p:cNvGrpSpPr>
                  <a:grpSpLocks noChangeAspect="1"/>
                </p:cNvGrpSpPr>
                <p:nvPr/>
              </p:nvGrpSpPr>
              <p:grpSpPr>
                <a:xfrm>
                  <a:off x="2043972" y="2451211"/>
                  <a:ext cx="420586" cy="486306"/>
                  <a:chOff x="1776" y="1755"/>
                  <a:chExt cx="64" cy="74"/>
                </a:xfrm>
                <a:solidFill>
                  <a:schemeClr val="bg1"/>
                </a:solidFill>
              </p:grpSpPr>
              <p:sp>
                <p:nvSpPr>
                  <p:cNvPr id="36" name="Freeform 5"/>
                  <p:cNvSpPr/>
                  <p:nvPr/>
                </p:nvSpPr>
                <p:spPr bwMode="auto">
                  <a:xfrm>
                    <a:off x="1795" y="1755"/>
                    <a:ext cx="29" cy="26"/>
                  </a:xfrm>
                  <a:custGeom>
                    <a:gdLst>
                      <a:gd fmla="*/ 5 w 11" name="T0"/>
                      <a:gd fmla="*/ 10 h 10" name="T1"/>
                      <a:gd fmla="*/ 5 w 11" name="T2"/>
                      <a:gd fmla="*/ 10 h 10" name="T3"/>
                      <a:gd fmla="*/ 11 w 11" name="T4"/>
                      <a:gd fmla="*/ 5 h 10" name="T5"/>
                      <a:gd fmla="*/ 5 w 11" name="T6"/>
                      <a:gd fmla="*/ 0 h 10" name="T7"/>
                      <a:gd fmla="*/ 5 w 11" name="T8"/>
                      <a:gd fmla="*/ 0 h 10" name="T9"/>
                      <a:gd fmla="*/ 0 w 11" name="T10"/>
                      <a:gd fmla="*/ 5 h 10" name="T11"/>
                      <a:gd fmla="*/ 5 w 11" name="T12"/>
                      <a:gd fmla="*/ 10 h 10" name="T13"/>
                    </a:gdLst>
                    <a:cxnLst>
                      <a:cxn ang="0">
                        <a:pos x="T0" y="T1"/>
                      </a:cxn>
                      <a:cxn ang="0">
                        <a:pos x="T2" y="T3"/>
                      </a:cxn>
                      <a:cxn ang="0">
                        <a:pos x="T4" y="T5"/>
                      </a:cxn>
                      <a:cxn ang="0">
                        <a:pos x="T6" y="T7"/>
                      </a:cxn>
                      <a:cxn ang="0">
                        <a:pos x="T8" y="T9"/>
                      </a:cxn>
                      <a:cxn ang="0">
                        <a:pos x="T10" y="T11"/>
                      </a:cxn>
                      <a:cxn ang="0">
                        <a:pos x="T12" y="T13"/>
                      </a:cxn>
                    </a:cxnLst>
                    <a:rect b="b" l="0" r="r" t="0"/>
                    <a:pathLst>
                      <a:path h="10" w="11">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solidFill>
                    <a:schemeClr val="bg1"/>
                  </a:solid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gradFill>
                        <a:gsLst>
                          <a:gs pos="0">
                            <a:prstClr val="white"/>
                          </a:gs>
                          <a:gs pos="100000">
                            <a:prstClr val="white"/>
                          </a:gs>
                        </a:gsLst>
                        <a:lin ang="2700000" scaled="1"/>
                      </a:gradFill>
                    </a:endParaRPr>
                  </a:p>
                </p:txBody>
              </p:sp>
              <p:sp>
                <p:nvSpPr>
                  <p:cNvPr id="37" name="Freeform 6"/>
                  <p:cNvSpPr/>
                  <p:nvPr/>
                </p:nvSpPr>
                <p:spPr bwMode="auto">
                  <a:xfrm>
                    <a:off x="1776" y="1788"/>
                    <a:ext cx="64" cy="41"/>
                  </a:xfrm>
                  <a:custGeom>
                    <a:gdLst>
                      <a:gd fmla="*/ 23 w 24" name="T0"/>
                      <a:gd fmla="*/ 3 h 16" name="T1"/>
                      <a:gd fmla="*/ 19 w 24" name="T2"/>
                      <a:gd fmla="*/ 0 h 16" name="T3"/>
                      <a:gd fmla="*/ 19 w 24" name="T4"/>
                      <a:gd fmla="*/ 0 h 16" name="T5"/>
                      <a:gd fmla="*/ 17 w 24" name="T6"/>
                      <a:gd fmla="*/ 0 h 16" name="T7"/>
                      <a:gd fmla="*/ 15 w 24" name="T8"/>
                      <a:gd fmla="*/ 5 h 16" name="T9"/>
                      <a:gd fmla="*/ 12 w 24" name="T10"/>
                      <a:gd fmla="*/ 11 h 16" name="T11"/>
                      <a:gd fmla="*/ 14 w 24" name="T12"/>
                      <a:gd fmla="*/ 7 h 16" name="T13"/>
                      <a:gd fmla="*/ 13 w 24" name="T14"/>
                      <a:gd fmla="*/ 1 h 16" name="T15"/>
                      <a:gd fmla="*/ 13 w 24" name="T16"/>
                      <a:gd fmla="*/ 1 h 16" name="T17"/>
                      <a:gd fmla="*/ 12 w 24" name="T18"/>
                      <a:gd fmla="*/ 0 h 16" name="T19"/>
                      <a:gd fmla="*/ 12 w 24" name="T20"/>
                      <a:gd fmla="*/ 0 h 16" name="T21"/>
                      <a:gd fmla="*/ 12 w 24" name="T22"/>
                      <a:gd fmla="*/ 1 h 16" name="T23"/>
                      <a:gd fmla="*/ 12 w 24" name="T24"/>
                      <a:gd fmla="*/ 1 h 16" name="T25"/>
                      <a:gd fmla="*/ 11 w 24" name="T26"/>
                      <a:gd fmla="*/ 7 h 16" name="T27"/>
                      <a:gd fmla="*/ 10 w 24" name="T28"/>
                      <a:gd fmla="*/ 5 h 16" name="T29"/>
                      <a:gd fmla="*/ 8 w 24" name="T30"/>
                      <a:gd fmla="*/ 0 h 16" name="T31"/>
                      <a:gd fmla="*/ 5 w 24" name="T32"/>
                      <a:gd fmla="*/ 0 h 16" name="T33"/>
                      <a:gd fmla="*/ 5 w 24" name="T34"/>
                      <a:gd fmla="*/ 0 h 16" name="T35"/>
                      <a:gd fmla="*/ 1 w 24" name="T36"/>
                      <a:gd fmla="*/ 3 h 16" name="T37"/>
                      <a:gd fmla="*/ 0 w 24" name="T38"/>
                      <a:gd fmla="*/ 16 h 16" name="T39"/>
                      <a:gd fmla="*/ 4 w 24" name="T40"/>
                      <a:gd fmla="*/ 16 h 16" name="T41"/>
                      <a:gd fmla="*/ 4 w 24" name="T42"/>
                      <a:gd fmla="*/ 6 h 16" name="T43"/>
                      <a:gd fmla="*/ 5 w 24" name="T44"/>
                      <a:gd fmla="*/ 6 h 16" name="T45"/>
                      <a:gd fmla="*/ 5 w 24" name="T46"/>
                      <a:gd fmla="*/ 16 h 16" name="T47"/>
                      <a:gd fmla="*/ 12 w 24" name="T48"/>
                      <a:gd fmla="*/ 16 h 16" name="T49"/>
                      <a:gd fmla="*/ 19 w 24" name="T50"/>
                      <a:gd fmla="*/ 16 h 16" name="T51"/>
                      <a:gd fmla="*/ 19 w 24" name="T52"/>
                      <a:gd fmla="*/ 6 h 16" name="T53"/>
                      <a:gd fmla="*/ 19 w 24" name="T54"/>
                      <a:gd fmla="*/ 6 h 16" name="T55"/>
                      <a:gd fmla="*/ 20 w 24" name="T56"/>
                      <a:gd fmla="*/ 6 h 16" name="T57"/>
                      <a:gd fmla="*/ 20 w 24" name="T58"/>
                      <a:gd fmla="*/ 16 h 16" name="T59"/>
                      <a:gd fmla="*/ 23 w 24" name="T60"/>
                      <a:gd fmla="*/ 16 h 16" name="T61"/>
                      <a:gd fmla="*/ 23 w 24" name="T62"/>
                      <a:gd fmla="*/ 3 h 16"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6" w="24">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solidFill>
                    <a:schemeClr val="bg1"/>
                  </a:solid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2400">
                      <a:gradFill>
                        <a:gsLst>
                          <a:gs pos="0">
                            <a:prstClr val="white"/>
                          </a:gs>
                          <a:gs pos="100000">
                            <a:prstClr val="white"/>
                          </a:gs>
                        </a:gsLst>
                        <a:lin ang="2700000" scaled="1"/>
                      </a:gradFill>
                    </a:endParaRPr>
                  </a:p>
                </p:txBody>
              </p:sp>
            </p:grpSp>
          </p:grpSp>
          <p:sp>
            <p:nvSpPr>
              <p:cNvPr id="33" name="TextBox 40"/>
              <p:cNvSpPr txBox="1"/>
              <p:nvPr/>
            </p:nvSpPr>
            <p:spPr>
              <a:xfrm>
                <a:off x="4066854" y="1762789"/>
                <a:ext cx="1228244" cy="464572"/>
              </a:xfrm>
              <a:prstGeom prst="rect">
                <a:avLst/>
              </a:prstGeom>
              <a:noFill/>
            </p:spPr>
            <p:txBody>
              <a:bodyPr bIns="45720" lIns="91440" rIns="91440" rtlCol="0" tIns="4572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30000"/>
                  </a:lnSpc>
                </a:pPr>
                <a:r>
                  <a:rPr altLang="en-US" b="1" lang="zh-CN" sz="2665">
                    <a:gradFill>
                      <a:gsLst>
                        <a:gs pos="0">
                          <a:prstClr val="white"/>
                        </a:gs>
                        <a:gs pos="100000">
                          <a:prstClr val="white"/>
                        </a:gs>
                      </a:gsLst>
                      <a:lin ang="2700000" scaled="1"/>
                    </a:gradFill>
                    <a:latin charset="-122" panose="020b0503020204020204" typeface="微软雅黑"/>
                    <a:ea charset="-122" panose="020b0503020204020204" typeface="微软雅黑"/>
                  </a:rPr>
                  <a:t>添加文本</a:t>
                </a:r>
              </a:p>
            </p:txBody>
          </p:sp>
        </p:grpSp>
      </p:grpSp>
    </p:spTree>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14"/>
                                        </p:tgtEl>
                                        <p:attrNameLst>
                                          <p:attrName>style.visibility</p:attrName>
                                        </p:attrNameLst>
                                      </p:cBhvr>
                                      <p:to>
                                        <p:strVal val="visible"/>
                                      </p:to>
                                    </p:set>
                                    <p:anim calcmode="lin" valueType="num">
                                      <p:cBhvr>
                                        <p:cTn dur="500" fill="hold" id="7"/>
                                        <p:tgtEl>
                                          <p:spTgt spid="14"/>
                                        </p:tgtEl>
                                        <p:attrNameLst>
                                          <p:attrName>ppt_w</p:attrName>
                                        </p:attrNameLst>
                                      </p:cBhvr>
                                      <p:tavLst>
                                        <p:tav tm="0">
                                          <p:val>
                                            <p:fltVal val="0"/>
                                          </p:val>
                                        </p:tav>
                                        <p:tav tm="100000">
                                          <p:val>
                                            <p:strVal val="#ppt_w"/>
                                          </p:val>
                                        </p:tav>
                                      </p:tavLst>
                                    </p:anim>
                                    <p:anim calcmode="lin" valueType="num">
                                      <p:cBhvr>
                                        <p:cTn dur="500" fill="hold" id="8"/>
                                        <p:tgtEl>
                                          <p:spTgt spid="14"/>
                                        </p:tgtEl>
                                        <p:attrNameLst>
                                          <p:attrName>ppt_h</p:attrName>
                                        </p:attrNameLst>
                                      </p:cBhvr>
                                      <p:tavLst>
                                        <p:tav tm="0">
                                          <p:val>
                                            <p:fltVal val="0"/>
                                          </p:val>
                                        </p:tav>
                                        <p:tav tm="100000">
                                          <p:val>
                                            <p:strVal val="#ppt_h"/>
                                          </p:val>
                                        </p:tav>
                                      </p:tavLst>
                                    </p:anim>
                                    <p:animEffect filter="fade" transition="in">
                                      <p:cBhvr>
                                        <p:cTn dur="500" id="9"/>
                                        <p:tgtEl>
                                          <p:spTgt spid="14"/>
                                        </p:tgtEl>
                                      </p:cBhvr>
                                    </p:animEffect>
                                  </p:childTnLst>
                                </p:cTn>
                              </p:par>
                              <p:par>
                                <p:cTn fill="hold" id="10" nodeType="withEffect" presetClass="entr" presetID="53" presetSubtype="0">
                                  <p:stCondLst>
                                    <p:cond delay="0"/>
                                  </p:stCondLst>
                                  <p:childTnLst>
                                    <p:set>
                                      <p:cBhvr>
                                        <p:cTn dur="1" fill="hold" id="11">
                                          <p:stCondLst>
                                            <p:cond delay="0"/>
                                          </p:stCondLst>
                                        </p:cTn>
                                        <p:tgtEl>
                                          <p:spTgt spid="11"/>
                                        </p:tgtEl>
                                        <p:attrNameLst>
                                          <p:attrName>style.visibility</p:attrName>
                                        </p:attrNameLst>
                                      </p:cBhvr>
                                      <p:to>
                                        <p:strVal val="visible"/>
                                      </p:to>
                                    </p:set>
                                    <p:anim calcmode="lin" valueType="num">
                                      <p:cBhvr>
                                        <p:cTn dur="500" fill="hold" id="12"/>
                                        <p:tgtEl>
                                          <p:spTgt spid="11"/>
                                        </p:tgtEl>
                                        <p:attrNameLst>
                                          <p:attrName>ppt_w</p:attrName>
                                        </p:attrNameLst>
                                      </p:cBhvr>
                                      <p:tavLst>
                                        <p:tav tm="0">
                                          <p:val>
                                            <p:fltVal val="0"/>
                                          </p:val>
                                        </p:tav>
                                        <p:tav tm="100000">
                                          <p:val>
                                            <p:strVal val="#ppt_w"/>
                                          </p:val>
                                        </p:tav>
                                      </p:tavLst>
                                    </p:anim>
                                    <p:anim calcmode="lin" valueType="num">
                                      <p:cBhvr>
                                        <p:cTn dur="500" fill="hold" id="13"/>
                                        <p:tgtEl>
                                          <p:spTgt spid="11"/>
                                        </p:tgtEl>
                                        <p:attrNameLst>
                                          <p:attrName>ppt_h</p:attrName>
                                        </p:attrNameLst>
                                      </p:cBhvr>
                                      <p:tavLst>
                                        <p:tav tm="0">
                                          <p:val>
                                            <p:fltVal val="0"/>
                                          </p:val>
                                        </p:tav>
                                        <p:tav tm="100000">
                                          <p:val>
                                            <p:strVal val="#ppt_h"/>
                                          </p:val>
                                        </p:tav>
                                      </p:tavLst>
                                    </p:anim>
                                    <p:animEffect filter="fade" transition="in">
                                      <p:cBhvr>
                                        <p:cTn dur="500" id="14"/>
                                        <p:tgtEl>
                                          <p:spTgt spid="11"/>
                                        </p:tgtEl>
                                      </p:cBhvr>
                                    </p:animEffect>
                                  </p:childTnLst>
                                </p:cTn>
                              </p:par>
                              <p:par>
                                <p:cTn fill="hold" id="15" nodeType="withEffect" presetClass="entr" presetID="53" presetSubtype="0">
                                  <p:stCondLst>
                                    <p:cond delay="0"/>
                                  </p:stCondLst>
                                  <p:childTnLst>
                                    <p:set>
                                      <p:cBhvr>
                                        <p:cTn dur="1" fill="hold" id="16">
                                          <p:stCondLst>
                                            <p:cond delay="0"/>
                                          </p:stCondLst>
                                        </p:cTn>
                                        <p:tgtEl>
                                          <p:spTgt spid="17"/>
                                        </p:tgtEl>
                                        <p:attrNameLst>
                                          <p:attrName>style.visibility</p:attrName>
                                        </p:attrNameLst>
                                      </p:cBhvr>
                                      <p:to>
                                        <p:strVal val="visible"/>
                                      </p:to>
                                    </p:set>
                                    <p:anim calcmode="lin" valueType="num">
                                      <p:cBhvr>
                                        <p:cTn dur="500" fill="hold" id="17"/>
                                        <p:tgtEl>
                                          <p:spTgt spid="17"/>
                                        </p:tgtEl>
                                        <p:attrNameLst>
                                          <p:attrName>ppt_w</p:attrName>
                                        </p:attrNameLst>
                                      </p:cBhvr>
                                      <p:tavLst>
                                        <p:tav tm="0">
                                          <p:val>
                                            <p:fltVal val="0"/>
                                          </p:val>
                                        </p:tav>
                                        <p:tav tm="100000">
                                          <p:val>
                                            <p:strVal val="#ppt_w"/>
                                          </p:val>
                                        </p:tav>
                                      </p:tavLst>
                                    </p:anim>
                                    <p:anim calcmode="lin" valueType="num">
                                      <p:cBhvr>
                                        <p:cTn dur="500" fill="hold" id="18"/>
                                        <p:tgtEl>
                                          <p:spTgt spid="17"/>
                                        </p:tgtEl>
                                        <p:attrNameLst>
                                          <p:attrName>ppt_h</p:attrName>
                                        </p:attrNameLst>
                                      </p:cBhvr>
                                      <p:tavLst>
                                        <p:tav tm="0">
                                          <p:val>
                                            <p:fltVal val="0"/>
                                          </p:val>
                                        </p:tav>
                                        <p:tav tm="100000">
                                          <p:val>
                                            <p:strVal val="#ppt_h"/>
                                          </p:val>
                                        </p:tav>
                                      </p:tavLst>
                                    </p:anim>
                                    <p:animEffect filter="fade" transition="in">
                                      <p:cBhvr>
                                        <p:cTn dur="500" id="19"/>
                                        <p:tgtEl>
                                          <p:spTgt spid="17"/>
                                        </p:tgtEl>
                                      </p:cBhvr>
                                    </p:animEffect>
                                  </p:childTnLst>
                                </p:cTn>
                              </p:par>
                            </p:childTnLst>
                          </p:cTn>
                        </p:par>
                        <p:par>
                          <p:cTn fill="hold" id="20" nodeType="afterGroup">
                            <p:stCondLst>
                              <p:cond delay="500"/>
                            </p:stCondLst>
                            <p:childTnLst>
                              <p:par>
                                <p:cTn fill="hold" grpId="0" id="21" nodeType="afterEffect" presetClass="entr" presetID="22" presetSubtype="1">
                                  <p:stCondLst>
                                    <p:cond delay="0"/>
                                  </p:stCondLst>
                                  <p:childTnLst>
                                    <p:set>
                                      <p:cBhvr>
                                        <p:cTn dur="1" fill="hold" id="22">
                                          <p:stCondLst>
                                            <p:cond delay="0"/>
                                          </p:stCondLst>
                                        </p:cTn>
                                        <p:tgtEl>
                                          <p:spTgt spid="10"/>
                                        </p:tgtEl>
                                        <p:attrNameLst>
                                          <p:attrName>style.visibility</p:attrName>
                                        </p:attrNameLst>
                                      </p:cBhvr>
                                      <p:to>
                                        <p:strVal val="visible"/>
                                      </p:to>
                                    </p:set>
                                    <p:animEffect filter="wipe(up)" transition="in">
                                      <p:cBhvr>
                                        <p:cTn dur="500" id="23"/>
                                        <p:tgtEl>
                                          <p:spTgt spid="10"/>
                                        </p:tgtEl>
                                      </p:cBhvr>
                                    </p:animEffect>
                                  </p:childTnLst>
                                </p:cTn>
                              </p:par>
                            </p:childTnLst>
                          </p:cTn>
                        </p:par>
                        <p:par>
                          <p:cTn fill="hold" id="24" nodeType="afterGroup">
                            <p:stCondLst>
                              <p:cond delay="1000"/>
                            </p:stCondLst>
                            <p:childTnLst>
                              <p:par>
                                <p:cTn fill="hold" grpId="0" id="25" nodeType="afterEffect" presetClass="entr" presetID="10" presetSubtype="0">
                                  <p:stCondLst>
                                    <p:cond delay="0"/>
                                  </p:stCondLst>
                                  <p:childTnLst>
                                    <p:set>
                                      <p:cBhvr>
                                        <p:cTn dur="1" fill="hold" id="26">
                                          <p:stCondLst>
                                            <p:cond delay="0"/>
                                          </p:stCondLst>
                                        </p:cTn>
                                        <p:tgtEl>
                                          <p:spTgt spid="20"/>
                                        </p:tgtEl>
                                        <p:attrNameLst>
                                          <p:attrName>style.visibility</p:attrName>
                                        </p:attrNameLst>
                                      </p:cBhvr>
                                      <p:to>
                                        <p:strVal val="visible"/>
                                      </p:to>
                                    </p:set>
                                    <p:animEffect filter="fade" transition="in">
                                      <p:cBhvr>
                                        <p:cTn dur="500" id="27"/>
                                        <p:tgtEl>
                                          <p:spTgt spid="20"/>
                                        </p:tgtEl>
                                      </p:cBhvr>
                                    </p:animEffect>
                                  </p:childTnLst>
                                </p:cTn>
                              </p:par>
                              <p:par>
                                <p:cTn fill="hold" grpId="0" id="28" nodeType="withEffect" presetClass="entr" presetID="10" presetSubtype="0">
                                  <p:stCondLst>
                                    <p:cond delay="0"/>
                                  </p:stCondLst>
                                  <p:childTnLst>
                                    <p:set>
                                      <p:cBhvr>
                                        <p:cTn dur="1" fill="hold" id="29">
                                          <p:stCondLst>
                                            <p:cond delay="0"/>
                                          </p:stCondLst>
                                        </p:cTn>
                                        <p:tgtEl>
                                          <p:spTgt spid="21"/>
                                        </p:tgtEl>
                                        <p:attrNameLst>
                                          <p:attrName>style.visibility</p:attrName>
                                        </p:attrNameLst>
                                      </p:cBhvr>
                                      <p:to>
                                        <p:strVal val="visible"/>
                                      </p:to>
                                    </p:set>
                                    <p:animEffect filter="fade" transition="in">
                                      <p:cBhvr>
                                        <p:cTn dur="500" id="30"/>
                                        <p:tgtEl>
                                          <p:spTgt spid="21"/>
                                        </p:tgtEl>
                                      </p:cBhvr>
                                    </p:animEffect>
                                  </p:childTnLst>
                                </p:cTn>
                              </p:par>
                              <p:par>
                                <p:cTn fill="hold" grpId="0" id="31" nodeType="withEffect" presetClass="entr" presetID="10" presetSubtype="0">
                                  <p:stCondLst>
                                    <p:cond delay="0"/>
                                  </p:stCondLst>
                                  <p:childTnLst>
                                    <p:set>
                                      <p:cBhvr>
                                        <p:cTn dur="1" fill="hold" id="32">
                                          <p:stCondLst>
                                            <p:cond delay="0"/>
                                          </p:stCondLst>
                                        </p:cTn>
                                        <p:tgtEl>
                                          <p:spTgt spid="22"/>
                                        </p:tgtEl>
                                        <p:attrNameLst>
                                          <p:attrName>style.visibility</p:attrName>
                                        </p:attrNameLst>
                                      </p:cBhvr>
                                      <p:to>
                                        <p:strVal val="visible"/>
                                      </p:to>
                                    </p:set>
                                    <p:animEffect filter="fade" transition="in">
                                      <p:cBhvr>
                                        <p:cTn dur="500" id="33"/>
                                        <p:tgtEl>
                                          <p:spTgt spid="22"/>
                                        </p:tgtEl>
                                      </p:cBhvr>
                                    </p:animEffect>
                                  </p:childTnLst>
                                </p:cTn>
                              </p:par>
                              <p:par>
                                <p:cTn fill="hold" grpId="0" id="34" nodeType="withEffect" presetClass="entr" presetID="10" presetSubtype="0">
                                  <p:stCondLst>
                                    <p:cond delay="0"/>
                                  </p:stCondLst>
                                  <p:childTnLst>
                                    <p:set>
                                      <p:cBhvr>
                                        <p:cTn dur="1" fill="hold" id="35">
                                          <p:stCondLst>
                                            <p:cond delay="0"/>
                                          </p:stCondLst>
                                        </p:cTn>
                                        <p:tgtEl>
                                          <p:spTgt spid="23"/>
                                        </p:tgtEl>
                                        <p:attrNameLst>
                                          <p:attrName>style.visibility</p:attrName>
                                        </p:attrNameLst>
                                      </p:cBhvr>
                                      <p:to>
                                        <p:strVal val="visible"/>
                                      </p:to>
                                    </p:set>
                                    <p:animEffect filter="fade" transition="in">
                                      <p:cBhvr>
                                        <p:cTn dur="500" id="36"/>
                                        <p:tgtEl>
                                          <p:spTgt spid="23"/>
                                        </p:tgtEl>
                                      </p:cBhvr>
                                    </p:animEffect>
                                  </p:childTnLst>
                                </p:cTn>
                              </p:par>
                              <p:par>
                                <p:cTn fill="hold" grpId="0" id="37" nodeType="withEffect" presetClass="entr" presetID="10" presetSubtype="0">
                                  <p:stCondLst>
                                    <p:cond delay="0"/>
                                  </p:stCondLst>
                                  <p:childTnLst>
                                    <p:set>
                                      <p:cBhvr>
                                        <p:cTn dur="1" fill="hold" id="38">
                                          <p:stCondLst>
                                            <p:cond delay="0"/>
                                          </p:stCondLst>
                                        </p:cTn>
                                        <p:tgtEl>
                                          <p:spTgt spid="24"/>
                                        </p:tgtEl>
                                        <p:attrNameLst>
                                          <p:attrName>style.visibility</p:attrName>
                                        </p:attrNameLst>
                                      </p:cBhvr>
                                      <p:to>
                                        <p:strVal val="visible"/>
                                      </p:to>
                                    </p:set>
                                    <p:animEffect filter="fade" transition="in">
                                      <p:cBhvr>
                                        <p:cTn dur="500" id="39"/>
                                        <p:tgtEl>
                                          <p:spTgt spid="24"/>
                                        </p:tgtEl>
                                      </p:cBhvr>
                                    </p:animEffect>
                                  </p:childTnLst>
                                </p:cTn>
                              </p:par>
                              <p:par>
                                <p:cTn fill="hold" grpId="0" id="40" nodeType="withEffect" presetClass="entr" presetID="10" presetSubtype="0">
                                  <p:stCondLst>
                                    <p:cond delay="0"/>
                                  </p:stCondLst>
                                  <p:childTnLst>
                                    <p:set>
                                      <p:cBhvr>
                                        <p:cTn dur="1" fill="hold" id="41">
                                          <p:stCondLst>
                                            <p:cond delay="0"/>
                                          </p:stCondLst>
                                        </p:cTn>
                                        <p:tgtEl>
                                          <p:spTgt spid="25"/>
                                        </p:tgtEl>
                                        <p:attrNameLst>
                                          <p:attrName>style.visibility</p:attrName>
                                        </p:attrNameLst>
                                      </p:cBhvr>
                                      <p:to>
                                        <p:strVal val="visible"/>
                                      </p:to>
                                    </p:set>
                                    <p:animEffect filter="fade" transition="in">
                                      <p:cBhvr>
                                        <p:cTn dur="500" id="42"/>
                                        <p:tgtEl>
                                          <p:spTgt spid="25"/>
                                        </p:tgtEl>
                                      </p:cBhvr>
                                    </p:animEffect>
                                  </p:childTnLst>
                                </p:cTn>
                              </p:par>
                            </p:childTnLst>
                          </p:cTn>
                        </p:par>
                        <p:par>
                          <p:cTn fill="hold" id="43" nodeType="afterGroup">
                            <p:stCondLst>
                              <p:cond delay="1500"/>
                            </p:stCondLst>
                            <p:childTnLst>
                              <p:par>
                                <p:cTn fill="hold" grpId="0" id="44" nodeType="afterEffect" presetClass="entr" presetID="22" presetSubtype="8">
                                  <p:stCondLst>
                                    <p:cond delay="0"/>
                                  </p:stCondLst>
                                  <p:childTnLst>
                                    <p:set>
                                      <p:cBhvr>
                                        <p:cTn dur="1" fill="hold" id="45">
                                          <p:stCondLst>
                                            <p:cond delay="0"/>
                                          </p:stCondLst>
                                        </p:cTn>
                                        <p:tgtEl>
                                          <p:spTgt spid="26"/>
                                        </p:tgtEl>
                                        <p:attrNameLst>
                                          <p:attrName>style.visibility</p:attrName>
                                        </p:attrNameLst>
                                      </p:cBhvr>
                                      <p:to>
                                        <p:strVal val="visible"/>
                                      </p:to>
                                    </p:set>
                                    <p:animEffect filter="wipe(left)" transition="in">
                                      <p:cBhvr>
                                        <p:cTn dur="500" id="46"/>
                                        <p:tgtEl>
                                          <p:spTgt spid="26"/>
                                        </p:tgtEl>
                                      </p:cBhvr>
                                    </p:animEffect>
                                  </p:childTnLst>
                                </p:cTn>
                              </p:par>
                              <p:par>
                                <p:cTn fill="hold" grpId="0" id="47" nodeType="withEffect" presetClass="entr" presetID="22" presetSubtype="8">
                                  <p:stCondLst>
                                    <p:cond delay="0"/>
                                  </p:stCondLst>
                                  <p:childTnLst>
                                    <p:set>
                                      <p:cBhvr>
                                        <p:cTn dur="1" fill="hold" id="48">
                                          <p:stCondLst>
                                            <p:cond delay="0"/>
                                          </p:stCondLst>
                                        </p:cTn>
                                        <p:tgtEl>
                                          <p:spTgt spid="27"/>
                                        </p:tgtEl>
                                        <p:attrNameLst>
                                          <p:attrName>style.visibility</p:attrName>
                                        </p:attrNameLst>
                                      </p:cBhvr>
                                      <p:to>
                                        <p:strVal val="visible"/>
                                      </p:to>
                                    </p:set>
                                    <p:animEffect filter="wipe(left)" transition="in">
                                      <p:cBhvr>
                                        <p:cTn dur="500" id="49"/>
                                        <p:tgtEl>
                                          <p:spTgt spid="27"/>
                                        </p:tgtEl>
                                      </p:cBhvr>
                                    </p:animEffect>
                                  </p:childTnLst>
                                </p:cTn>
                              </p:par>
                              <p:par>
                                <p:cTn fill="hold" grpId="0" id="50" nodeType="withEffect" presetClass="entr" presetID="22" presetSubtype="8">
                                  <p:stCondLst>
                                    <p:cond delay="0"/>
                                  </p:stCondLst>
                                  <p:childTnLst>
                                    <p:set>
                                      <p:cBhvr>
                                        <p:cTn dur="1" fill="hold" id="51">
                                          <p:stCondLst>
                                            <p:cond delay="0"/>
                                          </p:stCondLst>
                                        </p:cTn>
                                        <p:tgtEl>
                                          <p:spTgt spid="28"/>
                                        </p:tgtEl>
                                        <p:attrNameLst>
                                          <p:attrName>style.visibility</p:attrName>
                                        </p:attrNameLst>
                                      </p:cBhvr>
                                      <p:to>
                                        <p:strVal val="visible"/>
                                      </p:to>
                                    </p:set>
                                    <p:animEffect filter="wipe(left)" transition="in">
                                      <p:cBhvr>
                                        <p:cTn dur="500" id="52"/>
                                        <p:tgtEl>
                                          <p:spTgt spid="28"/>
                                        </p:tgtEl>
                                      </p:cBhvr>
                                    </p:animEffect>
                                  </p:childTnLst>
                                </p:cTn>
                              </p:par>
                              <p:par>
                                <p:cTn fill="hold" id="53" nodeType="withEffect" presetClass="entr" presetID="23" presetSubtype="288">
                                  <p:stCondLst>
                                    <p:cond delay="0"/>
                                  </p:stCondLst>
                                  <p:childTnLst>
                                    <p:set>
                                      <p:cBhvr>
                                        <p:cTn dur="1" fill="hold" id="54">
                                          <p:stCondLst>
                                            <p:cond delay="0"/>
                                          </p:stCondLst>
                                        </p:cTn>
                                        <p:tgtEl>
                                          <p:spTgt spid="29"/>
                                        </p:tgtEl>
                                        <p:attrNameLst>
                                          <p:attrName>style.visibility</p:attrName>
                                        </p:attrNameLst>
                                      </p:cBhvr>
                                      <p:to>
                                        <p:strVal val="visible"/>
                                      </p:to>
                                    </p:set>
                                    <p:anim calcmode="lin" valueType="num">
                                      <p:cBhvr>
                                        <p:cTn dur="500" fill="hold" id="55"/>
                                        <p:tgtEl>
                                          <p:spTgt spid="29"/>
                                        </p:tgtEl>
                                        <p:attrNameLst>
                                          <p:attrName>ppt_w</p:attrName>
                                        </p:attrNameLst>
                                      </p:cBhvr>
                                      <p:tavLst>
                                        <p:tav tm="0">
                                          <p:val>
                                            <p:strVal val="4/3*#ppt_w"/>
                                          </p:val>
                                        </p:tav>
                                        <p:tav tm="100000">
                                          <p:val>
                                            <p:strVal val="#ppt_w"/>
                                          </p:val>
                                        </p:tav>
                                      </p:tavLst>
                                    </p:anim>
                                    <p:anim calcmode="lin" valueType="num">
                                      <p:cBhvr>
                                        <p:cTn dur="500" fill="hold" id="56"/>
                                        <p:tgtEl>
                                          <p:spTgt spid="29"/>
                                        </p:tgtEl>
                                        <p:attrNameLst>
                                          <p:attrName>ppt_h</p:attrName>
                                        </p:attrNameLst>
                                      </p:cBhvr>
                                      <p:tavLst>
                                        <p:tav tm="0">
                                          <p:val>
                                            <p:strVal val="4/3*#ppt_h"/>
                                          </p:val>
                                        </p:tav>
                                        <p:tav tm="100000">
                                          <p:val>
                                            <p:strVal val="#ppt_h"/>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20"/>
      <p:bldP grpId="0" spid="21"/>
      <p:bldP grpId="0" spid="22"/>
      <p:bldP grpId="0" spid="23"/>
      <p:bldP grpId="0" spid="24"/>
      <p:bldP grpId="0" spid="25"/>
      <p:bldP grpId="0" spid="26"/>
      <p:bldP grpId="0" spid="27"/>
      <p:bldP grpId="0" spid="28"/>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2" name="图片 41"/>
          <p:cNvPicPr>
            <a:picLocks noChangeAspect="1"/>
          </p:cNvPicPr>
          <p:nvPr/>
        </p:nvPicPr>
        <p:blipFill>
          <a:blip r:embed="rId2">
            <a:extLst>
              <a:ext uri="{28A0092B-C50C-407E-A947-70E740481C1C}">
                <a14:useLocalDpi val="0"/>
              </a:ext>
            </a:extLst>
          </a:blip>
          <a:stretch>
            <a:fillRect/>
          </a:stretch>
        </p:blipFill>
        <p:spPr>
          <a:xfrm flipH="1">
            <a:off x="-3" y="1760"/>
            <a:ext cx="2369130" cy="1990068"/>
          </a:xfrm>
          <a:prstGeom prst="rect">
            <a:avLst/>
          </a:prstGeom>
        </p:spPr>
      </p:pic>
      <p:pic>
        <p:nvPicPr>
          <p:cNvPr id="43" name="图片 42"/>
          <p:cNvPicPr>
            <a:picLocks noChangeAspect="1"/>
          </p:cNvPicPr>
          <p:nvPr/>
        </p:nvPicPr>
        <p:blipFill>
          <a:blip r:embed="rId3">
            <a:extLst>
              <a:ext uri="{28A0092B-C50C-407E-A947-70E740481C1C}">
                <a14:useLocalDpi val="0"/>
              </a:ext>
            </a:extLst>
          </a:blip>
          <a:stretch>
            <a:fillRect/>
          </a:stretch>
        </p:blipFill>
        <p:spPr>
          <a:xfrm flipV="1">
            <a:off x="10196945" y="0"/>
            <a:ext cx="1995055" cy="2110768"/>
          </a:xfrm>
          <a:prstGeom prst="rect">
            <a:avLst/>
          </a:prstGeom>
        </p:spPr>
      </p:pic>
      <p:sp>
        <p:nvSpPr>
          <p:cNvPr id="44" name="矩形 43"/>
          <p:cNvSpPr/>
          <p:nvPr/>
        </p:nvSpPr>
        <p:spPr>
          <a:xfrm rot="5400000">
            <a:off x="5666355" y="-2715645"/>
            <a:ext cx="886999" cy="7121239"/>
          </a:xfrm>
          <a:prstGeom prst="rect">
            <a:avLst/>
          </a:prstGeom>
          <a:noFill/>
          <a:ln w="50800">
            <a:solidFill>
              <a:srgbClr val="C3CBC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46" name="图片 45"/>
          <p:cNvPicPr>
            <a:picLocks noChangeAspect="1"/>
          </p:cNvPicPr>
          <p:nvPr/>
        </p:nvPicPr>
        <p:blipFill>
          <a:blip r:embed="rId4">
            <a:extLst>
              <a:ext uri="{28A0092B-C50C-407E-A947-70E740481C1C}">
                <a14:useLocalDpi val="0"/>
              </a:ext>
            </a:extLst>
          </a:blip>
          <a:stretch>
            <a:fillRect/>
          </a:stretch>
        </p:blipFill>
        <p:spPr>
          <a:xfrm>
            <a:off x="2579775" y="320189"/>
            <a:ext cx="1352353" cy="968285"/>
          </a:xfrm>
          <a:prstGeom prst="rect">
            <a:avLst/>
          </a:prstGeom>
        </p:spPr>
      </p:pic>
      <p:pic>
        <p:nvPicPr>
          <p:cNvPr id="47" name="图片 46"/>
          <p:cNvPicPr>
            <a:picLocks noChangeAspect="1"/>
          </p:cNvPicPr>
          <p:nvPr/>
        </p:nvPicPr>
        <p:blipFill>
          <a:blip r:embed="rId5">
            <a:extLst>
              <a:ext uri="{28A0092B-C50C-407E-A947-70E740481C1C}">
                <a14:useLocalDpi val="0"/>
              </a:ext>
            </a:extLst>
          </a:blip>
          <a:stretch>
            <a:fillRect/>
          </a:stretch>
        </p:blipFill>
        <p:spPr>
          <a:xfrm rot="16200000">
            <a:off x="8506310" y="207568"/>
            <a:ext cx="926125" cy="1335471"/>
          </a:xfrm>
          <a:prstGeom prst="rect">
            <a:avLst/>
          </a:prstGeom>
        </p:spPr>
      </p:pic>
      <p:sp>
        <p:nvSpPr>
          <p:cNvPr id="48" name="文本框 47"/>
          <p:cNvSpPr txBox="1"/>
          <p:nvPr/>
        </p:nvSpPr>
        <p:spPr>
          <a:xfrm>
            <a:off x="4369634" y="552586"/>
            <a:ext cx="3434080" cy="579120"/>
          </a:xfrm>
          <a:prstGeom prst="rect">
            <a:avLst/>
          </a:prstGeom>
          <a:noFill/>
          <a:effectLst/>
        </p:spPr>
        <p:txBody>
          <a:bodyPr rtlCol="0" wrap="none">
            <a:spAutoFit/>
          </a:bodyPr>
          <a:lstStyle/>
          <a:p>
            <a:r>
              <a:rPr altLang="en-US" b="1" lang="zh-CN" sz="3200">
                <a:solidFill>
                  <a:srgbClr val="6AA141"/>
                </a:solidFill>
                <a:latin charset="-122" panose="02010509060101010101" pitchFamily="49" typeface="幼圆"/>
                <a:ea charset="-122" panose="02010509060101010101" pitchFamily="49" typeface="幼圆"/>
              </a:rPr>
              <a:t>内部培训学习情况</a:t>
            </a:r>
          </a:p>
        </p:txBody>
      </p:sp>
      <p:sp>
        <p:nvSpPr>
          <p:cNvPr id="49" name="矩形 48"/>
          <p:cNvSpPr/>
          <p:nvPr/>
        </p:nvSpPr>
        <p:spPr>
          <a:xfrm>
            <a:off x="-1086723" y="1992912"/>
            <a:ext cx="823485" cy="1471134"/>
          </a:xfrm>
          <a:prstGeom prst="rect">
            <a:avLst/>
          </a:prstGeom>
          <a:solidFill>
            <a:srgbClr val="7BAD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0" name="矩形 49"/>
          <p:cNvSpPr/>
          <p:nvPr/>
        </p:nvSpPr>
        <p:spPr>
          <a:xfrm>
            <a:off x="-1086724" y="3464046"/>
            <a:ext cx="823485" cy="1471134"/>
          </a:xfrm>
          <a:prstGeom prst="rect">
            <a:avLst/>
          </a:prstGeom>
          <a:solidFill>
            <a:srgbClr val="F69F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9"/>
          <p:cNvSpPr/>
          <p:nvPr/>
        </p:nvSpPr>
        <p:spPr>
          <a:xfrm>
            <a:off x="1070966" y="3974946"/>
            <a:ext cx="4559813" cy="2475884"/>
          </a:xfrm>
          <a:prstGeom prst="rect">
            <a:avLst/>
          </a:prstGeom>
          <a:noFill/>
          <a:ln>
            <a:solidFill>
              <a:srgbClr val="0F914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a:gsLst>
                  <a:gs pos="83000">
                    <a:srgbClr val="C00000"/>
                  </a:gs>
                  <a:gs pos="100000">
                    <a:srgbClr val="C00000"/>
                  </a:gs>
                </a:gsLst>
                <a:lin ang="5400000" scaled="1"/>
              </a:gradFill>
            </a:endParaRPr>
          </a:p>
        </p:txBody>
      </p:sp>
      <p:grpSp>
        <p:nvGrpSpPr>
          <p:cNvPr id="11" name="组合 10"/>
          <p:cNvGrpSpPr/>
          <p:nvPr/>
        </p:nvGrpSpPr>
        <p:grpSpPr>
          <a:xfrm>
            <a:off x="2447540" y="3616824"/>
            <a:ext cx="1806665" cy="677945"/>
            <a:chOff x="3123788" y="1995506"/>
            <a:chExt cx="1806665" cy="677945"/>
          </a:xfrm>
        </p:grpSpPr>
        <p:sp>
          <p:nvSpPr>
            <p:cNvPr id="12" name="圆角矩形 11"/>
            <p:cNvSpPr/>
            <p:nvPr/>
          </p:nvSpPr>
          <p:spPr>
            <a:xfrm>
              <a:off x="3123788" y="1995506"/>
              <a:ext cx="1806665" cy="677945"/>
            </a:xfrm>
            <a:prstGeom prst="roundRect">
              <a:avLst>
                <a:gd fmla="val 50000" name="adj"/>
              </a:avLst>
            </a:prstGeom>
            <a:solidFill>
              <a:srgbClr val="F69F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a:gsLst>
                    <a:gs pos="90000">
                      <a:srgbClr val="C00000"/>
                    </a:gs>
                    <a:gs pos="30000">
                      <a:srgbClr val="FF3300"/>
                    </a:gs>
                  </a:gsLst>
                  <a:lin ang="5400000" scaled="1"/>
                </a:gradFill>
              </a:endParaRPr>
            </a:p>
          </p:txBody>
        </p:sp>
        <p:sp>
          <p:nvSpPr>
            <p:cNvPr id="13" name="矩形 12"/>
            <p:cNvSpPr/>
            <p:nvPr/>
          </p:nvSpPr>
          <p:spPr>
            <a:xfrm>
              <a:off x="3345331" y="2086009"/>
              <a:ext cx="1363580" cy="457200"/>
            </a:xfrm>
            <a:prstGeom prst="rect">
              <a:avLst/>
            </a:prstGeom>
          </p:spPr>
          <p:txBody>
            <a:bodyPr wrap="square">
              <a:spAutoFit/>
            </a:bodyPr>
            <a:lstStyle/>
            <a:p>
              <a:pPr algn="ctr"/>
              <a:r>
                <a:rPr altLang="en-US" b="1" lang="zh-CN" smtClean="0" sz="2400">
                  <a:gradFill>
                    <a:gsLst>
                      <a:gs pos="83000">
                        <a:prstClr val="white"/>
                      </a:gs>
                      <a:gs pos="100000">
                        <a:prstClr val="white"/>
                      </a:gs>
                    </a:gsLst>
                    <a:lin ang="5400000" scaled="1"/>
                  </a:gradFill>
                  <a:latin charset="-122" panose="020b0503020204020204" typeface="微软雅黑"/>
                  <a:ea charset="-122" panose="020b0503020204020204" typeface="微软雅黑"/>
                </a:rPr>
                <a:t>成 绩</a:t>
              </a:r>
            </a:p>
          </p:txBody>
        </p:sp>
      </p:grpSp>
      <p:sp>
        <p:nvSpPr>
          <p:cNvPr id="14" name="矩形 1"/>
          <p:cNvSpPr>
            <a:spLocks noChangeArrowheads="1"/>
          </p:cNvSpPr>
          <p:nvPr/>
        </p:nvSpPr>
        <p:spPr bwMode="auto">
          <a:xfrm>
            <a:off x="1305504" y="4403435"/>
            <a:ext cx="4090737" cy="2225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2000">
                <a:solidFill>
                  <a:schemeClr val="bg1"/>
                </a:solidFill>
                <a:latin charset="0" panose="020b0604020202020204" pitchFamily="34" typeface="Arial"/>
                <a:ea charset="-122" panose="020b0503020204020204" typeface="微软雅黑"/>
              </a:defRPr>
            </a:lvl1pPr>
            <a:lvl2pPr indent="-285750" marL="742950">
              <a:spcBef>
                <a:spcPct val="20000"/>
              </a:spcBef>
              <a:buChar char="–"/>
              <a:defRPr sz="2000">
                <a:solidFill>
                  <a:schemeClr val="bg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nSpc>
                <a:spcPts val="2800"/>
              </a:lnSpc>
            </a:pPr>
            <a:r>
              <a:rPr altLang="en-US" lang="zh-CN">
                <a:solidFill>
                  <a:srgbClr val="3A4549"/>
                </a:solidFill>
              </a:rPr>
              <a:t>　这里输入简单的文字概述这里输入简单文字概述这里输入简单的文字概述这里入简单的文字概述这里输入述简单的文字概述这里输入简单的文字概述这里输入简单文字概述这里输入简单的文</a:t>
            </a:r>
          </a:p>
        </p:txBody>
      </p:sp>
      <p:sp>
        <p:nvSpPr>
          <p:cNvPr id="15" name="矩形 14"/>
          <p:cNvSpPr/>
          <p:nvPr/>
        </p:nvSpPr>
        <p:spPr>
          <a:xfrm>
            <a:off x="6380903" y="3974946"/>
            <a:ext cx="4559813" cy="2475884"/>
          </a:xfrm>
          <a:prstGeom prst="rect">
            <a:avLst/>
          </a:prstGeom>
          <a:noFill/>
          <a:ln w="19050">
            <a:solidFill>
              <a:srgbClr val="8CBF4A"/>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a:gsLst>
                  <a:gs pos="83000">
                    <a:srgbClr val="C00000"/>
                  </a:gs>
                  <a:gs pos="100000">
                    <a:srgbClr val="C00000"/>
                  </a:gs>
                </a:gsLst>
                <a:lin ang="5400000" scaled="1"/>
              </a:gradFill>
            </a:endParaRPr>
          </a:p>
        </p:txBody>
      </p:sp>
      <p:grpSp>
        <p:nvGrpSpPr>
          <p:cNvPr id="16" name="组合 15"/>
          <p:cNvGrpSpPr/>
          <p:nvPr/>
        </p:nvGrpSpPr>
        <p:grpSpPr>
          <a:xfrm>
            <a:off x="7781540" y="3616824"/>
            <a:ext cx="1758539" cy="677945"/>
            <a:chOff x="3123788" y="1995506"/>
            <a:chExt cx="1758539" cy="677945"/>
          </a:xfrm>
        </p:grpSpPr>
        <p:sp>
          <p:nvSpPr>
            <p:cNvPr id="17" name="圆角矩形 16"/>
            <p:cNvSpPr/>
            <p:nvPr/>
          </p:nvSpPr>
          <p:spPr>
            <a:xfrm>
              <a:off x="3123788" y="1995506"/>
              <a:ext cx="1758539" cy="677945"/>
            </a:xfrm>
            <a:prstGeom prst="roundRect">
              <a:avLst>
                <a:gd fmla="val 50000" name="adj"/>
              </a:avLst>
            </a:prstGeom>
            <a:solidFill>
              <a:srgbClr val="8CBF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a:gsLst>
                    <a:gs pos="90000">
                      <a:srgbClr val="C00000"/>
                    </a:gs>
                    <a:gs pos="30000">
                      <a:srgbClr val="FF3300"/>
                    </a:gs>
                  </a:gsLst>
                  <a:lin ang="5400000" scaled="1"/>
                </a:gradFill>
              </a:endParaRPr>
            </a:p>
          </p:txBody>
        </p:sp>
        <p:sp>
          <p:nvSpPr>
            <p:cNvPr id="18" name="矩形 17"/>
            <p:cNvSpPr/>
            <p:nvPr/>
          </p:nvSpPr>
          <p:spPr>
            <a:xfrm>
              <a:off x="3384836" y="2102215"/>
              <a:ext cx="1363580" cy="457200"/>
            </a:xfrm>
            <a:prstGeom prst="rect">
              <a:avLst/>
            </a:prstGeom>
          </p:spPr>
          <p:txBody>
            <a:bodyPr wrap="square">
              <a:spAutoFit/>
            </a:bodyPr>
            <a:lstStyle/>
            <a:p>
              <a:pPr algn="ctr"/>
              <a:r>
                <a:rPr altLang="en-US" b="1" lang="zh-CN" smtClean="0" sz="2400">
                  <a:gradFill>
                    <a:gsLst>
                      <a:gs pos="83000">
                        <a:prstClr val="white"/>
                      </a:gs>
                      <a:gs pos="100000">
                        <a:prstClr val="white"/>
                      </a:gs>
                    </a:gsLst>
                    <a:lin ang="5400000" scaled="1"/>
                  </a:gradFill>
                  <a:latin charset="-122" panose="020b0503020204020204" typeface="微软雅黑"/>
                  <a:ea charset="-122" panose="020b0503020204020204" typeface="微软雅黑"/>
                </a:rPr>
                <a:t>经 验</a:t>
              </a:r>
            </a:p>
          </p:txBody>
        </p:sp>
      </p:grpSp>
      <p:sp>
        <p:nvSpPr>
          <p:cNvPr id="19" name="矩形 1"/>
          <p:cNvSpPr>
            <a:spLocks noChangeArrowheads="1"/>
          </p:cNvSpPr>
          <p:nvPr/>
        </p:nvSpPr>
        <p:spPr bwMode="auto">
          <a:xfrm>
            <a:off x="6615441" y="4403435"/>
            <a:ext cx="4090737" cy="2225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2000">
                <a:solidFill>
                  <a:schemeClr val="bg1"/>
                </a:solidFill>
                <a:latin charset="0" panose="020b0604020202020204" pitchFamily="34" typeface="Arial"/>
                <a:ea charset="-122" panose="020b0503020204020204" typeface="微软雅黑"/>
              </a:defRPr>
            </a:lvl1pPr>
            <a:lvl2pPr indent="-285750" marL="742950">
              <a:spcBef>
                <a:spcPct val="20000"/>
              </a:spcBef>
              <a:buChar char="–"/>
              <a:defRPr sz="2000">
                <a:solidFill>
                  <a:schemeClr val="bg1"/>
                </a:solidFill>
                <a:latin charset="0" panose="020b0604020202020204" pitchFamily="34" typeface="Arial"/>
                <a:ea charset="-122" pitchFamily="1"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nSpc>
                <a:spcPts val="2800"/>
              </a:lnSpc>
            </a:pPr>
            <a:r>
              <a:rPr altLang="en-US" lang="zh-CN">
                <a:solidFill>
                  <a:srgbClr val="3A4549"/>
                </a:solidFill>
              </a:rPr>
              <a:t>　这里输入简单的文字概述这里输入简单文字概述这里输入简单的文字概述这里入简单的文字概述这里输入述简单的文字概述这里输入简单的文字概述这里输入简单文字概述这里输入简单的文</a:t>
            </a:r>
          </a:p>
        </p:txBody>
      </p:sp>
      <p:sp>
        <p:nvSpPr>
          <p:cNvPr id="20" name="TextBox 45"/>
          <p:cNvSpPr txBox="1"/>
          <p:nvPr/>
        </p:nvSpPr>
        <p:spPr>
          <a:xfrm>
            <a:off x="1315453" y="2106210"/>
            <a:ext cx="9689431" cy="1107440"/>
          </a:xfrm>
          <a:prstGeom prst="rect">
            <a:avLst/>
          </a:prstGeom>
          <a:noFill/>
        </p:spPr>
        <p:txBody>
          <a:bodyPr rtlCol="0" wrap="square">
            <a:spAutoFit/>
          </a:bodyPr>
          <a:lstStyle/>
          <a:p>
            <a:pPr defTabSz="1375410">
              <a:lnSpc>
                <a:spcPts val="2000"/>
              </a:lnSpc>
            </a:pPr>
            <a:r>
              <a:rPr altLang="en-US" lang="zh-CN" sz="1600">
                <a:gradFill>
                  <a:gsLst>
                    <a:gs pos="0">
                      <a:prstClr val="black">
                        <a:lumMod val="75000"/>
                        <a:lumOff val="25000"/>
                      </a:prstClr>
                    </a:gs>
                    <a:gs pos="100000">
                      <a:prstClr val="black">
                        <a:lumMod val="75000"/>
                        <a:lumOff val="25000"/>
                      </a:prstClr>
                    </a:gs>
                  </a:gsLst>
                  <a:lin ang="5400000" scaled="1"/>
                </a:gradFill>
                <a:latin charset="-122" panose="020b0503020204020204" typeface="微软雅黑"/>
                <a:ea charset="-122" panose="020b0503020204020204" typeface="微软雅黑"/>
              </a:rPr>
              <a:t>您的内容打在这里，或者通过粘贴复制并只保留文字内容您的内容打在这里，或者通过粘贴复制并只保留文字内容.您的内容打在这里，或者通过粘贴复制并只保留文字内容您的内容打在这里，或者通过粘贴复制并只保留文字内容.您的内容打在这里，或者通过粘贴复制并只保留文字内容您的内容打在这里，或者通过粘贴复制并只保留文字内容</a:t>
            </a:r>
          </a:p>
        </p:txBody>
      </p:sp>
    </p:spTree>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20"/>
                                        </p:tgtEl>
                                        <p:attrNameLst>
                                          <p:attrName>style.visibility</p:attrName>
                                        </p:attrNameLst>
                                      </p:cBhvr>
                                      <p:to>
                                        <p:strVal val="visible"/>
                                      </p:to>
                                    </p:set>
                                    <p:animEffect filter="fade" transition="in">
                                      <p:cBhvr>
                                        <p:cTn dur="1000" id="7"/>
                                        <p:tgtEl>
                                          <p:spTgt spid="20"/>
                                        </p:tgtEl>
                                      </p:cBhvr>
                                    </p:animEffect>
                                  </p:childTnLst>
                                </p:cTn>
                              </p:par>
                            </p:childTnLst>
                          </p:cTn>
                        </p:par>
                      </p:childTnLst>
                    </p:cTn>
                  </p:par>
                  <p:par>
                    <p:cTn fill="hold" id="8" nodeType="clickPar">
                      <p:stCondLst>
                        <p:cond delay="indefinite"/>
                        <p:cond delay="0" evt="onBegin">
                          <p:tn val="7"/>
                        </p:cond>
                      </p:stCondLst>
                      <p:childTnLst>
                        <p:par>
                          <p:cTn fill="hold" id="9" nodeType="afterGroup">
                            <p:stCondLst>
                              <p:cond delay="0"/>
                            </p:stCondLst>
                            <p:childTnLst>
                              <p:par>
                                <p:cTn fill="hold" id="10" nodeType="clickEffect" presetClass="entr" presetID="2" presetSubtype="8">
                                  <p:stCondLst>
                                    <p:cond delay="0"/>
                                  </p:stCondLst>
                                  <p:childTnLst>
                                    <p:set>
                                      <p:cBhvr>
                                        <p:cTn dur="1" fill="hold" id="11">
                                          <p:stCondLst>
                                            <p:cond delay="0"/>
                                          </p:stCondLst>
                                        </p:cTn>
                                        <p:tgtEl>
                                          <p:spTgt spid="11"/>
                                        </p:tgtEl>
                                        <p:attrNameLst>
                                          <p:attrName>style.visibility</p:attrName>
                                        </p:attrNameLst>
                                      </p:cBhvr>
                                      <p:to>
                                        <p:strVal val="visible"/>
                                      </p:to>
                                    </p:set>
                                    <p:anim calcmode="lin" valueType="num">
                                      <p:cBhvr additive="base">
                                        <p:cTn dur="500" fill="hold" id="12"/>
                                        <p:tgtEl>
                                          <p:spTgt spid="11"/>
                                        </p:tgtEl>
                                        <p:attrNameLst>
                                          <p:attrName>ppt_x</p:attrName>
                                        </p:attrNameLst>
                                      </p:cBhvr>
                                      <p:tavLst>
                                        <p:tav tm="0">
                                          <p:val>
                                            <p:strVal val="0-#ppt_w/2"/>
                                          </p:val>
                                        </p:tav>
                                        <p:tav tm="100000">
                                          <p:val>
                                            <p:strVal val="#ppt_x"/>
                                          </p:val>
                                        </p:tav>
                                      </p:tavLst>
                                    </p:anim>
                                    <p:anim calcmode="lin" valueType="num">
                                      <p:cBhvr additive="base">
                                        <p:cTn dur="500" fill="hold" id="13"/>
                                        <p:tgtEl>
                                          <p:spTgt spid="11"/>
                                        </p:tgtEl>
                                        <p:attrNameLst>
                                          <p:attrName>ppt_y</p:attrName>
                                        </p:attrNameLst>
                                      </p:cBhvr>
                                      <p:tavLst>
                                        <p:tav tm="0">
                                          <p:val>
                                            <p:strVal val="#ppt_y"/>
                                          </p:val>
                                        </p:tav>
                                        <p:tav tm="100000">
                                          <p:val>
                                            <p:strVal val="#ppt_y"/>
                                          </p:val>
                                        </p:tav>
                                      </p:tavLst>
                                    </p:anim>
                                  </p:childTnLst>
                                </p:cTn>
                              </p:par>
                            </p:childTnLst>
                          </p:cTn>
                        </p:par>
                      </p:childTnLst>
                    </p:cTn>
                  </p:par>
                  <p:par>
                    <p:cTn fill="hold" id="14" nodeType="clickPar">
                      <p:stCondLst>
                        <p:cond delay="indefinite"/>
                        <p:cond delay="0" evt="onBegin">
                          <p:tn val="13"/>
                        </p:cond>
                      </p:stCondLst>
                      <p:childTnLst>
                        <p:par>
                          <p:cTn fill="hold" id="15" nodeType="afterGroup">
                            <p:stCondLst>
                              <p:cond delay="0"/>
                            </p:stCondLst>
                            <p:childTnLst>
                              <p:par>
                                <p:cTn fill="hold" grpId="0" id="16" nodeType="clickEffect" presetClass="entr" presetID="21" presetSubtype="1">
                                  <p:stCondLst>
                                    <p:cond delay="0"/>
                                  </p:stCondLst>
                                  <p:childTnLst>
                                    <p:set>
                                      <p:cBhvr>
                                        <p:cTn dur="1" fill="hold" id="17">
                                          <p:stCondLst>
                                            <p:cond delay="0"/>
                                          </p:stCondLst>
                                        </p:cTn>
                                        <p:tgtEl>
                                          <p:spTgt spid="10"/>
                                        </p:tgtEl>
                                        <p:attrNameLst>
                                          <p:attrName>style.visibility</p:attrName>
                                        </p:attrNameLst>
                                      </p:cBhvr>
                                      <p:to>
                                        <p:strVal val="visible"/>
                                      </p:to>
                                    </p:set>
                                    <p:animEffect filter="wheel(1)" transition="in">
                                      <p:cBhvr>
                                        <p:cTn dur="1500" id="18"/>
                                        <p:tgtEl>
                                          <p:spTgt spid="10"/>
                                        </p:tgtEl>
                                      </p:cBhvr>
                                    </p:animEffect>
                                  </p:childTnLst>
                                </p:cTn>
                              </p:par>
                            </p:childTnLst>
                          </p:cTn>
                        </p:par>
                        <p:par>
                          <p:cTn fill="hold" id="19" nodeType="afterGroup">
                            <p:stCondLst>
                              <p:cond delay="1500"/>
                            </p:stCondLst>
                            <p:childTnLst>
                              <p:par>
                                <p:cTn fill="hold" grpId="0" id="20" nodeType="afterEffect" presetClass="entr" presetID="22" presetSubtype="1">
                                  <p:stCondLst>
                                    <p:cond delay="0"/>
                                  </p:stCondLst>
                                  <p:childTnLst>
                                    <p:set>
                                      <p:cBhvr>
                                        <p:cTn dur="1" fill="hold" id="21">
                                          <p:stCondLst>
                                            <p:cond delay="0"/>
                                          </p:stCondLst>
                                        </p:cTn>
                                        <p:tgtEl>
                                          <p:spTgt spid="14"/>
                                        </p:tgtEl>
                                        <p:attrNameLst>
                                          <p:attrName>style.visibility</p:attrName>
                                        </p:attrNameLst>
                                      </p:cBhvr>
                                      <p:to>
                                        <p:strVal val="visible"/>
                                      </p:to>
                                    </p:set>
                                    <p:animEffect filter="wipe(up)" transition="in">
                                      <p:cBhvr>
                                        <p:cTn dur="500" id="22"/>
                                        <p:tgtEl>
                                          <p:spTgt spid="14"/>
                                        </p:tgtEl>
                                      </p:cBhvr>
                                    </p:animEffect>
                                  </p:childTnLst>
                                </p:cTn>
                              </p:par>
                            </p:childTnLst>
                          </p:cTn>
                        </p:par>
                      </p:childTnLst>
                    </p:cTn>
                  </p:par>
                  <p:par>
                    <p:cTn fill="hold" id="23" nodeType="clickPar">
                      <p:stCondLst>
                        <p:cond delay="indefinite"/>
                        <p:cond delay="0" evt="onBegin">
                          <p:tn val="22"/>
                        </p:cond>
                      </p:stCondLst>
                      <p:childTnLst>
                        <p:par>
                          <p:cTn fill="hold" id="24" nodeType="afterGroup">
                            <p:stCondLst>
                              <p:cond delay="0"/>
                            </p:stCondLst>
                            <p:childTnLst>
                              <p:par>
                                <p:cTn fill="hold" id="25" nodeType="clickEffect" presetClass="entr" presetID="2" presetSubtype="8">
                                  <p:stCondLst>
                                    <p:cond delay="0"/>
                                  </p:stCondLst>
                                  <p:childTnLst>
                                    <p:set>
                                      <p:cBhvr>
                                        <p:cTn dur="1" fill="hold" id="26">
                                          <p:stCondLst>
                                            <p:cond delay="0"/>
                                          </p:stCondLst>
                                        </p:cTn>
                                        <p:tgtEl>
                                          <p:spTgt spid="16"/>
                                        </p:tgtEl>
                                        <p:attrNameLst>
                                          <p:attrName>style.visibility</p:attrName>
                                        </p:attrNameLst>
                                      </p:cBhvr>
                                      <p:to>
                                        <p:strVal val="visible"/>
                                      </p:to>
                                    </p:set>
                                    <p:anim calcmode="lin" valueType="num">
                                      <p:cBhvr additive="base">
                                        <p:cTn dur="500" fill="hold" id="27"/>
                                        <p:tgtEl>
                                          <p:spTgt spid="16"/>
                                        </p:tgtEl>
                                        <p:attrNameLst>
                                          <p:attrName>ppt_x</p:attrName>
                                        </p:attrNameLst>
                                      </p:cBhvr>
                                      <p:tavLst>
                                        <p:tav tm="0">
                                          <p:val>
                                            <p:strVal val="0-#ppt_w/2"/>
                                          </p:val>
                                        </p:tav>
                                        <p:tav tm="100000">
                                          <p:val>
                                            <p:strVal val="#ppt_x"/>
                                          </p:val>
                                        </p:tav>
                                      </p:tavLst>
                                    </p:anim>
                                    <p:anim calcmode="lin" valueType="num">
                                      <p:cBhvr additive="base">
                                        <p:cTn dur="500" fill="hold" id="28"/>
                                        <p:tgtEl>
                                          <p:spTgt spid="16"/>
                                        </p:tgtEl>
                                        <p:attrNameLst>
                                          <p:attrName>ppt_y</p:attrName>
                                        </p:attrNameLst>
                                      </p:cBhvr>
                                      <p:tavLst>
                                        <p:tav tm="0">
                                          <p:val>
                                            <p:strVal val="#ppt_y"/>
                                          </p:val>
                                        </p:tav>
                                        <p:tav tm="100000">
                                          <p:val>
                                            <p:strVal val="#ppt_y"/>
                                          </p:val>
                                        </p:tav>
                                      </p:tavLst>
                                    </p:anim>
                                  </p:childTnLst>
                                </p:cTn>
                              </p:par>
                            </p:childTnLst>
                          </p:cTn>
                        </p:par>
                      </p:childTnLst>
                    </p:cTn>
                  </p:par>
                  <p:par>
                    <p:cTn fill="hold" id="29" nodeType="clickPar">
                      <p:stCondLst>
                        <p:cond delay="indefinite"/>
                        <p:cond delay="0" evt="onBegin">
                          <p:tn val="28"/>
                        </p:cond>
                      </p:stCondLst>
                      <p:childTnLst>
                        <p:par>
                          <p:cTn fill="hold" id="30" nodeType="afterGroup">
                            <p:stCondLst>
                              <p:cond delay="0"/>
                            </p:stCondLst>
                            <p:childTnLst>
                              <p:par>
                                <p:cTn fill="hold" grpId="0" id="31" nodeType="clickEffect" presetClass="entr" presetID="21" presetSubtype="1">
                                  <p:stCondLst>
                                    <p:cond delay="0"/>
                                  </p:stCondLst>
                                  <p:childTnLst>
                                    <p:set>
                                      <p:cBhvr>
                                        <p:cTn dur="1" fill="hold" id="32">
                                          <p:stCondLst>
                                            <p:cond delay="0"/>
                                          </p:stCondLst>
                                        </p:cTn>
                                        <p:tgtEl>
                                          <p:spTgt spid="15"/>
                                        </p:tgtEl>
                                        <p:attrNameLst>
                                          <p:attrName>style.visibility</p:attrName>
                                        </p:attrNameLst>
                                      </p:cBhvr>
                                      <p:to>
                                        <p:strVal val="visible"/>
                                      </p:to>
                                    </p:set>
                                    <p:animEffect filter="wheel(1)" transition="in">
                                      <p:cBhvr>
                                        <p:cTn dur="1500" id="33"/>
                                        <p:tgtEl>
                                          <p:spTgt spid="15"/>
                                        </p:tgtEl>
                                      </p:cBhvr>
                                    </p:animEffect>
                                  </p:childTnLst>
                                </p:cTn>
                              </p:par>
                            </p:childTnLst>
                          </p:cTn>
                        </p:par>
                        <p:par>
                          <p:cTn fill="hold" id="34" nodeType="afterGroup">
                            <p:stCondLst>
                              <p:cond delay="1500"/>
                            </p:stCondLst>
                            <p:childTnLst>
                              <p:par>
                                <p:cTn fill="hold" grpId="0" id="35" nodeType="afterEffect" presetClass="entr" presetID="22" presetSubtype="1">
                                  <p:stCondLst>
                                    <p:cond delay="0"/>
                                  </p:stCondLst>
                                  <p:childTnLst>
                                    <p:set>
                                      <p:cBhvr>
                                        <p:cTn dur="1" fill="hold" id="36">
                                          <p:stCondLst>
                                            <p:cond delay="0"/>
                                          </p:stCondLst>
                                        </p:cTn>
                                        <p:tgtEl>
                                          <p:spTgt spid="19"/>
                                        </p:tgtEl>
                                        <p:attrNameLst>
                                          <p:attrName>style.visibility</p:attrName>
                                        </p:attrNameLst>
                                      </p:cBhvr>
                                      <p:to>
                                        <p:strVal val="visible"/>
                                      </p:to>
                                    </p:set>
                                    <p:animEffect filter="wipe(up)" transition="in">
                                      <p:cBhvr>
                                        <p:cTn dur="500" id="37"/>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4"/>
      <p:bldP grpId="0" spid="15"/>
      <p:bldP grpId="0" spid="19"/>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2" name="图片 41"/>
          <p:cNvPicPr>
            <a:picLocks noChangeAspect="1"/>
          </p:cNvPicPr>
          <p:nvPr/>
        </p:nvPicPr>
        <p:blipFill>
          <a:blip r:embed="rId2">
            <a:extLst>
              <a:ext uri="{28A0092B-C50C-407E-A947-70E740481C1C}">
                <a14:useLocalDpi val="0"/>
              </a:ext>
            </a:extLst>
          </a:blip>
          <a:stretch>
            <a:fillRect/>
          </a:stretch>
        </p:blipFill>
        <p:spPr>
          <a:xfrm flipH="1">
            <a:off x="-3" y="1760"/>
            <a:ext cx="2369130" cy="1990068"/>
          </a:xfrm>
          <a:prstGeom prst="rect">
            <a:avLst/>
          </a:prstGeom>
        </p:spPr>
      </p:pic>
      <p:pic>
        <p:nvPicPr>
          <p:cNvPr id="43" name="图片 42"/>
          <p:cNvPicPr>
            <a:picLocks noChangeAspect="1"/>
          </p:cNvPicPr>
          <p:nvPr/>
        </p:nvPicPr>
        <p:blipFill>
          <a:blip r:embed="rId3">
            <a:extLst>
              <a:ext uri="{28A0092B-C50C-407E-A947-70E740481C1C}">
                <a14:useLocalDpi val="0"/>
              </a:ext>
            </a:extLst>
          </a:blip>
          <a:stretch>
            <a:fillRect/>
          </a:stretch>
        </p:blipFill>
        <p:spPr>
          <a:xfrm flipV="1">
            <a:off x="10196945" y="0"/>
            <a:ext cx="1995055" cy="2110768"/>
          </a:xfrm>
          <a:prstGeom prst="rect">
            <a:avLst/>
          </a:prstGeom>
        </p:spPr>
      </p:pic>
      <p:sp>
        <p:nvSpPr>
          <p:cNvPr id="44" name="矩形 43"/>
          <p:cNvSpPr/>
          <p:nvPr/>
        </p:nvSpPr>
        <p:spPr>
          <a:xfrm rot="5400000">
            <a:off x="5666355" y="-2715645"/>
            <a:ext cx="886999" cy="7121239"/>
          </a:xfrm>
          <a:prstGeom prst="rect">
            <a:avLst/>
          </a:prstGeom>
          <a:noFill/>
          <a:ln w="50800">
            <a:solidFill>
              <a:srgbClr val="C3CBC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46" name="图片 45"/>
          <p:cNvPicPr>
            <a:picLocks noChangeAspect="1"/>
          </p:cNvPicPr>
          <p:nvPr/>
        </p:nvPicPr>
        <p:blipFill>
          <a:blip r:embed="rId4">
            <a:extLst>
              <a:ext uri="{28A0092B-C50C-407E-A947-70E740481C1C}">
                <a14:useLocalDpi val="0"/>
              </a:ext>
            </a:extLst>
          </a:blip>
          <a:stretch>
            <a:fillRect/>
          </a:stretch>
        </p:blipFill>
        <p:spPr>
          <a:xfrm>
            <a:off x="2579775" y="320189"/>
            <a:ext cx="1352353" cy="968285"/>
          </a:xfrm>
          <a:prstGeom prst="rect">
            <a:avLst/>
          </a:prstGeom>
        </p:spPr>
      </p:pic>
      <p:pic>
        <p:nvPicPr>
          <p:cNvPr id="47" name="图片 46"/>
          <p:cNvPicPr>
            <a:picLocks noChangeAspect="1"/>
          </p:cNvPicPr>
          <p:nvPr/>
        </p:nvPicPr>
        <p:blipFill>
          <a:blip r:embed="rId5">
            <a:extLst>
              <a:ext uri="{28A0092B-C50C-407E-A947-70E740481C1C}">
                <a14:useLocalDpi val="0"/>
              </a:ext>
            </a:extLst>
          </a:blip>
          <a:stretch>
            <a:fillRect/>
          </a:stretch>
        </p:blipFill>
        <p:spPr>
          <a:xfrm rot="16200000">
            <a:off x="8506310" y="207568"/>
            <a:ext cx="926125" cy="1335471"/>
          </a:xfrm>
          <a:prstGeom prst="rect">
            <a:avLst/>
          </a:prstGeom>
        </p:spPr>
      </p:pic>
      <p:sp>
        <p:nvSpPr>
          <p:cNvPr id="48" name="文本框 47"/>
          <p:cNvSpPr txBox="1"/>
          <p:nvPr/>
        </p:nvSpPr>
        <p:spPr>
          <a:xfrm>
            <a:off x="4788634" y="552586"/>
            <a:ext cx="2621280" cy="579120"/>
          </a:xfrm>
          <a:prstGeom prst="rect">
            <a:avLst/>
          </a:prstGeom>
          <a:noFill/>
          <a:effectLst/>
        </p:spPr>
        <p:txBody>
          <a:bodyPr rtlCol="0" wrap="none">
            <a:spAutoFit/>
          </a:bodyPr>
          <a:lstStyle/>
          <a:p>
            <a:r>
              <a:rPr altLang="en-US" b="1" lang="zh-CN" sz="3200">
                <a:solidFill>
                  <a:srgbClr val="6AA141"/>
                </a:solidFill>
                <a:latin charset="-122" panose="02010509060101010101" pitchFamily="49" typeface="幼圆"/>
                <a:ea charset="-122" panose="02010509060101010101" pitchFamily="49" typeface="幼圆"/>
              </a:rPr>
              <a:t>其他工作情况</a:t>
            </a:r>
          </a:p>
        </p:txBody>
      </p:sp>
      <p:sp>
        <p:nvSpPr>
          <p:cNvPr id="49" name="矩形 48"/>
          <p:cNvSpPr/>
          <p:nvPr/>
        </p:nvSpPr>
        <p:spPr>
          <a:xfrm>
            <a:off x="-1086723" y="1992912"/>
            <a:ext cx="823485" cy="1471134"/>
          </a:xfrm>
          <a:prstGeom prst="rect">
            <a:avLst/>
          </a:prstGeom>
          <a:solidFill>
            <a:srgbClr val="7BAD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0" name="矩形 49"/>
          <p:cNvSpPr/>
          <p:nvPr/>
        </p:nvSpPr>
        <p:spPr>
          <a:xfrm>
            <a:off x="-1086724" y="3464046"/>
            <a:ext cx="823485" cy="1471134"/>
          </a:xfrm>
          <a:prstGeom prst="rect">
            <a:avLst/>
          </a:prstGeom>
          <a:solidFill>
            <a:srgbClr val="F69F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0" name="组合 9"/>
          <p:cNvGrpSpPr/>
          <p:nvPr/>
        </p:nvGrpSpPr>
        <p:grpSpPr>
          <a:xfrm>
            <a:off x="4121761" y="3614534"/>
            <a:ext cx="5745163" cy="850900"/>
            <a:chOff x="2822576" y="3382963"/>
            <a:chExt cx="5745163" cy="850900"/>
          </a:xfrm>
          <a:solidFill>
            <a:srgbClr val="8CBF4A"/>
          </a:solidFill>
        </p:grpSpPr>
        <p:sp>
          <p:nvSpPr>
            <p:cNvPr id="11" name="Freeform 5"/>
            <p:cNvSpPr/>
            <p:nvPr/>
          </p:nvSpPr>
          <p:spPr bwMode="auto">
            <a:xfrm>
              <a:off x="2951164" y="3709988"/>
              <a:ext cx="5616575" cy="230187"/>
            </a:xfrm>
            <a:custGeom>
              <a:gdLst>
                <a:gd fmla="*/ 171 w 174" name="T0"/>
                <a:gd fmla="*/ 7 h 7" name="T1"/>
                <a:gd fmla="*/ 3 w 174" name="T2"/>
                <a:gd fmla="*/ 7 h 7" name="T3"/>
                <a:gd fmla="*/ 0 w 174" name="T4"/>
                <a:gd fmla="*/ 3 h 7" name="T5"/>
                <a:gd fmla="*/ 3 w 174" name="T6"/>
                <a:gd fmla="*/ 0 h 7" name="T7"/>
                <a:gd fmla="*/ 171 w 174" name="T8"/>
                <a:gd fmla="*/ 0 h 7" name="T9"/>
                <a:gd fmla="*/ 174 w 174" name="T10"/>
                <a:gd fmla="*/ 3 h 7" name="T11"/>
                <a:gd fmla="*/ 171 w 174" name="T12"/>
                <a:gd fmla="*/ 7 h 7" name="T13"/>
              </a:gdLst>
              <a:cxnLst>
                <a:cxn ang="0">
                  <a:pos x="T0" y="T1"/>
                </a:cxn>
                <a:cxn ang="0">
                  <a:pos x="T2" y="T3"/>
                </a:cxn>
                <a:cxn ang="0">
                  <a:pos x="T4" y="T5"/>
                </a:cxn>
                <a:cxn ang="0">
                  <a:pos x="T6" y="T7"/>
                </a:cxn>
                <a:cxn ang="0">
                  <a:pos x="T8" y="T9"/>
                </a:cxn>
                <a:cxn ang="0">
                  <a:pos x="T10" y="T11"/>
                </a:cxn>
                <a:cxn ang="0">
                  <a:pos x="T12" y="T13"/>
                </a:cxn>
              </a:cxnLst>
              <a:rect b="b" l="0" r="r" t="0"/>
              <a:pathLst>
                <a:path h="7" w="174">
                  <a:moveTo>
                    <a:pt x="171" y="7"/>
                  </a:moveTo>
                  <a:cubicBezTo>
                    <a:pt x="3" y="7"/>
                    <a:pt x="3" y="7"/>
                    <a:pt x="3" y="7"/>
                  </a:cubicBezTo>
                  <a:cubicBezTo>
                    <a:pt x="1" y="7"/>
                    <a:pt x="0" y="5"/>
                    <a:pt x="0" y="3"/>
                  </a:cubicBezTo>
                  <a:cubicBezTo>
                    <a:pt x="0" y="1"/>
                    <a:pt x="1" y="0"/>
                    <a:pt x="3" y="0"/>
                  </a:cubicBezTo>
                  <a:cubicBezTo>
                    <a:pt x="171" y="0"/>
                    <a:pt x="171" y="0"/>
                    <a:pt x="171" y="0"/>
                  </a:cubicBezTo>
                  <a:cubicBezTo>
                    <a:pt x="173" y="0"/>
                    <a:pt x="174" y="1"/>
                    <a:pt x="174" y="3"/>
                  </a:cubicBezTo>
                  <a:cubicBezTo>
                    <a:pt x="174" y="5"/>
                    <a:pt x="173" y="7"/>
                    <a:pt x="171" y="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 name="Freeform 14"/>
            <p:cNvSpPr/>
            <p:nvPr/>
          </p:nvSpPr>
          <p:spPr bwMode="auto">
            <a:xfrm>
              <a:off x="2822576" y="3382963"/>
              <a:ext cx="515938" cy="850900"/>
            </a:xfrm>
            <a:custGeom>
              <a:gdLst>
                <a:gd fmla="*/ 13 w 16" name="T0"/>
                <a:gd fmla="*/ 26 h 26" name="T1"/>
                <a:gd fmla="*/ 11 w 16" name="T2"/>
                <a:gd fmla="*/ 25 h 26" name="T3"/>
                <a:gd fmla="*/ 1 w 16" name="T4"/>
                <a:gd fmla="*/ 16 h 26" name="T5"/>
                <a:gd fmla="*/ 1 w 16" name="T6"/>
                <a:gd fmla="*/ 11 h 26" name="T7"/>
                <a:gd fmla="*/ 11 w 16" name="T8"/>
                <a:gd fmla="*/ 2 h 26" name="T9"/>
                <a:gd fmla="*/ 15 w 16" name="T10"/>
                <a:gd fmla="*/ 2 h 26" name="T11"/>
                <a:gd fmla="*/ 15 w 16" name="T12"/>
                <a:gd fmla="*/ 6 h 26" name="T13"/>
                <a:gd fmla="*/ 8 w 16" name="T14"/>
                <a:gd fmla="*/ 13 h 26" name="T15"/>
                <a:gd fmla="*/ 15 w 16" name="T16"/>
                <a:gd fmla="*/ 21 h 26" name="T17"/>
                <a:gd fmla="*/ 15 w 16" name="T18"/>
                <a:gd fmla="*/ 25 h 26" name="T19"/>
                <a:gd fmla="*/ 13 w 16" name="T20"/>
                <a:gd fmla="*/ 26 h 26"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6" w="16">
                  <a:moveTo>
                    <a:pt x="13" y="26"/>
                  </a:moveTo>
                  <a:cubicBezTo>
                    <a:pt x="12" y="26"/>
                    <a:pt x="11" y="26"/>
                    <a:pt x="11" y="25"/>
                  </a:cubicBezTo>
                  <a:cubicBezTo>
                    <a:pt x="1" y="16"/>
                    <a:pt x="1" y="16"/>
                    <a:pt x="1" y="16"/>
                  </a:cubicBezTo>
                  <a:cubicBezTo>
                    <a:pt x="0" y="14"/>
                    <a:pt x="0" y="12"/>
                    <a:pt x="1" y="11"/>
                  </a:cubicBezTo>
                  <a:cubicBezTo>
                    <a:pt x="11" y="2"/>
                    <a:pt x="11" y="2"/>
                    <a:pt x="11" y="2"/>
                  </a:cubicBezTo>
                  <a:cubicBezTo>
                    <a:pt x="12" y="0"/>
                    <a:pt x="14" y="0"/>
                    <a:pt x="15" y="2"/>
                  </a:cubicBezTo>
                  <a:cubicBezTo>
                    <a:pt x="16" y="3"/>
                    <a:pt x="16" y="5"/>
                    <a:pt x="15" y="6"/>
                  </a:cubicBezTo>
                  <a:cubicBezTo>
                    <a:pt x="8" y="13"/>
                    <a:pt x="8" y="13"/>
                    <a:pt x="8" y="13"/>
                  </a:cubicBezTo>
                  <a:cubicBezTo>
                    <a:pt x="15" y="21"/>
                    <a:pt x="15" y="21"/>
                    <a:pt x="15" y="21"/>
                  </a:cubicBezTo>
                  <a:cubicBezTo>
                    <a:pt x="16" y="22"/>
                    <a:pt x="16" y="24"/>
                    <a:pt x="15" y="25"/>
                  </a:cubicBezTo>
                  <a:cubicBezTo>
                    <a:pt x="14" y="26"/>
                    <a:pt x="14" y="26"/>
                    <a:pt x="13" y="2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nvGrpSpPr>
          <p:cNvPr id="13" name="组合 12"/>
          <p:cNvGrpSpPr/>
          <p:nvPr/>
        </p:nvGrpSpPr>
        <p:grpSpPr>
          <a:xfrm>
            <a:off x="5315561" y="2895396"/>
            <a:ext cx="4681538" cy="1276350"/>
            <a:chOff x="4016376" y="2663825"/>
            <a:chExt cx="4681538" cy="1276350"/>
          </a:xfrm>
          <a:solidFill>
            <a:srgbClr val="F69F95"/>
          </a:solidFill>
        </p:grpSpPr>
        <p:sp>
          <p:nvSpPr>
            <p:cNvPr id="14" name="Freeform 6"/>
            <p:cNvSpPr/>
            <p:nvPr/>
          </p:nvSpPr>
          <p:spPr bwMode="auto">
            <a:xfrm>
              <a:off x="4178301" y="2728913"/>
              <a:ext cx="4519613" cy="1211262"/>
            </a:xfrm>
            <a:custGeom>
              <a:gdLst>
                <a:gd fmla="*/ 137 w 140" name="T0"/>
                <a:gd fmla="*/ 37 h 37" name="T1"/>
                <a:gd fmla="*/ 29 w 140" name="T2"/>
                <a:gd fmla="*/ 37 h 37" name="T3"/>
                <a:gd fmla="*/ 13 w 140" name="T4"/>
                <a:gd fmla="*/ 27 h 37" name="T5"/>
                <a:gd fmla="*/ 1 w 140" name="T6"/>
                <a:gd fmla="*/ 5 h 37" name="T7"/>
                <a:gd fmla="*/ 2 w 140" name="T8"/>
                <a:gd fmla="*/ 0 h 37" name="T9"/>
                <a:gd fmla="*/ 7 w 140" name="T10"/>
                <a:gd fmla="*/ 2 h 37" name="T11"/>
                <a:gd fmla="*/ 19 w 140" name="T12"/>
                <a:gd fmla="*/ 24 h 37" name="T13"/>
                <a:gd fmla="*/ 29 w 140" name="T14"/>
                <a:gd fmla="*/ 30 h 37" name="T15"/>
                <a:gd fmla="*/ 137 w 140" name="T16"/>
                <a:gd fmla="*/ 30 h 37" name="T17"/>
                <a:gd fmla="*/ 140 w 140" name="T18"/>
                <a:gd fmla="*/ 33 h 37" name="T19"/>
                <a:gd fmla="*/ 137 w 140" name="T20"/>
                <a:gd fmla="*/ 37 h 37"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7" w="140">
                  <a:moveTo>
                    <a:pt x="137" y="37"/>
                  </a:moveTo>
                  <a:cubicBezTo>
                    <a:pt x="29" y="37"/>
                    <a:pt x="29" y="37"/>
                    <a:pt x="29" y="37"/>
                  </a:cubicBezTo>
                  <a:cubicBezTo>
                    <a:pt x="22" y="37"/>
                    <a:pt x="16" y="33"/>
                    <a:pt x="13" y="27"/>
                  </a:cubicBezTo>
                  <a:cubicBezTo>
                    <a:pt x="1" y="5"/>
                    <a:pt x="1" y="5"/>
                    <a:pt x="1" y="5"/>
                  </a:cubicBezTo>
                  <a:cubicBezTo>
                    <a:pt x="0" y="4"/>
                    <a:pt x="1" y="1"/>
                    <a:pt x="2" y="0"/>
                  </a:cubicBezTo>
                  <a:cubicBezTo>
                    <a:pt x="4" y="0"/>
                    <a:pt x="6" y="0"/>
                    <a:pt x="7" y="2"/>
                  </a:cubicBezTo>
                  <a:cubicBezTo>
                    <a:pt x="19" y="24"/>
                    <a:pt x="19" y="24"/>
                    <a:pt x="19" y="24"/>
                  </a:cubicBezTo>
                  <a:cubicBezTo>
                    <a:pt x="21" y="28"/>
                    <a:pt x="25" y="30"/>
                    <a:pt x="29" y="30"/>
                  </a:cubicBezTo>
                  <a:cubicBezTo>
                    <a:pt x="137" y="30"/>
                    <a:pt x="137" y="30"/>
                    <a:pt x="137" y="30"/>
                  </a:cubicBezTo>
                  <a:cubicBezTo>
                    <a:pt x="139" y="30"/>
                    <a:pt x="140" y="32"/>
                    <a:pt x="140" y="33"/>
                  </a:cubicBezTo>
                  <a:cubicBezTo>
                    <a:pt x="140" y="35"/>
                    <a:pt x="139" y="37"/>
                    <a:pt x="137" y="3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 name="Freeform 8"/>
            <p:cNvSpPr/>
            <p:nvPr/>
          </p:nvSpPr>
          <p:spPr bwMode="auto">
            <a:xfrm>
              <a:off x="4016376" y="2663825"/>
              <a:ext cx="839788" cy="654050"/>
            </a:xfrm>
            <a:custGeom>
              <a:gdLst>
                <a:gd fmla="*/ 3 w 26" name="T0"/>
                <a:gd fmla="*/ 20 h 20" name="T1"/>
                <a:gd fmla="*/ 2 w 26" name="T2"/>
                <a:gd fmla="*/ 20 h 20" name="T3"/>
                <a:gd fmla="*/ 1 w 26" name="T4"/>
                <a:gd fmla="*/ 16 h 20" name="T5"/>
                <a:gd fmla="*/ 6 w 26" name="T6"/>
                <a:gd fmla="*/ 2 h 20" name="T7"/>
                <a:gd fmla="*/ 10 w 26" name="T8"/>
                <a:gd fmla="*/ 0 h 20" name="T9"/>
                <a:gd fmla="*/ 24 w 26" name="T10"/>
                <a:gd fmla="*/ 5 h 20" name="T11"/>
                <a:gd fmla="*/ 25 w 26" name="T12"/>
                <a:gd fmla="*/ 9 h 20" name="T13"/>
                <a:gd fmla="*/ 22 w 26" name="T14"/>
                <a:gd fmla="*/ 11 h 20" name="T15"/>
                <a:gd fmla="*/ 10 w 26" name="T16"/>
                <a:gd fmla="*/ 7 h 20" name="T17"/>
                <a:gd fmla="*/ 6 w 26" name="T18"/>
                <a:gd fmla="*/ 18 h 20" name="T19"/>
                <a:gd fmla="*/ 3 w 26" name="T20"/>
                <a:gd fmla="*/ 20 h 20"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0" w="26">
                  <a:moveTo>
                    <a:pt x="3" y="20"/>
                  </a:moveTo>
                  <a:cubicBezTo>
                    <a:pt x="3" y="20"/>
                    <a:pt x="3" y="20"/>
                    <a:pt x="2" y="20"/>
                  </a:cubicBezTo>
                  <a:cubicBezTo>
                    <a:pt x="1" y="19"/>
                    <a:pt x="0" y="18"/>
                    <a:pt x="1" y="16"/>
                  </a:cubicBezTo>
                  <a:cubicBezTo>
                    <a:pt x="6" y="2"/>
                    <a:pt x="6" y="2"/>
                    <a:pt x="6" y="2"/>
                  </a:cubicBezTo>
                  <a:cubicBezTo>
                    <a:pt x="6" y="1"/>
                    <a:pt x="8" y="0"/>
                    <a:pt x="10" y="0"/>
                  </a:cubicBezTo>
                  <a:cubicBezTo>
                    <a:pt x="24" y="5"/>
                    <a:pt x="24" y="5"/>
                    <a:pt x="24" y="5"/>
                  </a:cubicBezTo>
                  <a:cubicBezTo>
                    <a:pt x="25" y="6"/>
                    <a:pt x="26" y="8"/>
                    <a:pt x="25" y="9"/>
                  </a:cubicBezTo>
                  <a:cubicBezTo>
                    <a:pt x="25" y="11"/>
                    <a:pt x="23" y="12"/>
                    <a:pt x="22" y="11"/>
                  </a:cubicBezTo>
                  <a:cubicBezTo>
                    <a:pt x="10" y="7"/>
                    <a:pt x="10" y="7"/>
                    <a:pt x="10" y="7"/>
                  </a:cubicBezTo>
                  <a:cubicBezTo>
                    <a:pt x="6" y="18"/>
                    <a:pt x="6" y="18"/>
                    <a:pt x="6" y="18"/>
                  </a:cubicBezTo>
                  <a:cubicBezTo>
                    <a:pt x="6" y="19"/>
                    <a:pt x="5" y="20"/>
                    <a:pt x="3" y="2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nvGrpSpPr>
          <p:cNvPr id="16" name="组合 15"/>
          <p:cNvGrpSpPr/>
          <p:nvPr/>
        </p:nvGrpSpPr>
        <p:grpSpPr>
          <a:xfrm>
            <a:off x="6833211" y="2436609"/>
            <a:ext cx="3227388" cy="1735137"/>
            <a:chOff x="5534026" y="2205038"/>
            <a:chExt cx="3227388" cy="1735137"/>
          </a:xfrm>
          <a:solidFill>
            <a:srgbClr val="8CBF4A"/>
          </a:solidFill>
        </p:grpSpPr>
        <p:sp>
          <p:nvSpPr>
            <p:cNvPr id="17" name="Freeform 9"/>
            <p:cNvSpPr/>
            <p:nvPr/>
          </p:nvSpPr>
          <p:spPr bwMode="auto">
            <a:xfrm>
              <a:off x="5695951" y="2271713"/>
              <a:ext cx="3065463" cy="1668462"/>
            </a:xfrm>
            <a:custGeom>
              <a:gdLst>
                <a:gd fmla="*/ 92 w 95" name="T0"/>
                <a:gd fmla="*/ 51 h 51" name="T1"/>
                <a:gd fmla="*/ 36 w 95" name="T2"/>
                <a:gd fmla="*/ 51 h 51" name="T3"/>
                <a:gd fmla="*/ 20 w 95" name="T4"/>
                <a:gd fmla="*/ 41 h 51" name="T5"/>
                <a:gd fmla="*/ 1 w 95" name="T6"/>
                <a:gd fmla="*/ 6 h 51" name="T7"/>
                <a:gd fmla="*/ 2 w 95" name="T8"/>
                <a:gd fmla="*/ 1 h 51" name="T9"/>
                <a:gd fmla="*/ 7 w 95" name="T10"/>
                <a:gd fmla="*/ 3 h 51" name="T11"/>
                <a:gd fmla="*/ 26 w 95" name="T12"/>
                <a:gd fmla="*/ 38 h 51" name="T13"/>
                <a:gd fmla="*/ 36 w 95" name="T14"/>
                <a:gd fmla="*/ 44 h 51" name="T15"/>
                <a:gd fmla="*/ 92 w 95" name="T16"/>
                <a:gd fmla="*/ 44 h 51" name="T17"/>
                <a:gd fmla="*/ 95 w 95" name="T18"/>
                <a:gd fmla="*/ 47 h 51" name="T19"/>
                <a:gd fmla="*/ 92 w 95" name="T20"/>
                <a:gd fmla="*/ 51 h 51"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51" w="95">
                  <a:moveTo>
                    <a:pt x="92" y="51"/>
                  </a:moveTo>
                  <a:cubicBezTo>
                    <a:pt x="36" y="51"/>
                    <a:pt x="36" y="51"/>
                    <a:pt x="36" y="51"/>
                  </a:cubicBezTo>
                  <a:cubicBezTo>
                    <a:pt x="29" y="51"/>
                    <a:pt x="23" y="47"/>
                    <a:pt x="20" y="41"/>
                  </a:cubicBezTo>
                  <a:cubicBezTo>
                    <a:pt x="1" y="6"/>
                    <a:pt x="1" y="6"/>
                    <a:pt x="1" y="6"/>
                  </a:cubicBezTo>
                  <a:cubicBezTo>
                    <a:pt x="0" y="4"/>
                    <a:pt x="0" y="2"/>
                    <a:pt x="2" y="1"/>
                  </a:cubicBezTo>
                  <a:cubicBezTo>
                    <a:pt x="4" y="0"/>
                    <a:pt x="6" y="1"/>
                    <a:pt x="7" y="3"/>
                  </a:cubicBezTo>
                  <a:cubicBezTo>
                    <a:pt x="26" y="38"/>
                    <a:pt x="26" y="38"/>
                    <a:pt x="26" y="38"/>
                  </a:cubicBezTo>
                  <a:cubicBezTo>
                    <a:pt x="28" y="42"/>
                    <a:pt x="32" y="44"/>
                    <a:pt x="36" y="44"/>
                  </a:cubicBezTo>
                  <a:cubicBezTo>
                    <a:pt x="92" y="44"/>
                    <a:pt x="92" y="44"/>
                    <a:pt x="92" y="44"/>
                  </a:cubicBezTo>
                  <a:cubicBezTo>
                    <a:pt x="94" y="44"/>
                    <a:pt x="95" y="46"/>
                    <a:pt x="95" y="47"/>
                  </a:cubicBezTo>
                  <a:cubicBezTo>
                    <a:pt x="95" y="49"/>
                    <a:pt x="94" y="51"/>
                    <a:pt x="92" y="5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8" name="Freeform 10"/>
            <p:cNvSpPr/>
            <p:nvPr/>
          </p:nvSpPr>
          <p:spPr bwMode="auto">
            <a:xfrm>
              <a:off x="5534026" y="2205038"/>
              <a:ext cx="806450" cy="687387"/>
            </a:xfrm>
            <a:custGeom>
              <a:gdLst>
                <a:gd fmla="*/ 3 w 25" name="T0"/>
                <a:gd fmla="*/ 21 h 21" name="T1"/>
                <a:gd fmla="*/ 2 w 25" name="T2"/>
                <a:gd fmla="*/ 21 h 21" name="T3"/>
                <a:gd fmla="*/ 0 w 25" name="T4"/>
                <a:gd fmla="*/ 17 h 21" name="T5"/>
                <a:gd fmla="*/ 5 w 25" name="T6"/>
                <a:gd fmla="*/ 3 h 21" name="T7"/>
                <a:gd fmla="*/ 9 w 25" name="T8"/>
                <a:gd fmla="*/ 1 h 21" name="T9"/>
                <a:gd fmla="*/ 23 w 25" name="T10"/>
                <a:gd fmla="*/ 6 h 21" name="T11"/>
                <a:gd fmla="*/ 25 w 25" name="T12"/>
                <a:gd fmla="*/ 10 h 21" name="T13"/>
                <a:gd fmla="*/ 21 w 25" name="T14"/>
                <a:gd fmla="*/ 12 h 21" name="T15"/>
                <a:gd fmla="*/ 10 w 25" name="T16"/>
                <a:gd fmla="*/ 8 h 21" name="T17"/>
                <a:gd fmla="*/ 6 w 25" name="T18"/>
                <a:gd fmla="*/ 19 h 21" name="T19"/>
                <a:gd fmla="*/ 3 w 25" name="T20"/>
                <a:gd fmla="*/ 21 h 21"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1" w="25">
                  <a:moveTo>
                    <a:pt x="3" y="21"/>
                  </a:moveTo>
                  <a:cubicBezTo>
                    <a:pt x="3" y="21"/>
                    <a:pt x="2" y="21"/>
                    <a:pt x="2" y="21"/>
                  </a:cubicBezTo>
                  <a:cubicBezTo>
                    <a:pt x="0" y="20"/>
                    <a:pt x="0" y="18"/>
                    <a:pt x="0" y="17"/>
                  </a:cubicBezTo>
                  <a:cubicBezTo>
                    <a:pt x="5" y="3"/>
                    <a:pt x="5" y="3"/>
                    <a:pt x="5" y="3"/>
                  </a:cubicBezTo>
                  <a:cubicBezTo>
                    <a:pt x="6" y="1"/>
                    <a:pt x="7" y="0"/>
                    <a:pt x="9" y="1"/>
                  </a:cubicBezTo>
                  <a:cubicBezTo>
                    <a:pt x="23" y="6"/>
                    <a:pt x="23" y="6"/>
                    <a:pt x="23" y="6"/>
                  </a:cubicBezTo>
                  <a:cubicBezTo>
                    <a:pt x="25" y="7"/>
                    <a:pt x="25" y="8"/>
                    <a:pt x="25" y="10"/>
                  </a:cubicBezTo>
                  <a:cubicBezTo>
                    <a:pt x="24" y="12"/>
                    <a:pt x="23" y="12"/>
                    <a:pt x="21" y="12"/>
                  </a:cubicBezTo>
                  <a:cubicBezTo>
                    <a:pt x="10" y="8"/>
                    <a:pt x="10" y="8"/>
                    <a:pt x="10" y="8"/>
                  </a:cubicBezTo>
                  <a:cubicBezTo>
                    <a:pt x="6" y="19"/>
                    <a:pt x="6" y="19"/>
                    <a:pt x="6" y="19"/>
                  </a:cubicBezTo>
                  <a:cubicBezTo>
                    <a:pt x="5" y="20"/>
                    <a:pt x="4" y="21"/>
                    <a:pt x="3" y="2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nvGrpSpPr>
          <p:cNvPr id="19" name="组合 18"/>
          <p:cNvGrpSpPr/>
          <p:nvPr/>
        </p:nvGrpSpPr>
        <p:grpSpPr>
          <a:xfrm>
            <a:off x="5929924" y="3941559"/>
            <a:ext cx="4002087" cy="1865312"/>
            <a:chOff x="4630739" y="3709988"/>
            <a:chExt cx="4002087" cy="1865312"/>
          </a:xfrm>
          <a:solidFill>
            <a:srgbClr val="F69F95"/>
          </a:solidFill>
        </p:grpSpPr>
        <p:sp>
          <p:nvSpPr>
            <p:cNvPr id="20" name="Freeform 7"/>
            <p:cNvSpPr/>
            <p:nvPr/>
          </p:nvSpPr>
          <p:spPr bwMode="auto">
            <a:xfrm>
              <a:off x="4791076" y="3709988"/>
              <a:ext cx="3841750" cy="1766887"/>
            </a:xfrm>
            <a:custGeom>
              <a:gdLst>
                <a:gd fmla="*/ 4 w 119" name="T0"/>
                <a:gd fmla="*/ 54 h 54" name="T1"/>
                <a:gd fmla="*/ 2 w 119" name="T2"/>
                <a:gd fmla="*/ 54 h 54" name="T3"/>
                <a:gd fmla="*/ 1 w 119" name="T4"/>
                <a:gd fmla="*/ 49 h 54" name="T5"/>
                <a:gd fmla="*/ 21 w 119" name="T6"/>
                <a:gd fmla="*/ 13 h 54" name="T7"/>
                <a:gd fmla="*/ 42 w 119" name="T8"/>
                <a:gd fmla="*/ 0 h 54" name="T9"/>
                <a:gd fmla="*/ 115 w 119" name="T10"/>
                <a:gd fmla="*/ 0 h 54" name="T11"/>
                <a:gd fmla="*/ 119 w 119" name="T12"/>
                <a:gd fmla="*/ 3 h 54" name="T13"/>
                <a:gd fmla="*/ 115 w 119" name="T14"/>
                <a:gd fmla="*/ 7 h 54" name="T15"/>
                <a:gd fmla="*/ 42 w 119" name="T16"/>
                <a:gd fmla="*/ 7 h 54" name="T17"/>
                <a:gd fmla="*/ 27 w 119" name="T18"/>
                <a:gd fmla="*/ 16 h 54" name="T19"/>
                <a:gd fmla="*/ 7 w 119" name="T20"/>
                <a:gd fmla="*/ 53 h 54" name="T21"/>
                <a:gd fmla="*/ 4 w 119" name="T22"/>
                <a:gd fmla="*/ 54 h 5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54" w="119">
                  <a:moveTo>
                    <a:pt x="4" y="54"/>
                  </a:moveTo>
                  <a:cubicBezTo>
                    <a:pt x="3" y="54"/>
                    <a:pt x="3" y="54"/>
                    <a:pt x="2" y="54"/>
                  </a:cubicBezTo>
                  <a:cubicBezTo>
                    <a:pt x="1" y="53"/>
                    <a:pt x="0" y="51"/>
                    <a:pt x="1" y="49"/>
                  </a:cubicBezTo>
                  <a:cubicBezTo>
                    <a:pt x="21" y="13"/>
                    <a:pt x="21" y="13"/>
                    <a:pt x="21" y="13"/>
                  </a:cubicBezTo>
                  <a:cubicBezTo>
                    <a:pt x="25" y="5"/>
                    <a:pt x="33" y="0"/>
                    <a:pt x="42" y="0"/>
                  </a:cubicBezTo>
                  <a:cubicBezTo>
                    <a:pt x="115" y="0"/>
                    <a:pt x="115" y="0"/>
                    <a:pt x="115" y="0"/>
                  </a:cubicBezTo>
                  <a:cubicBezTo>
                    <a:pt x="117" y="0"/>
                    <a:pt x="119" y="2"/>
                    <a:pt x="119" y="3"/>
                  </a:cubicBezTo>
                  <a:cubicBezTo>
                    <a:pt x="119" y="5"/>
                    <a:pt x="117" y="7"/>
                    <a:pt x="115" y="7"/>
                  </a:cubicBezTo>
                  <a:cubicBezTo>
                    <a:pt x="42" y="7"/>
                    <a:pt x="42" y="7"/>
                    <a:pt x="42" y="7"/>
                  </a:cubicBezTo>
                  <a:cubicBezTo>
                    <a:pt x="35" y="7"/>
                    <a:pt x="30" y="10"/>
                    <a:pt x="27" y="16"/>
                  </a:cubicBezTo>
                  <a:cubicBezTo>
                    <a:pt x="7" y="53"/>
                    <a:pt x="7" y="53"/>
                    <a:pt x="7" y="53"/>
                  </a:cubicBezTo>
                  <a:cubicBezTo>
                    <a:pt x="6" y="54"/>
                    <a:pt x="5" y="54"/>
                    <a:pt x="4" y="5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1" name="Freeform 11"/>
            <p:cNvSpPr/>
            <p:nvPr/>
          </p:nvSpPr>
          <p:spPr bwMode="auto">
            <a:xfrm>
              <a:off x="4630739" y="4887913"/>
              <a:ext cx="806450" cy="687387"/>
            </a:xfrm>
            <a:custGeom>
              <a:gdLst>
                <a:gd fmla="*/ 7 w 25" name="T0"/>
                <a:gd fmla="*/ 21 h 21" name="T1"/>
                <a:gd fmla="*/ 4 w 25" name="T2"/>
                <a:gd fmla="*/ 19 h 21" name="T3"/>
                <a:gd fmla="*/ 1 w 25" name="T4"/>
                <a:gd fmla="*/ 4 h 21" name="T5"/>
                <a:gd fmla="*/ 3 w 25" name="T6"/>
                <a:gd fmla="*/ 0 h 21" name="T7"/>
                <a:gd fmla="*/ 7 w 25" name="T8"/>
                <a:gd fmla="*/ 2 h 21" name="T9"/>
                <a:gd fmla="*/ 9 w 25" name="T10"/>
                <a:gd fmla="*/ 15 h 21" name="T11"/>
                <a:gd fmla="*/ 21 w 25" name="T12"/>
                <a:gd fmla="*/ 12 h 21" name="T13"/>
                <a:gd fmla="*/ 25 w 25" name="T14"/>
                <a:gd fmla="*/ 15 h 21" name="T15"/>
                <a:gd fmla="*/ 23 w 25" name="T16"/>
                <a:gd fmla="*/ 18 h 21" name="T17"/>
                <a:gd fmla="*/ 7 w 25" name="T18"/>
                <a:gd fmla="*/ 21 h 21" name="T19"/>
                <a:gd fmla="*/ 7 w 25" name="T20"/>
                <a:gd fmla="*/ 21 h 21"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1" w="25">
                  <a:moveTo>
                    <a:pt x="7" y="21"/>
                  </a:moveTo>
                  <a:cubicBezTo>
                    <a:pt x="5" y="21"/>
                    <a:pt x="4" y="20"/>
                    <a:pt x="4" y="19"/>
                  </a:cubicBezTo>
                  <a:cubicBezTo>
                    <a:pt x="1" y="4"/>
                    <a:pt x="1" y="4"/>
                    <a:pt x="1" y="4"/>
                  </a:cubicBezTo>
                  <a:cubicBezTo>
                    <a:pt x="0" y="2"/>
                    <a:pt x="1" y="0"/>
                    <a:pt x="3" y="0"/>
                  </a:cubicBezTo>
                  <a:cubicBezTo>
                    <a:pt x="5" y="0"/>
                    <a:pt x="6" y="1"/>
                    <a:pt x="7" y="2"/>
                  </a:cubicBezTo>
                  <a:cubicBezTo>
                    <a:pt x="9" y="15"/>
                    <a:pt x="9" y="15"/>
                    <a:pt x="9" y="15"/>
                  </a:cubicBezTo>
                  <a:cubicBezTo>
                    <a:pt x="21" y="12"/>
                    <a:pt x="21" y="12"/>
                    <a:pt x="21" y="12"/>
                  </a:cubicBezTo>
                  <a:cubicBezTo>
                    <a:pt x="23" y="12"/>
                    <a:pt x="25" y="13"/>
                    <a:pt x="25" y="15"/>
                  </a:cubicBezTo>
                  <a:cubicBezTo>
                    <a:pt x="25" y="16"/>
                    <a:pt x="24" y="18"/>
                    <a:pt x="23" y="18"/>
                  </a:cubicBezTo>
                  <a:cubicBezTo>
                    <a:pt x="7" y="21"/>
                    <a:pt x="7" y="21"/>
                    <a:pt x="7" y="21"/>
                  </a:cubicBezTo>
                  <a:cubicBezTo>
                    <a:pt x="7" y="21"/>
                    <a:pt x="7" y="21"/>
                    <a:pt x="7" y="2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sp>
        <p:nvSpPr>
          <p:cNvPr id="22" name="任意多边形 21"/>
          <p:cNvSpPr/>
          <p:nvPr/>
        </p:nvSpPr>
        <p:spPr bwMode="auto">
          <a:xfrm>
            <a:off x="7465627" y="3941559"/>
            <a:ext cx="6117800" cy="1668462"/>
          </a:xfrm>
          <a:custGeom>
            <a:gdLst>
              <a:gd fmla="*/ 1368617 w 6117800" name="connsiteX0"/>
              <a:gd fmla="*/ 0 h 1668462" name="connsiteY0"/>
              <a:gd fmla="*/ 1595944 w 6117800" name="connsiteX1"/>
              <a:gd fmla="*/ 0 h 1668462" name="connsiteY1"/>
              <a:gd fmla="*/ 1714242 w 6117800" name="connsiteX2"/>
              <a:gd fmla="*/ 0 h 1668462" name="connsiteY2"/>
              <a:gd fmla="*/ 1794894 w 6117800" name="connsiteX3"/>
              <a:gd fmla="*/ 0 h 1668462" name="connsiteY3"/>
              <a:gd fmla="*/ 2660058 w 6117800" name="connsiteX4"/>
              <a:gd fmla="*/ 0 h 1668462" name="connsiteY4"/>
              <a:gd fmla="*/ 6117800 w 6117800" name="connsiteX5"/>
              <a:gd fmla="*/ 0 h 1668462" name="connsiteY5"/>
              <a:gd fmla="*/ 6117800 w 6117800" name="connsiteX6"/>
              <a:gd fmla="*/ 229268 h 1668462" name="connsiteY6"/>
              <a:gd fmla="*/ 1714242 w 6117800" name="connsiteX7"/>
              <a:gd fmla="*/ 229268 h 1668462" name="connsiteY7"/>
              <a:gd fmla="*/ 1714242 w 6117800" name="connsiteX8"/>
              <a:gd fmla="*/ 229014 h 1668462" name="connsiteY8"/>
              <a:gd fmla="*/ 1683911 w 6117800" name="connsiteX9"/>
              <a:gd fmla="*/ 229014 h 1668462" name="connsiteY9"/>
              <a:gd fmla="*/ 1368617 w 6117800" name="connsiteX10"/>
              <a:gd fmla="*/ 229014 h 1668462" name="connsiteY10"/>
              <a:gd fmla="*/ 884326 w 6117800" name="connsiteX11"/>
              <a:gd fmla="*/ 523461 h 1668462" name="connsiteY11"/>
              <a:gd fmla="*/ 414861 w 6117800" name="connsiteX12"/>
              <a:gd fmla="*/ 1415440 h 1668462" name="connsiteY12"/>
              <a:gd fmla="*/ 495482 w 6117800" name="connsiteX13"/>
              <a:gd fmla="*/ 1401850 h 1668462" name="connsiteY13"/>
              <a:gd fmla="*/ 659110 w 6117800" name="connsiteX14"/>
              <a:gd fmla="*/ 1374270 h 1668462" name="connsiteY14"/>
              <a:gd fmla="*/ 788396 w 6117800" name="connsiteX15"/>
              <a:gd fmla="*/ 1439646 h 1668462" name="connsiteY15"/>
              <a:gd fmla="*/ 723753 w 6117800" name="connsiteX16"/>
              <a:gd fmla="*/ 1570398 h 1668462" name="connsiteY16"/>
              <a:gd fmla="*/ 206609 w 6117800" name="connsiteX17"/>
              <a:gd fmla="*/ 1668462 h 1668462" name="connsiteY17"/>
              <a:gd fmla="*/ 109644 w 6117800" name="connsiteX18"/>
              <a:gd fmla="*/ 1570398 h 1668462" name="connsiteY18"/>
              <a:gd fmla="*/ 12679 w 6117800" name="connsiteX19"/>
              <a:gd fmla="*/ 1080077 h 1668462" name="connsiteY19"/>
              <a:gd fmla="*/ 77322 w 6117800" name="connsiteX20"/>
              <a:gd fmla="*/ 982013 h 1668462" name="connsiteY20"/>
              <a:gd fmla="*/ 206609 w 6117800" name="connsiteX21"/>
              <a:gd fmla="*/ 1047389 h 1668462" name="connsiteY21"/>
              <a:gd fmla="*/ 236579 w 6117800" name="connsiteX22"/>
              <a:gd fmla="*/ 1229248 h 1668462" name="connsiteY22"/>
              <a:gd fmla="*/ 243948 w 6117800" name="connsiteX23"/>
              <a:gd fmla="*/ 1273964 h 1668462" name="connsiteY23"/>
              <a:gd fmla="*/ 264964 w 6117800" name="connsiteX24"/>
              <a:gd fmla="*/ 1234034 h 1668462" name="connsiteY24"/>
              <a:gd fmla="*/ 690610 w 6117800" name="connsiteX25"/>
              <a:gd fmla="*/ 425312 h 1668462" name="connsiteY25"/>
              <a:gd fmla="*/ 1368617 w 6117800" name="connsiteX26"/>
              <a:gd fmla="*/ 0 h 1668462"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1668461" w="6117800">
                <a:moveTo>
                  <a:pt x="1368617" y="0"/>
                </a:moveTo>
                <a:cubicBezTo>
                  <a:pt x="1449332" y="0"/>
                  <a:pt x="1525003" y="0"/>
                  <a:pt x="1595944" y="0"/>
                </a:cubicBezTo>
                <a:lnTo>
                  <a:pt x="1714242" y="0"/>
                </a:lnTo>
                <a:lnTo>
                  <a:pt x="1794894" y="0"/>
                </a:lnTo>
                <a:cubicBezTo>
                  <a:pt x="2660058" y="0"/>
                  <a:pt x="2660058" y="0"/>
                  <a:pt x="2660058" y="0"/>
                </a:cubicBezTo>
                <a:lnTo>
                  <a:pt x="6117800" y="0"/>
                </a:lnTo>
                <a:lnTo>
                  <a:pt x="6117800" y="229268"/>
                </a:lnTo>
                <a:lnTo>
                  <a:pt x="1714242" y="229268"/>
                </a:lnTo>
                <a:lnTo>
                  <a:pt x="1714242" y="229014"/>
                </a:lnTo>
                <a:lnTo>
                  <a:pt x="1683911" y="229014"/>
                </a:lnTo>
                <a:cubicBezTo>
                  <a:pt x="1368617" y="229014"/>
                  <a:pt x="1368617" y="229014"/>
                  <a:pt x="1368617" y="229014"/>
                </a:cubicBezTo>
                <a:cubicBezTo>
                  <a:pt x="1174900" y="229014"/>
                  <a:pt x="981184" y="327163"/>
                  <a:pt x="884326" y="523461"/>
                </a:cubicBezTo>
                <a:lnTo>
                  <a:pt x="414861" y="1415440"/>
                </a:lnTo>
                <a:lnTo>
                  <a:pt x="495482" y="1401850"/>
                </a:lnTo>
                <a:cubicBezTo>
                  <a:pt x="659110" y="1374270"/>
                  <a:pt x="659110" y="1374270"/>
                  <a:pt x="659110" y="1374270"/>
                </a:cubicBezTo>
                <a:cubicBezTo>
                  <a:pt x="723753" y="1341582"/>
                  <a:pt x="788396" y="1374270"/>
                  <a:pt x="788396" y="1439646"/>
                </a:cubicBezTo>
                <a:cubicBezTo>
                  <a:pt x="788396" y="1505022"/>
                  <a:pt x="756075" y="1537710"/>
                  <a:pt x="723753" y="1570398"/>
                </a:cubicBezTo>
                <a:cubicBezTo>
                  <a:pt x="206609" y="1668462"/>
                  <a:pt x="206609" y="1668462"/>
                  <a:pt x="206609" y="1668462"/>
                </a:cubicBezTo>
                <a:cubicBezTo>
                  <a:pt x="141965" y="1668462"/>
                  <a:pt x="109644" y="1635774"/>
                  <a:pt x="109644" y="1570398"/>
                </a:cubicBezTo>
                <a:cubicBezTo>
                  <a:pt x="12679" y="1080077"/>
                  <a:pt x="12679" y="1080077"/>
                  <a:pt x="12679" y="1080077"/>
                </a:cubicBezTo>
                <a:cubicBezTo>
                  <a:pt x="-19642" y="1047389"/>
                  <a:pt x="12679" y="982013"/>
                  <a:pt x="77322" y="982013"/>
                </a:cubicBezTo>
                <a:cubicBezTo>
                  <a:pt x="141965" y="949325"/>
                  <a:pt x="174287" y="982013"/>
                  <a:pt x="206609" y="1047389"/>
                </a:cubicBezTo>
                <a:cubicBezTo>
                  <a:pt x="218729" y="1120937"/>
                  <a:pt x="228577" y="1180695"/>
                  <a:pt x="236579" y="1229248"/>
                </a:cubicBezTo>
                <a:lnTo>
                  <a:pt x="243948" y="1273964"/>
                </a:lnTo>
                <a:lnTo>
                  <a:pt x="264964" y="1234034"/>
                </a:lnTo>
                <a:cubicBezTo>
                  <a:pt x="690610" y="425312"/>
                  <a:pt x="690610" y="425312"/>
                  <a:pt x="690610" y="425312"/>
                </a:cubicBezTo>
                <a:cubicBezTo>
                  <a:pt x="819754" y="163582"/>
                  <a:pt x="1078042" y="0"/>
                  <a:pt x="1368617" y="0"/>
                </a:cubicBezTo>
                <a:close/>
              </a:path>
            </a:pathLst>
          </a:custGeom>
          <a:solidFill>
            <a:srgbClr val="8CBF4A"/>
          </a:solidFill>
          <a:ln>
            <a:noFill/>
          </a:ln>
        </p:spPr>
        <p:txBody>
          <a:bodyPr anchor="t" anchorCtr="0" bIns="45720" compatLnSpc="1" lIns="91440" numCol="1" rIns="91440" tIns="45720" vert="horz" wrap="square">
            <a:noAutofit/>
          </a:bodyPr>
          <a:lstStyle/>
          <a:p>
            <a:endParaRPr altLang="en-US" lang="zh-CN"/>
          </a:p>
        </p:txBody>
      </p:sp>
      <p:sp>
        <p:nvSpPr>
          <p:cNvPr id="23" name="矩形 6"/>
          <p:cNvSpPr>
            <a:spLocks noChangeArrowheads="1"/>
          </p:cNvSpPr>
          <p:nvPr/>
        </p:nvSpPr>
        <p:spPr bwMode="auto">
          <a:xfrm>
            <a:off x="8284136" y="5761893"/>
            <a:ext cx="3571235" cy="6766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just">
              <a:lnSpc>
                <a:spcPct val="120000"/>
              </a:lnSpc>
            </a:pPr>
            <a:r>
              <a:rPr altLang="en-US" lang="zh-CN" sz="1600">
                <a:gradFill>
                  <a:gsLst>
                    <a:gs pos="100000">
                      <a:schemeClr val="tx1">
                        <a:lumMod val="85000"/>
                        <a:lumOff val="15000"/>
                      </a:schemeClr>
                    </a:gs>
                    <a:gs pos="0">
                      <a:schemeClr val="tx1">
                        <a:lumMod val="85000"/>
                        <a:lumOff val="15000"/>
                      </a:schemeClr>
                    </a:gs>
                  </a:gsLst>
                  <a:lin ang="0" scaled="0"/>
                </a:gradFill>
                <a:latin charset="-122" panose="020b0503020204020204" typeface="微软雅黑"/>
                <a:ea charset="-122" panose="020b0503020204020204" typeface="微软雅黑"/>
              </a:rPr>
              <a:t>复制粘贴您需要的文字内容，单击添加文字内容，言简意赅不罗嗦。</a:t>
            </a:r>
          </a:p>
        </p:txBody>
      </p:sp>
      <p:sp>
        <p:nvSpPr>
          <p:cNvPr id="24" name="矩形 23"/>
          <p:cNvSpPr/>
          <p:nvPr/>
        </p:nvSpPr>
        <p:spPr>
          <a:xfrm>
            <a:off x="8400248" y="5093579"/>
            <a:ext cx="1767429" cy="540878"/>
          </a:xfrm>
          <a:prstGeom prst="rect">
            <a:avLst/>
          </a:prstGeom>
          <a:solidFill>
            <a:srgbClr val="8CBF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a:r>
              <a:rPr altLang="en-US" b="1" lang="zh-CN" smtClean="0" sz="2400">
                <a:gradFill>
                  <a:gsLst>
                    <a:gs pos="21000">
                      <a:schemeClr val="bg1"/>
                    </a:gs>
                    <a:gs pos="77000">
                      <a:schemeClr val="bg1"/>
                    </a:gs>
                  </a:gsLst>
                  <a:lin ang="0" scaled="0"/>
                </a:gradFill>
                <a:latin charset="-122" panose="020b0503020204020204" typeface="微软雅黑"/>
                <a:ea charset="-122" panose="020b0503020204020204" typeface="微软雅黑"/>
              </a:rPr>
              <a:t>项目一</a:t>
            </a:r>
          </a:p>
        </p:txBody>
      </p:sp>
      <p:sp>
        <p:nvSpPr>
          <p:cNvPr id="25" name="矩形 6"/>
          <p:cNvSpPr>
            <a:spLocks noChangeArrowheads="1"/>
          </p:cNvSpPr>
          <p:nvPr/>
        </p:nvSpPr>
        <p:spPr bwMode="auto">
          <a:xfrm>
            <a:off x="7847761" y="2724246"/>
            <a:ext cx="3571235" cy="6766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just">
              <a:lnSpc>
                <a:spcPct val="120000"/>
              </a:lnSpc>
            </a:pPr>
            <a:r>
              <a:rPr altLang="en-US" lang="zh-CN" sz="1600">
                <a:gradFill>
                  <a:gsLst>
                    <a:gs pos="100000">
                      <a:schemeClr val="tx1">
                        <a:lumMod val="85000"/>
                        <a:lumOff val="15000"/>
                      </a:schemeClr>
                    </a:gs>
                    <a:gs pos="0">
                      <a:schemeClr val="tx1">
                        <a:lumMod val="85000"/>
                        <a:lumOff val="15000"/>
                      </a:schemeClr>
                    </a:gs>
                  </a:gsLst>
                  <a:lin ang="0" scaled="0"/>
                </a:gradFill>
                <a:latin charset="-122" panose="020b0503020204020204" typeface="微软雅黑"/>
                <a:ea charset="-122" panose="020b0503020204020204" typeface="微软雅黑"/>
              </a:rPr>
              <a:t>复制粘贴您需要的文字内容，单击添加文字内容，言简意赅不罗嗦。</a:t>
            </a:r>
          </a:p>
        </p:txBody>
      </p:sp>
      <p:sp>
        <p:nvSpPr>
          <p:cNvPr id="26" name="矩形 25"/>
          <p:cNvSpPr/>
          <p:nvPr/>
        </p:nvSpPr>
        <p:spPr>
          <a:xfrm>
            <a:off x="7963873" y="2055931"/>
            <a:ext cx="1767429" cy="540878"/>
          </a:xfrm>
          <a:prstGeom prst="rect">
            <a:avLst/>
          </a:prstGeom>
          <a:solidFill>
            <a:srgbClr val="8CBF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a:r>
              <a:rPr altLang="en-US" b="1" lang="zh-CN" smtClean="0" sz="2400">
                <a:gradFill>
                  <a:gsLst>
                    <a:gs pos="21000">
                      <a:schemeClr val="bg1"/>
                    </a:gs>
                    <a:gs pos="77000">
                      <a:schemeClr val="bg1"/>
                    </a:gs>
                  </a:gsLst>
                  <a:lin ang="0" scaled="0"/>
                </a:gradFill>
                <a:latin charset="-122" panose="020b0503020204020204" typeface="微软雅黑"/>
                <a:ea charset="-122" panose="020b0503020204020204" typeface="微软雅黑"/>
              </a:rPr>
              <a:t>项目二</a:t>
            </a:r>
          </a:p>
        </p:txBody>
      </p:sp>
      <p:sp>
        <p:nvSpPr>
          <p:cNvPr id="27" name="矩形 6"/>
          <p:cNvSpPr>
            <a:spLocks noChangeArrowheads="1"/>
          </p:cNvSpPr>
          <p:nvPr/>
        </p:nvSpPr>
        <p:spPr bwMode="auto">
          <a:xfrm>
            <a:off x="3406799" y="6123460"/>
            <a:ext cx="3571235" cy="6766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just">
              <a:lnSpc>
                <a:spcPct val="120000"/>
              </a:lnSpc>
            </a:pPr>
            <a:r>
              <a:rPr altLang="en-US" lang="zh-CN" sz="1600">
                <a:gradFill>
                  <a:gsLst>
                    <a:gs pos="100000">
                      <a:schemeClr val="tx1">
                        <a:lumMod val="85000"/>
                        <a:lumOff val="15000"/>
                      </a:schemeClr>
                    </a:gs>
                    <a:gs pos="0">
                      <a:schemeClr val="tx1">
                        <a:lumMod val="85000"/>
                        <a:lumOff val="15000"/>
                      </a:schemeClr>
                    </a:gs>
                  </a:gsLst>
                  <a:lin ang="0" scaled="0"/>
                </a:gradFill>
                <a:latin charset="-122" panose="020b0503020204020204" typeface="微软雅黑"/>
                <a:ea charset="-122" panose="020b0503020204020204" typeface="微软雅黑"/>
              </a:rPr>
              <a:t>复制粘贴您需要的文字内容，单击添加文字内容，言简意赅不罗嗦。</a:t>
            </a:r>
          </a:p>
        </p:txBody>
      </p:sp>
      <p:sp>
        <p:nvSpPr>
          <p:cNvPr id="28" name="矩形 27"/>
          <p:cNvSpPr/>
          <p:nvPr/>
        </p:nvSpPr>
        <p:spPr>
          <a:xfrm>
            <a:off x="3522911" y="5455146"/>
            <a:ext cx="1767429" cy="540878"/>
          </a:xfrm>
          <a:prstGeom prst="rect">
            <a:avLst/>
          </a:prstGeom>
          <a:solidFill>
            <a:srgbClr val="F69F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a:r>
              <a:rPr altLang="en-US" b="1" lang="zh-CN" smtClean="0" sz="2400">
                <a:gradFill>
                  <a:gsLst>
                    <a:gs pos="21000">
                      <a:schemeClr val="bg1"/>
                    </a:gs>
                    <a:gs pos="77000">
                      <a:schemeClr val="bg1"/>
                    </a:gs>
                  </a:gsLst>
                  <a:lin ang="0" scaled="0"/>
                </a:gradFill>
                <a:latin charset="-122" panose="020b0503020204020204" typeface="微软雅黑"/>
                <a:ea charset="-122" panose="020b0503020204020204" typeface="微软雅黑"/>
              </a:rPr>
              <a:t>项目三</a:t>
            </a:r>
          </a:p>
        </p:txBody>
      </p:sp>
      <p:sp>
        <p:nvSpPr>
          <p:cNvPr id="29" name="矩形 6"/>
          <p:cNvSpPr>
            <a:spLocks noChangeArrowheads="1"/>
          </p:cNvSpPr>
          <p:nvPr/>
        </p:nvSpPr>
        <p:spPr bwMode="auto">
          <a:xfrm>
            <a:off x="3224656" y="2179109"/>
            <a:ext cx="3571235" cy="6766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just">
              <a:lnSpc>
                <a:spcPct val="120000"/>
              </a:lnSpc>
            </a:pPr>
            <a:r>
              <a:rPr altLang="en-US" lang="zh-CN" sz="1600">
                <a:gradFill>
                  <a:gsLst>
                    <a:gs pos="100000">
                      <a:schemeClr val="tx1">
                        <a:lumMod val="85000"/>
                        <a:lumOff val="15000"/>
                      </a:schemeClr>
                    </a:gs>
                    <a:gs pos="0">
                      <a:schemeClr val="tx1">
                        <a:lumMod val="85000"/>
                        <a:lumOff val="15000"/>
                      </a:schemeClr>
                    </a:gs>
                  </a:gsLst>
                  <a:lin ang="0" scaled="0"/>
                </a:gradFill>
                <a:latin charset="-122" panose="020b0503020204020204" typeface="微软雅黑"/>
                <a:ea charset="-122" panose="020b0503020204020204" typeface="微软雅黑"/>
              </a:rPr>
              <a:t>复制粘贴您需要的文字内容，单击添加文字内容，言简意赅不罗嗦。</a:t>
            </a:r>
          </a:p>
        </p:txBody>
      </p:sp>
      <p:sp>
        <p:nvSpPr>
          <p:cNvPr id="30" name="矩形 29"/>
          <p:cNvSpPr/>
          <p:nvPr/>
        </p:nvSpPr>
        <p:spPr>
          <a:xfrm>
            <a:off x="3340768" y="1510794"/>
            <a:ext cx="1767429" cy="540878"/>
          </a:xfrm>
          <a:prstGeom prst="rect">
            <a:avLst/>
          </a:prstGeom>
          <a:solidFill>
            <a:srgbClr val="F69F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a:r>
              <a:rPr altLang="en-US" b="1" lang="zh-CN" smtClean="0" sz="2400">
                <a:gradFill>
                  <a:gsLst>
                    <a:gs pos="21000">
                      <a:schemeClr val="bg1"/>
                    </a:gs>
                    <a:gs pos="77000">
                      <a:schemeClr val="bg1"/>
                    </a:gs>
                  </a:gsLst>
                  <a:lin ang="0" scaled="0"/>
                </a:gradFill>
                <a:latin charset="-122" panose="020b0503020204020204" typeface="微软雅黑"/>
                <a:ea charset="-122" panose="020b0503020204020204" typeface="微软雅黑"/>
              </a:rPr>
              <a:t>项目四</a:t>
            </a:r>
          </a:p>
        </p:txBody>
      </p:sp>
      <p:sp>
        <p:nvSpPr>
          <p:cNvPr id="31" name="矩形 6"/>
          <p:cNvSpPr>
            <a:spLocks noChangeArrowheads="1"/>
          </p:cNvSpPr>
          <p:nvPr/>
        </p:nvSpPr>
        <p:spPr bwMode="auto">
          <a:xfrm>
            <a:off x="697261" y="4190743"/>
            <a:ext cx="3571235" cy="6766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just">
              <a:lnSpc>
                <a:spcPct val="120000"/>
              </a:lnSpc>
            </a:pPr>
            <a:r>
              <a:rPr altLang="en-US" lang="zh-CN" sz="1600">
                <a:gradFill>
                  <a:gsLst>
                    <a:gs pos="100000">
                      <a:schemeClr val="tx1">
                        <a:lumMod val="85000"/>
                        <a:lumOff val="15000"/>
                      </a:schemeClr>
                    </a:gs>
                    <a:gs pos="0">
                      <a:schemeClr val="tx1">
                        <a:lumMod val="85000"/>
                        <a:lumOff val="15000"/>
                      </a:schemeClr>
                    </a:gs>
                  </a:gsLst>
                  <a:lin ang="0" scaled="0"/>
                </a:gradFill>
                <a:latin charset="-122" panose="020b0503020204020204" typeface="微软雅黑"/>
                <a:ea charset="-122" panose="020b0503020204020204" typeface="微软雅黑"/>
              </a:rPr>
              <a:t>复制粘贴您需要的文字内容，单击添加文字内容，言简意赅不罗嗦。</a:t>
            </a:r>
          </a:p>
        </p:txBody>
      </p:sp>
      <p:sp>
        <p:nvSpPr>
          <p:cNvPr id="32" name="矩形 31"/>
          <p:cNvSpPr/>
          <p:nvPr/>
        </p:nvSpPr>
        <p:spPr>
          <a:xfrm>
            <a:off x="813373" y="3522429"/>
            <a:ext cx="1767429" cy="540878"/>
          </a:xfrm>
          <a:prstGeom prst="rect">
            <a:avLst/>
          </a:prstGeom>
          <a:solidFill>
            <a:srgbClr val="8CBF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a:r>
              <a:rPr altLang="en-US" b="1" lang="zh-CN" smtClean="0" sz="2400">
                <a:gradFill>
                  <a:gsLst>
                    <a:gs pos="21000">
                      <a:schemeClr val="bg1"/>
                    </a:gs>
                    <a:gs pos="77000">
                      <a:schemeClr val="bg1"/>
                    </a:gs>
                  </a:gsLst>
                  <a:lin ang="0" scaled="0"/>
                </a:gradFill>
                <a:latin charset="-122" panose="020b0503020204020204" typeface="微软雅黑"/>
                <a:ea charset="-122" panose="020b0503020204020204" typeface="微软雅黑"/>
              </a:rPr>
              <a:t>项目五</a:t>
            </a:r>
          </a:p>
        </p:txBody>
      </p:sp>
    </p:spTree>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2" presetSubtype="2">
                                  <p:stCondLst>
                                    <p:cond delay="0"/>
                                  </p:stCondLst>
                                  <p:childTnLst>
                                    <p:set>
                                      <p:cBhvr>
                                        <p:cTn dur="1" fill="hold" id="6">
                                          <p:stCondLst>
                                            <p:cond delay="0"/>
                                          </p:stCondLst>
                                        </p:cTn>
                                        <p:tgtEl>
                                          <p:spTgt spid="22"/>
                                        </p:tgtEl>
                                        <p:attrNameLst>
                                          <p:attrName>style.visibility</p:attrName>
                                        </p:attrNameLst>
                                      </p:cBhvr>
                                      <p:to>
                                        <p:strVal val="visible"/>
                                      </p:to>
                                    </p:set>
                                    <p:animEffect filter="wipe(right)" transition="in">
                                      <p:cBhvr>
                                        <p:cTn dur="500" id="7"/>
                                        <p:tgtEl>
                                          <p:spTgt spid="22"/>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2" presetSubtype="2">
                                  <p:stCondLst>
                                    <p:cond delay="0"/>
                                  </p:stCondLst>
                                  <p:childTnLst>
                                    <p:set>
                                      <p:cBhvr>
                                        <p:cTn dur="1" fill="hold" id="11">
                                          <p:stCondLst>
                                            <p:cond delay="0"/>
                                          </p:stCondLst>
                                        </p:cTn>
                                        <p:tgtEl>
                                          <p:spTgt spid="24"/>
                                        </p:tgtEl>
                                        <p:attrNameLst>
                                          <p:attrName>style.visibility</p:attrName>
                                        </p:attrNameLst>
                                      </p:cBhvr>
                                      <p:to>
                                        <p:strVal val="visible"/>
                                      </p:to>
                                    </p:set>
                                    <p:anim calcmode="lin" valueType="num">
                                      <p:cBhvr additive="base">
                                        <p:cTn dur="500" fill="hold" id="12"/>
                                        <p:tgtEl>
                                          <p:spTgt spid="24"/>
                                        </p:tgtEl>
                                        <p:attrNameLst>
                                          <p:attrName>ppt_x</p:attrName>
                                        </p:attrNameLst>
                                      </p:cBhvr>
                                      <p:tavLst>
                                        <p:tav tm="0">
                                          <p:val>
                                            <p:strVal val="1+#ppt_w/2"/>
                                          </p:val>
                                        </p:tav>
                                        <p:tav tm="100000">
                                          <p:val>
                                            <p:strVal val="#ppt_x"/>
                                          </p:val>
                                        </p:tav>
                                      </p:tavLst>
                                    </p:anim>
                                    <p:anim calcmode="lin" valueType="num">
                                      <p:cBhvr additive="base">
                                        <p:cTn dur="500" fill="hold" id="13"/>
                                        <p:tgtEl>
                                          <p:spTgt spid="24"/>
                                        </p:tgtEl>
                                        <p:attrNameLst>
                                          <p:attrName>ppt_y</p:attrName>
                                        </p:attrNameLst>
                                      </p:cBhvr>
                                      <p:tavLst>
                                        <p:tav tm="0">
                                          <p:val>
                                            <p:strVal val="#ppt_y"/>
                                          </p:val>
                                        </p:tav>
                                        <p:tav tm="100000">
                                          <p:val>
                                            <p:strVal val="#ppt_y"/>
                                          </p:val>
                                        </p:tav>
                                      </p:tavLst>
                                    </p:anim>
                                  </p:childTnLst>
                                </p:cTn>
                              </p:par>
                            </p:childTnLst>
                          </p:cTn>
                        </p:par>
                      </p:childTnLst>
                    </p:cTn>
                  </p:par>
                  <p:par>
                    <p:cTn fill="hold" id="14" nodeType="clickPar">
                      <p:stCondLst>
                        <p:cond delay="indefinite"/>
                      </p:stCondLst>
                      <p:childTnLst>
                        <p:par>
                          <p:cTn fill="hold" id="15" nodeType="afterGroup">
                            <p:stCondLst>
                              <p:cond delay="0"/>
                            </p:stCondLst>
                            <p:childTnLst>
                              <p:par>
                                <p:cTn fill="hold" grpId="0" id="16" nodeType="clickEffect" presetClass="entr" presetID="22" presetSubtype="8">
                                  <p:stCondLst>
                                    <p:cond delay="0"/>
                                  </p:stCondLst>
                                  <p:childTnLst>
                                    <p:set>
                                      <p:cBhvr>
                                        <p:cTn dur="1" fill="hold" id="17">
                                          <p:stCondLst>
                                            <p:cond delay="0"/>
                                          </p:stCondLst>
                                        </p:cTn>
                                        <p:tgtEl>
                                          <p:spTgt spid="23"/>
                                        </p:tgtEl>
                                        <p:attrNameLst>
                                          <p:attrName>style.visibility</p:attrName>
                                        </p:attrNameLst>
                                      </p:cBhvr>
                                      <p:to>
                                        <p:strVal val="visible"/>
                                      </p:to>
                                    </p:set>
                                    <p:animEffect filter="wipe(left)" transition="in">
                                      <p:cBhvr>
                                        <p:cTn dur="500" id="18"/>
                                        <p:tgtEl>
                                          <p:spTgt spid="23"/>
                                        </p:tgtEl>
                                      </p:cBhvr>
                                    </p:animEffect>
                                  </p:childTnLst>
                                </p:cTn>
                              </p:par>
                            </p:childTnLst>
                          </p:cTn>
                        </p:par>
                      </p:childTnLst>
                    </p:cTn>
                  </p:par>
                  <p:par>
                    <p:cTn fill="hold" id="19" nodeType="clickPar">
                      <p:stCondLst>
                        <p:cond delay="indefinite"/>
                      </p:stCondLst>
                      <p:childTnLst>
                        <p:par>
                          <p:cTn fill="hold" id="20" nodeType="afterGroup">
                            <p:stCondLst>
                              <p:cond delay="0"/>
                            </p:stCondLst>
                            <p:childTnLst>
                              <p:par>
                                <p:cTn fill="hold" id="21" nodeType="clickEffect" presetClass="entr" presetID="22" presetSubtype="4">
                                  <p:stCondLst>
                                    <p:cond delay="0"/>
                                  </p:stCondLst>
                                  <p:childTnLst>
                                    <p:set>
                                      <p:cBhvr>
                                        <p:cTn dur="1" fill="hold" id="22">
                                          <p:stCondLst>
                                            <p:cond delay="0"/>
                                          </p:stCondLst>
                                        </p:cTn>
                                        <p:tgtEl>
                                          <p:spTgt spid="16"/>
                                        </p:tgtEl>
                                        <p:attrNameLst>
                                          <p:attrName>style.visibility</p:attrName>
                                        </p:attrNameLst>
                                      </p:cBhvr>
                                      <p:to>
                                        <p:strVal val="visible"/>
                                      </p:to>
                                    </p:set>
                                    <p:animEffect filter="wipe(down)" transition="in">
                                      <p:cBhvr>
                                        <p:cTn dur="500" id="23"/>
                                        <p:tgtEl>
                                          <p:spTgt spid="16"/>
                                        </p:tgtEl>
                                      </p:cBhvr>
                                    </p:animEffect>
                                  </p:childTnLst>
                                </p:cTn>
                              </p:par>
                            </p:childTnLst>
                          </p:cTn>
                        </p:par>
                      </p:childTnLst>
                    </p:cTn>
                  </p:par>
                  <p:par>
                    <p:cTn fill="hold" id="24" nodeType="clickPar">
                      <p:stCondLst>
                        <p:cond delay="indefinite"/>
                      </p:stCondLst>
                      <p:childTnLst>
                        <p:par>
                          <p:cTn fill="hold" id="25" nodeType="afterGroup">
                            <p:stCondLst>
                              <p:cond delay="0"/>
                            </p:stCondLst>
                            <p:childTnLst>
                              <p:par>
                                <p:cTn fill="hold" grpId="0" id="26" nodeType="clickEffect" presetClass="entr" presetID="2" presetSubtype="2">
                                  <p:stCondLst>
                                    <p:cond delay="0"/>
                                  </p:stCondLst>
                                  <p:childTnLst>
                                    <p:set>
                                      <p:cBhvr>
                                        <p:cTn dur="1" fill="hold" id="27">
                                          <p:stCondLst>
                                            <p:cond delay="0"/>
                                          </p:stCondLst>
                                        </p:cTn>
                                        <p:tgtEl>
                                          <p:spTgt spid="26"/>
                                        </p:tgtEl>
                                        <p:attrNameLst>
                                          <p:attrName>style.visibility</p:attrName>
                                        </p:attrNameLst>
                                      </p:cBhvr>
                                      <p:to>
                                        <p:strVal val="visible"/>
                                      </p:to>
                                    </p:set>
                                    <p:anim calcmode="lin" valueType="num">
                                      <p:cBhvr additive="base">
                                        <p:cTn dur="500" fill="hold" id="28"/>
                                        <p:tgtEl>
                                          <p:spTgt spid="26"/>
                                        </p:tgtEl>
                                        <p:attrNameLst>
                                          <p:attrName>ppt_x</p:attrName>
                                        </p:attrNameLst>
                                      </p:cBhvr>
                                      <p:tavLst>
                                        <p:tav tm="0">
                                          <p:val>
                                            <p:strVal val="1+#ppt_w/2"/>
                                          </p:val>
                                        </p:tav>
                                        <p:tav tm="100000">
                                          <p:val>
                                            <p:strVal val="#ppt_x"/>
                                          </p:val>
                                        </p:tav>
                                      </p:tavLst>
                                    </p:anim>
                                    <p:anim calcmode="lin" valueType="num">
                                      <p:cBhvr additive="base">
                                        <p:cTn dur="500" fill="hold" id="29"/>
                                        <p:tgtEl>
                                          <p:spTgt spid="26"/>
                                        </p:tgtEl>
                                        <p:attrNameLst>
                                          <p:attrName>ppt_y</p:attrName>
                                        </p:attrNameLst>
                                      </p:cBhvr>
                                      <p:tavLst>
                                        <p:tav tm="0">
                                          <p:val>
                                            <p:strVal val="#ppt_y"/>
                                          </p:val>
                                        </p:tav>
                                        <p:tav tm="100000">
                                          <p:val>
                                            <p:strVal val="#ppt_y"/>
                                          </p:val>
                                        </p:tav>
                                      </p:tavLst>
                                    </p:anim>
                                  </p:childTnLst>
                                </p:cTn>
                              </p:par>
                            </p:childTnLst>
                          </p:cTn>
                        </p:par>
                      </p:childTnLst>
                    </p:cTn>
                  </p:par>
                  <p:par>
                    <p:cTn fill="hold" id="30" nodeType="clickPar">
                      <p:stCondLst>
                        <p:cond delay="indefinite"/>
                      </p:stCondLst>
                      <p:childTnLst>
                        <p:par>
                          <p:cTn fill="hold" id="31" nodeType="afterGroup">
                            <p:stCondLst>
                              <p:cond delay="0"/>
                            </p:stCondLst>
                            <p:childTnLst>
                              <p:par>
                                <p:cTn fill="hold" grpId="0" id="32" nodeType="clickEffect" presetClass="entr" presetID="22" presetSubtype="8">
                                  <p:stCondLst>
                                    <p:cond delay="0"/>
                                  </p:stCondLst>
                                  <p:childTnLst>
                                    <p:set>
                                      <p:cBhvr>
                                        <p:cTn dur="1" fill="hold" id="33">
                                          <p:stCondLst>
                                            <p:cond delay="0"/>
                                          </p:stCondLst>
                                        </p:cTn>
                                        <p:tgtEl>
                                          <p:spTgt spid="25"/>
                                        </p:tgtEl>
                                        <p:attrNameLst>
                                          <p:attrName>style.visibility</p:attrName>
                                        </p:attrNameLst>
                                      </p:cBhvr>
                                      <p:to>
                                        <p:strVal val="visible"/>
                                      </p:to>
                                    </p:set>
                                    <p:animEffect filter="wipe(left)" transition="in">
                                      <p:cBhvr>
                                        <p:cTn dur="500" id="34"/>
                                        <p:tgtEl>
                                          <p:spTgt spid="25"/>
                                        </p:tgtEl>
                                      </p:cBhvr>
                                    </p:animEffect>
                                  </p:childTnLst>
                                </p:cTn>
                              </p:par>
                            </p:childTnLst>
                          </p:cTn>
                        </p:par>
                      </p:childTnLst>
                    </p:cTn>
                  </p:par>
                  <p:par>
                    <p:cTn fill="hold" id="35" nodeType="clickPar">
                      <p:stCondLst>
                        <p:cond delay="indefinite"/>
                      </p:stCondLst>
                      <p:childTnLst>
                        <p:par>
                          <p:cTn fill="hold" id="36" nodeType="afterGroup">
                            <p:stCondLst>
                              <p:cond delay="0"/>
                            </p:stCondLst>
                            <p:childTnLst>
                              <p:par>
                                <p:cTn fill="hold" id="37" nodeType="clickEffect" presetClass="entr" presetID="22" presetSubtype="1">
                                  <p:stCondLst>
                                    <p:cond delay="0"/>
                                  </p:stCondLst>
                                  <p:childTnLst>
                                    <p:set>
                                      <p:cBhvr>
                                        <p:cTn dur="1" fill="hold" id="38">
                                          <p:stCondLst>
                                            <p:cond delay="0"/>
                                          </p:stCondLst>
                                        </p:cTn>
                                        <p:tgtEl>
                                          <p:spTgt spid="19"/>
                                        </p:tgtEl>
                                        <p:attrNameLst>
                                          <p:attrName>style.visibility</p:attrName>
                                        </p:attrNameLst>
                                      </p:cBhvr>
                                      <p:to>
                                        <p:strVal val="visible"/>
                                      </p:to>
                                    </p:set>
                                    <p:animEffect filter="wipe(up)" transition="in">
                                      <p:cBhvr>
                                        <p:cTn dur="500" id="39"/>
                                        <p:tgtEl>
                                          <p:spTgt spid="19"/>
                                        </p:tgtEl>
                                      </p:cBhvr>
                                    </p:animEffect>
                                  </p:childTnLst>
                                </p:cTn>
                              </p:par>
                            </p:childTnLst>
                          </p:cTn>
                        </p:par>
                      </p:childTnLst>
                    </p:cTn>
                  </p:par>
                  <p:par>
                    <p:cTn fill="hold" id="40" nodeType="clickPar">
                      <p:stCondLst>
                        <p:cond delay="indefinite"/>
                      </p:stCondLst>
                      <p:childTnLst>
                        <p:par>
                          <p:cTn fill="hold" id="41" nodeType="afterGroup">
                            <p:stCondLst>
                              <p:cond delay="0"/>
                            </p:stCondLst>
                            <p:childTnLst>
                              <p:par>
                                <p:cTn fill="hold" grpId="0" id="42" nodeType="clickEffect" presetClass="entr" presetID="2" presetSubtype="8">
                                  <p:stCondLst>
                                    <p:cond delay="0"/>
                                  </p:stCondLst>
                                  <p:childTnLst>
                                    <p:set>
                                      <p:cBhvr>
                                        <p:cTn dur="1" fill="hold" id="43">
                                          <p:stCondLst>
                                            <p:cond delay="0"/>
                                          </p:stCondLst>
                                        </p:cTn>
                                        <p:tgtEl>
                                          <p:spTgt spid="28"/>
                                        </p:tgtEl>
                                        <p:attrNameLst>
                                          <p:attrName>style.visibility</p:attrName>
                                        </p:attrNameLst>
                                      </p:cBhvr>
                                      <p:to>
                                        <p:strVal val="visible"/>
                                      </p:to>
                                    </p:set>
                                    <p:anim calcmode="lin" valueType="num">
                                      <p:cBhvr additive="base">
                                        <p:cTn dur="500" fill="hold" id="44"/>
                                        <p:tgtEl>
                                          <p:spTgt spid="28"/>
                                        </p:tgtEl>
                                        <p:attrNameLst>
                                          <p:attrName>ppt_x</p:attrName>
                                        </p:attrNameLst>
                                      </p:cBhvr>
                                      <p:tavLst>
                                        <p:tav tm="0">
                                          <p:val>
                                            <p:strVal val="0-#ppt_w/2"/>
                                          </p:val>
                                        </p:tav>
                                        <p:tav tm="100000">
                                          <p:val>
                                            <p:strVal val="#ppt_x"/>
                                          </p:val>
                                        </p:tav>
                                      </p:tavLst>
                                    </p:anim>
                                    <p:anim calcmode="lin" valueType="num">
                                      <p:cBhvr additive="base">
                                        <p:cTn dur="500" fill="hold" id="45"/>
                                        <p:tgtEl>
                                          <p:spTgt spid="28"/>
                                        </p:tgtEl>
                                        <p:attrNameLst>
                                          <p:attrName>ppt_y</p:attrName>
                                        </p:attrNameLst>
                                      </p:cBhvr>
                                      <p:tavLst>
                                        <p:tav tm="0">
                                          <p:val>
                                            <p:strVal val="#ppt_y"/>
                                          </p:val>
                                        </p:tav>
                                        <p:tav tm="100000">
                                          <p:val>
                                            <p:strVal val="#ppt_y"/>
                                          </p:val>
                                        </p:tav>
                                      </p:tavLst>
                                    </p:anim>
                                  </p:childTnLst>
                                </p:cTn>
                              </p:par>
                            </p:childTnLst>
                          </p:cTn>
                        </p:par>
                      </p:childTnLst>
                    </p:cTn>
                  </p:par>
                  <p:par>
                    <p:cTn fill="hold" id="46" nodeType="clickPar">
                      <p:stCondLst>
                        <p:cond delay="indefinite"/>
                      </p:stCondLst>
                      <p:childTnLst>
                        <p:par>
                          <p:cTn fill="hold" id="47" nodeType="afterGroup">
                            <p:stCondLst>
                              <p:cond delay="0"/>
                            </p:stCondLst>
                            <p:childTnLst>
                              <p:par>
                                <p:cTn fill="hold" grpId="0" id="48" nodeType="clickEffect" presetClass="entr" presetID="22" presetSubtype="8">
                                  <p:stCondLst>
                                    <p:cond delay="0"/>
                                  </p:stCondLst>
                                  <p:childTnLst>
                                    <p:set>
                                      <p:cBhvr>
                                        <p:cTn dur="1" fill="hold" id="49">
                                          <p:stCondLst>
                                            <p:cond delay="0"/>
                                          </p:stCondLst>
                                        </p:cTn>
                                        <p:tgtEl>
                                          <p:spTgt spid="27"/>
                                        </p:tgtEl>
                                        <p:attrNameLst>
                                          <p:attrName>style.visibility</p:attrName>
                                        </p:attrNameLst>
                                      </p:cBhvr>
                                      <p:to>
                                        <p:strVal val="visible"/>
                                      </p:to>
                                    </p:set>
                                    <p:animEffect filter="wipe(left)" transition="in">
                                      <p:cBhvr>
                                        <p:cTn dur="500" id="50"/>
                                        <p:tgtEl>
                                          <p:spTgt spid="27"/>
                                        </p:tgtEl>
                                      </p:cBhvr>
                                    </p:animEffect>
                                  </p:childTnLst>
                                </p:cTn>
                              </p:par>
                            </p:childTnLst>
                          </p:cTn>
                        </p:par>
                      </p:childTnLst>
                    </p:cTn>
                  </p:par>
                  <p:par>
                    <p:cTn fill="hold" id="51" nodeType="clickPar">
                      <p:stCondLst>
                        <p:cond delay="indefinite"/>
                      </p:stCondLst>
                      <p:childTnLst>
                        <p:par>
                          <p:cTn fill="hold" id="52" nodeType="afterGroup">
                            <p:stCondLst>
                              <p:cond delay="0"/>
                            </p:stCondLst>
                            <p:childTnLst>
                              <p:par>
                                <p:cTn fill="hold" id="53" nodeType="clickEffect" presetClass="entr" presetID="22" presetSubtype="2">
                                  <p:stCondLst>
                                    <p:cond delay="0"/>
                                  </p:stCondLst>
                                  <p:childTnLst>
                                    <p:set>
                                      <p:cBhvr>
                                        <p:cTn dur="1" fill="hold" id="54">
                                          <p:stCondLst>
                                            <p:cond delay="0"/>
                                          </p:stCondLst>
                                        </p:cTn>
                                        <p:tgtEl>
                                          <p:spTgt spid="13"/>
                                        </p:tgtEl>
                                        <p:attrNameLst>
                                          <p:attrName>style.visibility</p:attrName>
                                        </p:attrNameLst>
                                      </p:cBhvr>
                                      <p:to>
                                        <p:strVal val="visible"/>
                                      </p:to>
                                    </p:set>
                                    <p:animEffect filter="wipe(right)" transition="in">
                                      <p:cBhvr>
                                        <p:cTn dur="500" id="55"/>
                                        <p:tgtEl>
                                          <p:spTgt spid="13"/>
                                        </p:tgtEl>
                                      </p:cBhvr>
                                    </p:animEffect>
                                  </p:childTnLst>
                                </p:cTn>
                              </p:par>
                            </p:childTnLst>
                          </p:cTn>
                        </p:par>
                      </p:childTnLst>
                    </p:cTn>
                  </p:par>
                  <p:par>
                    <p:cTn fill="hold" id="56" nodeType="clickPar">
                      <p:stCondLst>
                        <p:cond delay="indefinite"/>
                      </p:stCondLst>
                      <p:childTnLst>
                        <p:par>
                          <p:cTn fill="hold" id="57" nodeType="afterGroup">
                            <p:stCondLst>
                              <p:cond delay="0"/>
                            </p:stCondLst>
                            <p:childTnLst>
                              <p:par>
                                <p:cTn fill="hold" grpId="0" id="58" nodeType="clickEffect" presetClass="entr" presetID="2" presetSubtype="8">
                                  <p:stCondLst>
                                    <p:cond delay="0"/>
                                  </p:stCondLst>
                                  <p:childTnLst>
                                    <p:set>
                                      <p:cBhvr>
                                        <p:cTn dur="1" fill="hold" id="59">
                                          <p:stCondLst>
                                            <p:cond delay="0"/>
                                          </p:stCondLst>
                                        </p:cTn>
                                        <p:tgtEl>
                                          <p:spTgt spid="30"/>
                                        </p:tgtEl>
                                        <p:attrNameLst>
                                          <p:attrName>style.visibility</p:attrName>
                                        </p:attrNameLst>
                                      </p:cBhvr>
                                      <p:to>
                                        <p:strVal val="visible"/>
                                      </p:to>
                                    </p:set>
                                    <p:anim calcmode="lin" valueType="num">
                                      <p:cBhvr additive="base">
                                        <p:cTn dur="500" fill="hold" id="60"/>
                                        <p:tgtEl>
                                          <p:spTgt spid="30"/>
                                        </p:tgtEl>
                                        <p:attrNameLst>
                                          <p:attrName>ppt_x</p:attrName>
                                        </p:attrNameLst>
                                      </p:cBhvr>
                                      <p:tavLst>
                                        <p:tav tm="0">
                                          <p:val>
                                            <p:strVal val="0-#ppt_w/2"/>
                                          </p:val>
                                        </p:tav>
                                        <p:tav tm="100000">
                                          <p:val>
                                            <p:strVal val="#ppt_x"/>
                                          </p:val>
                                        </p:tav>
                                      </p:tavLst>
                                    </p:anim>
                                    <p:anim calcmode="lin" valueType="num">
                                      <p:cBhvr additive="base">
                                        <p:cTn dur="500" fill="hold" id="61"/>
                                        <p:tgtEl>
                                          <p:spTgt spid="30"/>
                                        </p:tgtEl>
                                        <p:attrNameLst>
                                          <p:attrName>ppt_y</p:attrName>
                                        </p:attrNameLst>
                                      </p:cBhvr>
                                      <p:tavLst>
                                        <p:tav tm="0">
                                          <p:val>
                                            <p:strVal val="#ppt_y"/>
                                          </p:val>
                                        </p:tav>
                                        <p:tav tm="100000">
                                          <p:val>
                                            <p:strVal val="#ppt_y"/>
                                          </p:val>
                                        </p:tav>
                                      </p:tavLst>
                                    </p:anim>
                                  </p:childTnLst>
                                </p:cTn>
                              </p:par>
                            </p:childTnLst>
                          </p:cTn>
                        </p:par>
                      </p:childTnLst>
                    </p:cTn>
                  </p:par>
                  <p:par>
                    <p:cTn fill="hold" id="62" nodeType="clickPar">
                      <p:stCondLst>
                        <p:cond delay="indefinite"/>
                      </p:stCondLst>
                      <p:childTnLst>
                        <p:par>
                          <p:cTn fill="hold" id="63" nodeType="afterGroup">
                            <p:stCondLst>
                              <p:cond delay="0"/>
                            </p:stCondLst>
                            <p:childTnLst>
                              <p:par>
                                <p:cTn fill="hold" grpId="0" id="64" nodeType="clickEffect" presetClass="entr" presetID="22" presetSubtype="8">
                                  <p:stCondLst>
                                    <p:cond delay="0"/>
                                  </p:stCondLst>
                                  <p:childTnLst>
                                    <p:set>
                                      <p:cBhvr>
                                        <p:cTn dur="1" fill="hold" id="65">
                                          <p:stCondLst>
                                            <p:cond delay="0"/>
                                          </p:stCondLst>
                                        </p:cTn>
                                        <p:tgtEl>
                                          <p:spTgt spid="29"/>
                                        </p:tgtEl>
                                        <p:attrNameLst>
                                          <p:attrName>style.visibility</p:attrName>
                                        </p:attrNameLst>
                                      </p:cBhvr>
                                      <p:to>
                                        <p:strVal val="visible"/>
                                      </p:to>
                                    </p:set>
                                    <p:animEffect filter="wipe(left)" transition="in">
                                      <p:cBhvr>
                                        <p:cTn dur="500" id="66"/>
                                        <p:tgtEl>
                                          <p:spTgt spid="29"/>
                                        </p:tgtEl>
                                      </p:cBhvr>
                                    </p:animEffect>
                                  </p:childTnLst>
                                </p:cTn>
                              </p:par>
                            </p:childTnLst>
                          </p:cTn>
                        </p:par>
                      </p:childTnLst>
                    </p:cTn>
                  </p:par>
                  <p:par>
                    <p:cTn fill="hold" id="67" nodeType="clickPar">
                      <p:stCondLst>
                        <p:cond delay="indefinite"/>
                      </p:stCondLst>
                      <p:childTnLst>
                        <p:par>
                          <p:cTn fill="hold" id="68" nodeType="afterGroup">
                            <p:stCondLst>
                              <p:cond delay="0"/>
                            </p:stCondLst>
                            <p:childTnLst>
                              <p:par>
                                <p:cTn fill="hold" id="69" nodeType="clickEffect" presetClass="entr" presetID="22" presetSubtype="2">
                                  <p:stCondLst>
                                    <p:cond delay="0"/>
                                  </p:stCondLst>
                                  <p:childTnLst>
                                    <p:set>
                                      <p:cBhvr>
                                        <p:cTn dur="1" fill="hold" id="70">
                                          <p:stCondLst>
                                            <p:cond delay="0"/>
                                          </p:stCondLst>
                                        </p:cTn>
                                        <p:tgtEl>
                                          <p:spTgt spid="10"/>
                                        </p:tgtEl>
                                        <p:attrNameLst>
                                          <p:attrName>style.visibility</p:attrName>
                                        </p:attrNameLst>
                                      </p:cBhvr>
                                      <p:to>
                                        <p:strVal val="visible"/>
                                      </p:to>
                                    </p:set>
                                    <p:animEffect filter="wipe(right)" transition="in">
                                      <p:cBhvr>
                                        <p:cTn dur="500" id="71"/>
                                        <p:tgtEl>
                                          <p:spTgt spid="10"/>
                                        </p:tgtEl>
                                      </p:cBhvr>
                                    </p:animEffect>
                                  </p:childTnLst>
                                </p:cTn>
                              </p:par>
                            </p:childTnLst>
                          </p:cTn>
                        </p:par>
                      </p:childTnLst>
                    </p:cTn>
                  </p:par>
                  <p:par>
                    <p:cTn fill="hold" id="72" nodeType="clickPar">
                      <p:stCondLst>
                        <p:cond delay="indefinite"/>
                      </p:stCondLst>
                      <p:childTnLst>
                        <p:par>
                          <p:cTn fill="hold" id="73" nodeType="afterGroup">
                            <p:stCondLst>
                              <p:cond delay="0"/>
                            </p:stCondLst>
                            <p:childTnLst>
                              <p:par>
                                <p:cTn fill="hold" grpId="0" id="74" nodeType="clickEffect" presetClass="entr" presetID="2" presetSubtype="8">
                                  <p:stCondLst>
                                    <p:cond delay="0"/>
                                  </p:stCondLst>
                                  <p:childTnLst>
                                    <p:set>
                                      <p:cBhvr>
                                        <p:cTn dur="1" fill="hold" id="75">
                                          <p:stCondLst>
                                            <p:cond delay="0"/>
                                          </p:stCondLst>
                                        </p:cTn>
                                        <p:tgtEl>
                                          <p:spTgt spid="32"/>
                                        </p:tgtEl>
                                        <p:attrNameLst>
                                          <p:attrName>style.visibility</p:attrName>
                                        </p:attrNameLst>
                                      </p:cBhvr>
                                      <p:to>
                                        <p:strVal val="visible"/>
                                      </p:to>
                                    </p:set>
                                    <p:anim calcmode="lin" valueType="num">
                                      <p:cBhvr additive="base">
                                        <p:cTn dur="500" fill="hold" id="76"/>
                                        <p:tgtEl>
                                          <p:spTgt spid="32"/>
                                        </p:tgtEl>
                                        <p:attrNameLst>
                                          <p:attrName>ppt_x</p:attrName>
                                        </p:attrNameLst>
                                      </p:cBhvr>
                                      <p:tavLst>
                                        <p:tav tm="0">
                                          <p:val>
                                            <p:strVal val="0-#ppt_w/2"/>
                                          </p:val>
                                        </p:tav>
                                        <p:tav tm="100000">
                                          <p:val>
                                            <p:strVal val="#ppt_x"/>
                                          </p:val>
                                        </p:tav>
                                      </p:tavLst>
                                    </p:anim>
                                    <p:anim calcmode="lin" valueType="num">
                                      <p:cBhvr additive="base">
                                        <p:cTn dur="500" fill="hold" id="77"/>
                                        <p:tgtEl>
                                          <p:spTgt spid="32"/>
                                        </p:tgtEl>
                                        <p:attrNameLst>
                                          <p:attrName>ppt_y</p:attrName>
                                        </p:attrNameLst>
                                      </p:cBhvr>
                                      <p:tavLst>
                                        <p:tav tm="0">
                                          <p:val>
                                            <p:strVal val="#ppt_y"/>
                                          </p:val>
                                        </p:tav>
                                        <p:tav tm="100000">
                                          <p:val>
                                            <p:strVal val="#ppt_y"/>
                                          </p:val>
                                        </p:tav>
                                      </p:tavLst>
                                    </p:anim>
                                  </p:childTnLst>
                                </p:cTn>
                              </p:par>
                            </p:childTnLst>
                          </p:cTn>
                        </p:par>
                      </p:childTnLst>
                    </p:cTn>
                  </p:par>
                  <p:par>
                    <p:cTn fill="hold" id="78" nodeType="clickPar">
                      <p:stCondLst>
                        <p:cond delay="indefinite"/>
                      </p:stCondLst>
                      <p:childTnLst>
                        <p:par>
                          <p:cTn fill="hold" id="79" nodeType="afterGroup">
                            <p:stCondLst>
                              <p:cond delay="0"/>
                            </p:stCondLst>
                            <p:childTnLst>
                              <p:par>
                                <p:cTn fill="hold" grpId="0" id="80" nodeType="clickEffect" presetClass="entr" presetID="22" presetSubtype="8">
                                  <p:stCondLst>
                                    <p:cond delay="0"/>
                                  </p:stCondLst>
                                  <p:childTnLst>
                                    <p:set>
                                      <p:cBhvr>
                                        <p:cTn dur="1" fill="hold" id="81">
                                          <p:stCondLst>
                                            <p:cond delay="0"/>
                                          </p:stCondLst>
                                        </p:cTn>
                                        <p:tgtEl>
                                          <p:spTgt spid="31"/>
                                        </p:tgtEl>
                                        <p:attrNameLst>
                                          <p:attrName>style.visibility</p:attrName>
                                        </p:attrNameLst>
                                      </p:cBhvr>
                                      <p:to>
                                        <p:strVal val="visible"/>
                                      </p:to>
                                    </p:set>
                                    <p:animEffect filter="wipe(left)" transition="in">
                                      <p:cBhvr>
                                        <p:cTn dur="500" id="82"/>
                                        <p:tgtEl>
                                          <p:spTgt spid="3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P grpId="0" spid="23"/>
      <p:bldP grpId="0" spid="24"/>
      <p:bldP grpId="0" spid="25"/>
      <p:bldP grpId="0" spid="26"/>
      <p:bldP grpId="0" spid="27"/>
      <p:bldP grpId="0" spid="28"/>
      <p:bldP grpId="0" spid="29"/>
      <p:bldP grpId="0" spid="30"/>
      <p:bldP grpId="0" spid="31"/>
      <p:bldP grpId="0" spid="32"/>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6" name="图片 25"/>
          <p:cNvPicPr>
            <a:picLocks noChangeAspect="1"/>
          </p:cNvPicPr>
          <p:nvPr/>
        </p:nvPicPr>
        <p:blipFill>
          <a:blip r:embed="rId2">
            <a:extLst>
              <a:ext uri="{28A0092B-C50C-407E-A947-70E740481C1C}">
                <a14:useLocalDpi val="0"/>
              </a:ext>
            </a:extLst>
          </a:blip>
          <a:stretch>
            <a:fillRect/>
          </a:stretch>
        </p:blipFill>
        <p:spPr>
          <a:xfrm flipH="1">
            <a:off x="9395113" y="0"/>
            <a:ext cx="2796887" cy="5392398"/>
          </a:xfrm>
          <a:prstGeom prst="rect">
            <a:avLst/>
          </a:prstGeom>
        </p:spPr>
      </p:pic>
      <p:pic>
        <p:nvPicPr>
          <p:cNvPr id="27" name="图片 26"/>
          <p:cNvPicPr>
            <a:picLocks noChangeAspect="1"/>
          </p:cNvPicPr>
          <p:nvPr/>
        </p:nvPicPr>
        <p:blipFill>
          <a:blip r:embed="rId3">
            <a:extLst>
              <a:ext uri="{28A0092B-C50C-407E-A947-70E740481C1C}">
                <a14:useLocalDpi val="0"/>
              </a:ext>
            </a:extLst>
          </a:blip>
          <a:stretch>
            <a:fillRect/>
          </a:stretch>
        </p:blipFill>
        <p:spPr>
          <a:xfrm>
            <a:off x="9797089" y="2518975"/>
            <a:ext cx="2288167" cy="2571900"/>
          </a:xfrm>
          <a:prstGeom prst="rect">
            <a:avLst/>
          </a:prstGeom>
        </p:spPr>
      </p:pic>
      <p:sp>
        <p:nvSpPr>
          <p:cNvPr id="19" name="矩形 18"/>
          <p:cNvSpPr/>
          <p:nvPr/>
        </p:nvSpPr>
        <p:spPr>
          <a:xfrm>
            <a:off x="3241964" y="1302327"/>
            <a:ext cx="5708072" cy="3585706"/>
          </a:xfrm>
          <a:prstGeom prst="rect">
            <a:avLst/>
          </a:prstGeom>
          <a:noFill/>
          <a:ln w="76200">
            <a:solidFill>
              <a:srgbClr val="C3CBC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21" name="图片 20"/>
          <p:cNvPicPr>
            <a:picLocks noChangeAspect="1"/>
          </p:cNvPicPr>
          <p:nvPr/>
        </p:nvPicPr>
        <p:blipFill>
          <a:blip r:embed="rId4">
            <a:extLst>
              <a:ext uri="{28A0092B-C50C-407E-A947-70E740481C1C}">
                <a14:useLocalDpi val="0"/>
              </a:ext>
            </a:extLst>
          </a:blip>
          <a:stretch>
            <a:fillRect/>
          </a:stretch>
        </p:blipFill>
        <p:spPr>
          <a:xfrm flipH="1">
            <a:off x="-2" y="0"/>
            <a:ext cx="4271818" cy="3588327"/>
          </a:xfrm>
          <a:prstGeom prst="rect">
            <a:avLst/>
          </a:prstGeom>
        </p:spPr>
      </p:pic>
      <p:pic>
        <p:nvPicPr>
          <p:cNvPr id="22" name="图片 21"/>
          <p:cNvPicPr>
            <a:picLocks noChangeAspect="1"/>
          </p:cNvPicPr>
          <p:nvPr/>
        </p:nvPicPr>
        <p:blipFill>
          <a:blip r:embed="rId5">
            <a:extLst>
              <a:ext uri="{28A0092B-C50C-407E-A947-70E740481C1C}">
                <a14:useLocalDpi val="0"/>
              </a:ext>
            </a:extLst>
          </a:blip>
          <a:stretch>
            <a:fillRect/>
          </a:stretch>
        </p:blipFill>
        <p:spPr>
          <a:xfrm rot="16200000">
            <a:off x="8470392" y="-673610"/>
            <a:ext cx="3048001" cy="4395217"/>
          </a:xfrm>
          <a:prstGeom prst="rect">
            <a:avLst/>
          </a:prstGeom>
        </p:spPr>
      </p:pic>
      <p:pic>
        <p:nvPicPr>
          <p:cNvPr id="23" name="图片 22"/>
          <p:cNvPicPr>
            <a:picLocks noChangeAspect="1"/>
          </p:cNvPicPr>
          <p:nvPr/>
        </p:nvPicPr>
        <p:blipFill>
          <a:blip r:embed="rId6">
            <a:extLst>
              <a:ext uri="{28A0092B-C50C-407E-A947-70E740481C1C}">
                <a14:useLocalDpi val="0"/>
              </a:ext>
            </a:extLst>
          </a:blip>
          <a:stretch>
            <a:fillRect/>
          </a:stretch>
        </p:blipFill>
        <p:spPr>
          <a:xfrm flipH="1" rot="5400000">
            <a:off x="3299784" y="1245766"/>
            <a:ext cx="1993797" cy="2109436"/>
          </a:xfrm>
          <a:prstGeom prst="rect">
            <a:avLst/>
          </a:prstGeom>
        </p:spPr>
      </p:pic>
      <p:pic>
        <p:nvPicPr>
          <p:cNvPr id="24" name="图片 23"/>
          <p:cNvPicPr>
            <a:picLocks noChangeAspect="1"/>
          </p:cNvPicPr>
          <p:nvPr/>
        </p:nvPicPr>
        <p:blipFill>
          <a:blip r:embed="rId7">
            <a:extLst>
              <a:ext uri="{28A0092B-C50C-407E-A947-70E740481C1C}">
                <a14:useLocalDpi val="0"/>
              </a:ext>
            </a:extLst>
          </a:blip>
          <a:stretch>
            <a:fillRect/>
          </a:stretch>
        </p:blipFill>
        <p:spPr>
          <a:xfrm flipH="1">
            <a:off x="6710948" y="3283587"/>
            <a:ext cx="2239087" cy="1603187"/>
          </a:xfrm>
          <a:prstGeom prst="rect">
            <a:avLst/>
          </a:prstGeom>
        </p:spPr>
      </p:pic>
      <p:pic>
        <p:nvPicPr>
          <p:cNvPr id="25" name="图片 24"/>
          <p:cNvPicPr>
            <a:picLocks noChangeAspect="1"/>
          </p:cNvPicPr>
          <p:nvPr/>
        </p:nvPicPr>
        <p:blipFill>
          <a:blip r:embed="rId8">
            <a:extLst>
              <a:ext uri="{28A0092B-C50C-407E-A947-70E740481C1C}">
                <a14:useLocalDpi val="0"/>
              </a:ext>
            </a:extLst>
          </a:blip>
          <a:stretch>
            <a:fillRect/>
          </a:stretch>
        </p:blipFill>
        <p:spPr>
          <a:xfrm flipV="1">
            <a:off x="-3" y="3297383"/>
            <a:ext cx="1797387" cy="2430068"/>
          </a:xfrm>
          <a:prstGeom prst="rect">
            <a:avLst/>
          </a:prstGeom>
        </p:spPr>
      </p:pic>
      <p:sp>
        <p:nvSpPr>
          <p:cNvPr id="28" name="文本框 27"/>
          <p:cNvSpPr txBox="1"/>
          <p:nvPr/>
        </p:nvSpPr>
        <p:spPr>
          <a:xfrm>
            <a:off x="4458371" y="5392398"/>
            <a:ext cx="3230880" cy="1005840"/>
          </a:xfrm>
          <a:prstGeom prst="rect">
            <a:avLst/>
          </a:prstGeom>
          <a:noFill/>
          <a:effectLst/>
        </p:spPr>
        <p:txBody>
          <a:bodyPr rtlCol="0" wrap="none">
            <a:spAutoFit/>
          </a:bodyPr>
          <a:lstStyle/>
          <a:p>
            <a:r>
              <a:rPr altLang="en-US" b="1" lang="zh-CN" smtClean="0" sz="6000">
                <a:solidFill>
                  <a:srgbClr val="6AA141"/>
                </a:solidFill>
                <a:latin charset="-122" panose="02010509060101010101" pitchFamily="49" typeface="幼圆"/>
                <a:ea charset="-122" panose="02010509060101010101" pitchFamily="49" typeface="幼圆"/>
              </a:rPr>
              <a:t>工作体会</a:t>
            </a:r>
          </a:p>
        </p:txBody>
      </p:sp>
      <p:sp>
        <p:nvSpPr>
          <p:cNvPr descr="e7d195523061f1c0deeec63e560781cfd59afb0ea006f2a87ABB68BF51EA6619813959095094C18C62A12F549504892A4AAA8C1554C6663626E05CA27F281A14E6983772AFC3FB97135759321DEA3D703E9D8D869A2273EE15F7786D4E56DEDED63BD2F10CB6E5D04823C28859D9FF914F3D5DCF4D261CEE3DCEEE1F386CCDE622CCBB2A0B57F7630BB2477A5288500F" id="14" name="Freeform 13"/>
          <p:cNvSpPr/>
          <p:nvPr/>
        </p:nvSpPr>
        <p:spPr bwMode="auto">
          <a:xfrm>
            <a:off x="5258350" y="2462583"/>
            <a:ext cx="1699218" cy="1697344"/>
          </a:xfrm>
          <a:custGeom>
            <a:gdLst>
              <a:gd fmla="*/ 610 w 610" name="T0"/>
              <a:gd fmla="*/ 197 h 610" name="T1"/>
              <a:gd fmla="*/ 610 w 610" name="T2"/>
              <a:gd fmla="*/ 0 h 610" name="T3"/>
              <a:gd fmla="*/ 588 w 610" name="T4"/>
              <a:gd fmla="*/ 0 h 610" name="T5"/>
              <a:gd fmla="*/ 516 w 610" name="T6"/>
              <a:gd fmla="*/ 101 h 610" name="T7"/>
              <a:gd fmla="*/ 126 w 610" name="T8"/>
              <a:gd fmla="*/ 0 h 610" name="T9"/>
              <a:gd fmla="*/ 0 w 610" name="T10"/>
              <a:gd fmla="*/ 133 h 610" name="T11"/>
              <a:gd fmla="*/ 0 w 610" name="T12"/>
              <a:gd fmla="*/ 330 h 610" name="T13"/>
              <a:gd fmla="*/ 1 w 610" name="T14"/>
              <a:gd fmla="*/ 330 h 610" name="T15"/>
              <a:gd fmla="*/ 175 w 610" name="T16"/>
              <a:gd fmla="*/ 275 h 610" name="T17"/>
              <a:gd fmla="*/ 322 w 610" name="T18"/>
              <a:gd fmla="*/ 275 h 610" name="T19"/>
              <a:gd fmla="*/ 585 w 610" name="T20"/>
              <a:gd fmla="*/ 206 h 610" name="T21"/>
              <a:gd fmla="*/ 316 w 610" name="T22"/>
              <a:gd fmla="*/ 292 h 610" name="T23"/>
              <a:gd fmla="*/ 316 w 610" name="T24"/>
              <a:gd fmla="*/ 292 h 610" name="T25"/>
              <a:gd fmla="*/ 175 w 610" name="T26"/>
              <a:gd fmla="*/ 292 h 610" name="T27"/>
              <a:gd fmla="*/ 175 w 610" name="T28"/>
              <a:gd fmla="*/ 310 h 610" name="T29"/>
              <a:gd fmla="*/ 313 w 610" name="T30"/>
              <a:gd fmla="*/ 445 h 610" name="T31"/>
              <a:gd fmla="*/ 186 w 610" name="T32"/>
              <a:gd fmla="*/ 575 h 610" name="T33"/>
              <a:gd fmla="*/ 125 w 610" name="T34"/>
              <a:gd fmla="*/ 569 h 610" name="T35"/>
              <a:gd fmla="*/ 249 w 610" name="T36"/>
              <a:gd fmla="*/ 445 h 610" name="T37"/>
              <a:gd fmla="*/ 125 w 610" name="T38"/>
              <a:gd fmla="*/ 321 h 610" name="T39"/>
              <a:gd fmla="*/ 0 w 610" name="T40"/>
              <a:gd fmla="*/ 445 h 610" name="T41"/>
              <a:gd fmla="*/ 305 w 610" name="T42"/>
              <a:gd fmla="*/ 610 h 610" name="T43"/>
              <a:gd fmla="*/ 610 w 610" name="T44"/>
              <a:gd fmla="*/ 445 h 610" name="T45"/>
              <a:gd fmla="*/ 487 w 610" name="T46"/>
              <a:gd fmla="*/ 305 h 610" name="T47"/>
              <a:gd fmla="*/ 610 w 610" name="T48"/>
              <a:gd fmla="*/ 197 h 61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610" w="610">
                <a:moveTo>
                  <a:pt x="610" y="197"/>
                </a:moveTo>
                <a:cubicBezTo>
                  <a:pt x="610" y="89"/>
                  <a:pt x="610" y="0"/>
                  <a:pt x="610" y="0"/>
                </a:cubicBezTo>
                <a:cubicBezTo>
                  <a:pt x="588" y="0"/>
                  <a:pt x="588" y="0"/>
                  <a:pt x="588" y="0"/>
                </a:cubicBezTo>
                <a:cubicBezTo>
                  <a:pt x="588" y="68"/>
                  <a:pt x="559" y="101"/>
                  <a:pt x="516" y="101"/>
                </a:cubicBezTo>
                <a:cubicBezTo>
                  <a:pt x="393" y="101"/>
                  <a:pt x="276" y="0"/>
                  <a:pt x="126" y="0"/>
                </a:cubicBezTo>
                <a:cubicBezTo>
                  <a:pt x="48" y="0"/>
                  <a:pt x="0" y="65"/>
                  <a:pt x="0" y="133"/>
                </a:cubicBezTo>
                <a:cubicBezTo>
                  <a:pt x="0" y="204"/>
                  <a:pt x="0" y="309"/>
                  <a:pt x="0" y="330"/>
                </a:cubicBezTo>
                <a:cubicBezTo>
                  <a:pt x="1" y="330"/>
                  <a:pt x="1" y="330"/>
                  <a:pt x="1" y="330"/>
                </a:cubicBezTo>
                <a:cubicBezTo>
                  <a:pt x="4" y="317"/>
                  <a:pt x="25" y="275"/>
                  <a:pt x="175" y="275"/>
                </a:cubicBezTo>
                <a:cubicBezTo>
                  <a:pt x="176" y="275"/>
                  <a:pt x="320" y="275"/>
                  <a:pt x="322" y="275"/>
                </a:cubicBezTo>
                <a:cubicBezTo>
                  <a:pt x="556" y="275"/>
                  <a:pt x="585" y="232"/>
                  <a:pt x="585" y="206"/>
                </a:cubicBezTo>
                <a:cubicBezTo>
                  <a:pt x="585" y="238"/>
                  <a:pt x="582" y="292"/>
                  <a:pt x="316" y="292"/>
                </a:cubicBezTo>
                <a:cubicBezTo>
                  <a:pt x="316" y="292"/>
                  <a:pt x="316" y="292"/>
                  <a:pt x="316" y="292"/>
                </a:cubicBezTo>
                <a:cubicBezTo>
                  <a:pt x="309" y="292"/>
                  <a:pt x="175" y="292"/>
                  <a:pt x="175" y="292"/>
                </a:cubicBezTo>
                <a:cubicBezTo>
                  <a:pt x="175" y="310"/>
                  <a:pt x="175" y="310"/>
                  <a:pt x="175" y="310"/>
                </a:cubicBezTo>
                <a:cubicBezTo>
                  <a:pt x="246" y="325"/>
                  <a:pt x="313" y="352"/>
                  <a:pt x="313" y="445"/>
                </a:cubicBezTo>
                <a:cubicBezTo>
                  <a:pt x="313" y="519"/>
                  <a:pt x="246" y="575"/>
                  <a:pt x="186" y="575"/>
                </a:cubicBezTo>
                <a:cubicBezTo>
                  <a:pt x="137" y="575"/>
                  <a:pt x="125" y="569"/>
                  <a:pt x="125" y="569"/>
                </a:cubicBezTo>
                <a:cubicBezTo>
                  <a:pt x="190" y="569"/>
                  <a:pt x="249" y="526"/>
                  <a:pt x="249" y="445"/>
                </a:cubicBezTo>
                <a:cubicBezTo>
                  <a:pt x="249" y="364"/>
                  <a:pt x="180" y="321"/>
                  <a:pt x="125" y="321"/>
                </a:cubicBezTo>
                <a:cubicBezTo>
                  <a:pt x="69" y="321"/>
                  <a:pt x="0" y="366"/>
                  <a:pt x="0" y="445"/>
                </a:cubicBezTo>
                <a:cubicBezTo>
                  <a:pt x="0" y="532"/>
                  <a:pt x="66" y="610"/>
                  <a:pt x="305" y="610"/>
                </a:cubicBezTo>
                <a:cubicBezTo>
                  <a:pt x="545" y="610"/>
                  <a:pt x="610" y="555"/>
                  <a:pt x="610" y="445"/>
                </a:cubicBezTo>
                <a:cubicBezTo>
                  <a:pt x="610" y="359"/>
                  <a:pt x="562" y="321"/>
                  <a:pt x="487" y="305"/>
                </a:cubicBezTo>
                <a:cubicBezTo>
                  <a:pt x="575" y="291"/>
                  <a:pt x="610" y="259"/>
                  <a:pt x="610" y="197"/>
                </a:cubicBezTo>
                <a:close/>
              </a:path>
            </a:pathLst>
          </a:custGeom>
          <a:solidFill>
            <a:srgbClr val="71A54A"/>
          </a:solidFill>
          <a:ln>
            <a:noFill/>
          </a:ln>
        </p:spPr>
        <p:txBody>
          <a:bodyPr anchor="t" anchorCtr="0" bIns="45720" compatLnSpc="1" lIns="91440" numCol="1" rIns="91440" tIns="45720" vert="horz" wrap="square"/>
          <a:lstStyle/>
          <a:p>
            <a:endParaRPr altLang="en-US" lang="zh-CN"/>
          </a:p>
        </p:txBody>
      </p:sp>
    </p:spTree>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5000" fill="hold" id="5" nodeType="withEffect" presetClass="entr" presetID="2" presetSubtype="9">
                                  <p:stCondLst>
                                    <p:cond delay="0"/>
                                  </p:stCondLst>
                                  <p:childTnLst>
                                    <p:set>
                                      <p:cBhvr>
                                        <p:cTn dur="1" fill="hold" id="6">
                                          <p:stCondLst>
                                            <p:cond delay="0"/>
                                          </p:stCondLst>
                                        </p:cTn>
                                        <p:tgtEl>
                                          <p:spTgt spid="21"/>
                                        </p:tgtEl>
                                        <p:attrNameLst>
                                          <p:attrName>style.visibility</p:attrName>
                                        </p:attrNameLst>
                                      </p:cBhvr>
                                      <p:to>
                                        <p:strVal val="visible"/>
                                      </p:to>
                                    </p:set>
                                    <p:anim calcmode="lin" valueType="num">
                                      <p:cBhvr additive="base">
                                        <p:cTn dur="1500" fill="hold" id="7"/>
                                        <p:tgtEl>
                                          <p:spTgt spid="21"/>
                                        </p:tgtEl>
                                        <p:attrNameLst>
                                          <p:attrName>ppt_x</p:attrName>
                                        </p:attrNameLst>
                                      </p:cBhvr>
                                      <p:tavLst>
                                        <p:tav tm="0">
                                          <p:val>
                                            <p:strVal val="0-#ppt_w/2"/>
                                          </p:val>
                                        </p:tav>
                                        <p:tav tm="100000">
                                          <p:val>
                                            <p:strVal val="#ppt_x"/>
                                          </p:val>
                                        </p:tav>
                                      </p:tavLst>
                                    </p:anim>
                                    <p:anim calcmode="lin" valueType="num">
                                      <p:cBhvr additive="base">
                                        <p:cTn dur="1500" fill="hold" id="8"/>
                                        <p:tgtEl>
                                          <p:spTgt spid="21"/>
                                        </p:tgtEl>
                                        <p:attrNameLst>
                                          <p:attrName>ppt_y</p:attrName>
                                        </p:attrNameLst>
                                      </p:cBhvr>
                                      <p:tavLst>
                                        <p:tav tm="0">
                                          <p:val>
                                            <p:strVal val="0-#ppt_h/2"/>
                                          </p:val>
                                        </p:tav>
                                        <p:tav tm="100000">
                                          <p:val>
                                            <p:strVal val="#ppt_y"/>
                                          </p:val>
                                        </p:tav>
                                      </p:tavLst>
                                    </p:anim>
                                  </p:childTnLst>
                                </p:cTn>
                              </p:par>
                              <p:par>
                                <p:cTn decel="15000" fill="hold" id="9" nodeType="withEffect" presetClass="entr" presetID="2" presetSubtype="3">
                                  <p:stCondLst>
                                    <p:cond delay="0"/>
                                  </p:stCondLst>
                                  <p:childTnLst>
                                    <p:set>
                                      <p:cBhvr>
                                        <p:cTn dur="1" fill="hold" id="10">
                                          <p:stCondLst>
                                            <p:cond delay="0"/>
                                          </p:stCondLst>
                                        </p:cTn>
                                        <p:tgtEl>
                                          <p:spTgt spid="22"/>
                                        </p:tgtEl>
                                        <p:attrNameLst>
                                          <p:attrName>style.visibility</p:attrName>
                                        </p:attrNameLst>
                                      </p:cBhvr>
                                      <p:to>
                                        <p:strVal val="visible"/>
                                      </p:to>
                                    </p:set>
                                    <p:anim calcmode="lin" valueType="num">
                                      <p:cBhvr additive="base">
                                        <p:cTn dur="1500" fill="hold" id="11"/>
                                        <p:tgtEl>
                                          <p:spTgt spid="22"/>
                                        </p:tgtEl>
                                        <p:attrNameLst>
                                          <p:attrName>ppt_x</p:attrName>
                                        </p:attrNameLst>
                                      </p:cBhvr>
                                      <p:tavLst>
                                        <p:tav tm="0">
                                          <p:val>
                                            <p:strVal val="1+#ppt_w/2"/>
                                          </p:val>
                                        </p:tav>
                                        <p:tav tm="100000">
                                          <p:val>
                                            <p:strVal val="#ppt_x"/>
                                          </p:val>
                                        </p:tav>
                                      </p:tavLst>
                                    </p:anim>
                                    <p:anim calcmode="lin" valueType="num">
                                      <p:cBhvr additive="base">
                                        <p:cTn dur="1500" fill="hold" id="12"/>
                                        <p:tgtEl>
                                          <p:spTgt spid="22"/>
                                        </p:tgtEl>
                                        <p:attrNameLst>
                                          <p:attrName>ppt_y</p:attrName>
                                        </p:attrNameLst>
                                      </p:cBhvr>
                                      <p:tavLst>
                                        <p:tav tm="0">
                                          <p:val>
                                            <p:strVal val="0-#ppt_h/2"/>
                                          </p:val>
                                        </p:tav>
                                        <p:tav tm="100000">
                                          <p:val>
                                            <p:strVal val="#ppt_y"/>
                                          </p:val>
                                        </p:tav>
                                      </p:tavLst>
                                    </p:anim>
                                  </p:childTnLst>
                                </p:cTn>
                              </p:par>
                            </p:childTnLst>
                          </p:cTn>
                        </p:par>
                        <p:par>
                          <p:cTn fill="hold" id="13" nodeType="afterGroup">
                            <p:stCondLst>
                              <p:cond delay="1500"/>
                            </p:stCondLst>
                            <p:childTnLst>
                              <p:par>
                                <p:cTn fill="hold" grpId="0" id="14" nodeType="afterEffect" presetClass="entr" presetID="6" presetSubtype="16">
                                  <p:stCondLst>
                                    <p:cond delay="0"/>
                                  </p:stCondLst>
                                  <p:childTnLst>
                                    <p:set>
                                      <p:cBhvr>
                                        <p:cTn dur="1" fill="hold" id="15">
                                          <p:stCondLst>
                                            <p:cond delay="0"/>
                                          </p:stCondLst>
                                        </p:cTn>
                                        <p:tgtEl>
                                          <p:spTgt spid="19"/>
                                        </p:tgtEl>
                                        <p:attrNameLst>
                                          <p:attrName>style.visibility</p:attrName>
                                        </p:attrNameLst>
                                      </p:cBhvr>
                                      <p:to>
                                        <p:strVal val="visible"/>
                                      </p:to>
                                    </p:set>
                                    <p:animEffect filter="circle(in)" transition="in">
                                      <p:cBhvr>
                                        <p:cTn dur="2000" id="16"/>
                                        <p:tgtEl>
                                          <p:spTgt spid="19"/>
                                        </p:tgtEl>
                                      </p:cBhvr>
                                    </p:animEffect>
                                  </p:childTnLst>
                                </p:cTn>
                              </p:par>
                            </p:childTnLst>
                          </p:cTn>
                        </p:par>
                        <p:par>
                          <p:cTn fill="hold" id="17" nodeType="afterGroup">
                            <p:stCondLst>
                              <p:cond delay="3500"/>
                            </p:stCondLst>
                            <p:childTnLst>
                              <p:par>
                                <p:cTn fill="hold" id="18" nodeType="afterEffect" presetClass="entr" presetID="9" presetSubtype="0">
                                  <p:stCondLst>
                                    <p:cond delay="0"/>
                                  </p:stCondLst>
                                  <p:childTnLst>
                                    <p:set>
                                      <p:cBhvr>
                                        <p:cTn dur="1" fill="hold" id="19">
                                          <p:stCondLst>
                                            <p:cond delay="0"/>
                                          </p:stCondLst>
                                        </p:cTn>
                                        <p:tgtEl>
                                          <p:spTgt spid="23"/>
                                        </p:tgtEl>
                                        <p:attrNameLst>
                                          <p:attrName>style.visibility</p:attrName>
                                        </p:attrNameLst>
                                      </p:cBhvr>
                                      <p:to>
                                        <p:strVal val="visible"/>
                                      </p:to>
                                    </p:set>
                                    <p:animEffect filter="dissolve" transition="in">
                                      <p:cBhvr>
                                        <p:cTn dur="500" id="20"/>
                                        <p:tgtEl>
                                          <p:spTgt spid="23"/>
                                        </p:tgtEl>
                                      </p:cBhvr>
                                    </p:animEffect>
                                  </p:childTnLst>
                                </p:cTn>
                              </p:par>
                              <p:par>
                                <p:cTn fill="hold" id="21" nodeType="withEffect" presetClass="entr" presetID="9" presetSubtype="0">
                                  <p:stCondLst>
                                    <p:cond delay="0"/>
                                  </p:stCondLst>
                                  <p:childTnLst>
                                    <p:set>
                                      <p:cBhvr>
                                        <p:cTn dur="1" fill="hold" id="22">
                                          <p:stCondLst>
                                            <p:cond delay="0"/>
                                          </p:stCondLst>
                                        </p:cTn>
                                        <p:tgtEl>
                                          <p:spTgt spid="24"/>
                                        </p:tgtEl>
                                        <p:attrNameLst>
                                          <p:attrName>style.visibility</p:attrName>
                                        </p:attrNameLst>
                                      </p:cBhvr>
                                      <p:to>
                                        <p:strVal val="visible"/>
                                      </p:to>
                                    </p:set>
                                    <p:animEffect filter="dissolve" transition="in">
                                      <p:cBhvr>
                                        <p:cTn dur="500" id="23"/>
                                        <p:tgtEl>
                                          <p:spTgt spid="24"/>
                                        </p:tgtEl>
                                      </p:cBhvr>
                                    </p:animEffect>
                                  </p:childTnLst>
                                </p:cTn>
                              </p:par>
                            </p:childTnLst>
                          </p:cTn>
                        </p:par>
                        <p:par>
                          <p:cTn fill="hold" id="24" nodeType="afterGroup">
                            <p:stCondLst>
                              <p:cond delay="4000"/>
                            </p:stCondLst>
                            <p:childTnLst>
                              <p:par>
                                <p:cTn fill="hold" grpId="0" id="25" nodeType="afterEffect" presetClass="entr" presetID="25" presetSubtype="0">
                                  <p:stCondLst>
                                    <p:cond delay="0"/>
                                  </p:stCondLst>
                                  <p:childTnLst>
                                    <p:set>
                                      <p:cBhvr>
                                        <p:cTn dur="1" fill="hold" id="26">
                                          <p:stCondLst>
                                            <p:cond delay="0"/>
                                          </p:stCondLst>
                                        </p:cTn>
                                        <p:tgtEl>
                                          <p:spTgt spid="14"/>
                                        </p:tgtEl>
                                        <p:attrNameLst>
                                          <p:attrName>style.visibility</p:attrName>
                                        </p:attrNameLst>
                                      </p:cBhvr>
                                      <p:to>
                                        <p:strVal val="visible"/>
                                      </p:to>
                                    </p:set>
                                    <p:anim calcmode="lin" valueType="num">
                                      <p:cBhvr>
                                        <p:cTn decel="50000" dur="500" fill="hold" id="27">
                                          <p:stCondLst>
                                            <p:cond delay="0"/>
                                          </p:stCondLst>
                                        </p:cTn>
                                        <p:tgtEl>
                                          <p:spTgt spid="14"/>
                                        </p:tgtEl>
                                        <p:attrNameLst>
                                          <p:attrName>style.rotation</p:attrName>
                                        </p:attrNameLst>
                                      </p:cBhvr>
                                      <p:tavLst>
                                        <p:tav tm="0">
                                          <p:val>
                                            <p:fltVal val="-90"/>
                                          </p:val>
                                        </p:tav>
                                        <p:tav tm="100000">
                                          <p:val>
                                            <p:fltVal val="0"/>
                                          </p:val>
                                        </p:tav>
                                      </p:tavLst>
                                    </p:anim>
                                    <p:anim calcmode="lin" valueType="num">
                                      <p:cBhvr>
                                        <p:cTn decel="50000" dur="500" fill="hold" id="28">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accel="50000" dur="500" fill="hold" id="29">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dur="1000" fill="hold" id="30"/>
                                        <p:tgtEl>
                                          <p:spTgt spid="14"/>
                                        </p:tgtEl>
                                        <p:attrNameLst>
                                          <p:attrName>ppt_h</p:attrName>
                                        </p:attrNameLst>
                                      </p:cBhvr>
                                      <p:tavLst>
                                        <p:tav tm="0">
                                          <p:val>
                                            <p:strVal val="#ppt_h"/>
                                          </p:val>
                                        </p:tav>
                                        <p:tav tm="100000">
                                          <p:val>
                                            <p:strVal val="#ppt_h"/>
                                          </p:val>
                                        </p:tav>
                                      </p:tavLst>
                                    </p:anim>
                                    <p:anim calcmode="lin" valueType="num">
                                      <p:cBhvr>
                                        <p:cTn decel="50000" dur="500" fill="hold" id="31">
                                          <p:stCondLst>
                                            <p:cond delay="0"/>
                                          </p:stCondLst>
                                        </p:cTn>
                                        <p:tgtEl>
                                          <p:spTgt spid="14"/>
                                        </p:tgtEl>
                                        <p:attrNameLst>
                                          <p:attrName>ppt_x</p:attrName>
                                        </p:attrNameLst>
                                      </p:cBhvr>
                                      <p:tavLst>
                                        <p:tav tm="0">
                                          <p:val>
                                            <p:strVal val="#ppt_x+.4"/>
                                          </p:val>
                                        </p:tav>
                                        <p:tav tm="100000">
                                          <p:val>
                                            <p:strVal val="#ppt_x"/>
                                          </p:val>
                                        </p:tav>
                                      </p:tavLst>
                                    </p:anim>
                                    <p:anim calcmode="lin" valueType="num">
                                      <p:cBhvr>
                                        <p:cTn decel="50000" dur="500" fill="hold" id="32">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accel="50000" dur="500" fill="hold" id="33">
                                          <p:stCondLst>
                                            <p:cond delay="500"/>
                                          </p:stCondLst>
                                        </p:cTn>
                                        <p:tgtEl>
                                          <p:spTgt spid="14"/>
                                        </p:tgtEl>
                                        <p:attrNameLst>
                                          <p:attrName>ppt_y</p:attrName>
                                        </p:attrNameLst>
                                      </p:cBhvr>
                                      <p:tavLst>
                                        <p:tav tm="0">
                                          <p:val>
                                            <p:strVal val="#ppt_y+.1"/>
                                          </p:val>
                                        </p:tav>
                                        <p:tav tm="100000">
                                          <p:val>
                                            <p:strVal val="#ppt_y"/>
                                          </p:val>
                                        </p:tav>
                                      </p:tavLst>
                                    </p:anim>
                                    <p:animEffect filter="fade" transition="in">
                                      <p:cBhvr>
                                        <p:cTn decel="50000" dur="1000" id="34">
                                          <p:stCondLst>
                                            <p:cond delay="0"/>
                                          </p:stCondLst>
                                        </p:cTn>
                                        <p:tgtEl>
                                          <p:spTgt spid="14"/>
                                        </p:tgtEl>
                                      </p:cBhvr>
                                    </p:animEffect>
                                  </p:childTnLst>
                                </p:cTn>
                              </p:par>
                            </p:childTnLst>
                          </p:cTn>
                        </p:par>
                        <p:par>
                          <p:cTn fill="hold" id="35" nodeType="afterGroup">
                            <p:stCondLst>
                              <p:cond delay="5000"/>
                            </p:stCondLst>
                            <p:childTnLst>
                              <p:par>
                                <p:cTn fill="hold" id="36" nodeType="afterEffect" presetClass="entr" presetID="14" presetSubtype="10">
                                  <p:stCondLst>
                                    <p:cond delay="0"/>
                                  </p:stCondLst>
                                  <p:childTnLst>
                                    <p:set>
                                      <p:cBhvr>
                                        <p:cTn dur="1" fill="hold" id="37">
                                          <p:stCondLst>
                                            <p:cond delay="0"/>
                                          </p:stCondLst>
                                        </p:cTn>
                                        <p:tgtEl>
                                          <p:spTgt spid="26"/>
                                        </p:tgtEl>
                                        <p:attrNameLst>
                                          <p:attrName>style.visibility</p:attrName>
                                        </p:attrNameLst>
                                      </p:cBhvr>
                                      <p:to>
                                        <p:strVal val="visible"/>
                                      </p:to>
                                    </p:set>
                                    <p:animEffect filter="randombar(horizontal)" transition="in">
                                      <p:cBhvr>
                                        <p:cTn dur="500" id="38"/>
                                        <p:tgtEl>
                                          <p:spTgt spid="26"/>
                                        </p:tgtEl>
                                      </p:cBhvr>
                                    </p:animEffect>
                                  </p:childTnLst>
                                </p:cTn>
                              </p:par>
                              <p:par>
                                <p:cTn fill="hold" id="39" nodeType="withEffect" presetClass="entr" presetID="14" presetSubtype="10">
                                  <p:stCondLst>
                                    <p:cond delay="0"/>
                                  </p:stCondLst>
                                  <p:childTnLst>
                                    <p:set>
                                      <p:cBhvr>
                                        <p:cTn dur="1" fill="hold" id="40">
                                          <p:stCondLst>
                                            <p:cond delay="0"/>
                                          </p:stCondLst>
                                        </p:cTn>
                                        <p:tgtEl>
                                          <p:spTgt spid="25"/>
                                        </p:tgtEl>
                                        <p:attrNameLst>
                                          <p:attrName>style.visibility</p:attrName>
                                        </p:attrNameLst>
                                      </p:cBhvr>
                                      <p:to>
                                        <p:strVal val="visible"/>
                                      </p:to>
                                    </p:set>
                                    <p:animEffect filter="randombar(horizontal)" transition="in">
                                      <p:cBhvr>
                                        <p:cTn dur="500" id="41"/>
                                        <p:tgtEl>
                                          <p:spTgt spid="25"/>
                                        </p:tgtEl>
                                      </p:cBhvr>
                                    </p:animEffect>
                                  </p:childTnLst>
                                </p:cTn>
                              </p:par>
                            </p:childTnLst>
                          </p:cTn>
                        </p:par>
                        <p:par>
                          <p:cTn fill="hold" id="42" nodeType="afterGroup">
                            <p:stCondLst>
                              <p:cond delay="5500"/>
                            </p:stCondLst>
                            <p:childTnLst>
                              <p:par>
                                <p:cTn fill="hold" id="43" nodeType="afterEffect" presetClass="entr" presetID="22" presetSubtype="1">
                                  <p:stCondLst>
                                    <p:cond delay="0"/>
                                  </p:stCondLst>
                                  <p:childTnLst>
                                    <p:set>
                                      <p:cBhvr>
                                        <p:cTn dur="1" fill="hold" id="44">
                                          <p:stCondLst>
                                            <p:cond delay="0"/>
                                          </p:stCondLst>
                                        </p:cTn>
                                        <p:tgtEl>
                                          <p:spTgt spid="27"/>
                                        </p:tgtEl>
                                        <p:attrNameLst>
                                          <p:attrName>style.visibility</p:attrName>
                                        </p:attrNameLst>
                                      </p:cBhvr>
                                      <p:to>
                                        <p:strVal val="visible"/>
                                      </p:to>
                                    </p:set>
                                    <p:animEffect filter="wipe(up)" transition="in">
                                      <p:cBhvr>
                                        <p:cTn dur="500" id="45"/>
                                        <p:tgtEl>
                                          <p:spTgt spid="27"/>
                                        </p:tgtEl>
                                      </p:cBhvr>
                                    </p:animEffect>
                                  </p:childTnLst>
                                </p:cTn>
                              </p:par>
                            </p:childTnLst>
                          </p:cTn>
                        </p:par>
                        <p:par>
                          <p:cTn fill="hold" id="46" nodeType="afterGroup">
                            <p:stCondLst>
                              <p:cond delay="6000"/>
                            </p:stCondLst>
                            <p:childTnLst>
                              <p:par>
                                <p:cTn fill="hold" grpId="0" id="47" nodeType="afterEffect" presetClass="entr" presetID="42" presetSubtype="0">
                                  <p:stCondLst>
                                    <p:cond delay="0"/>
                                  </p:stCondLst>
                                  <p:childTnLst>
                                    <p:set>
                                      <p:cBhvr>
                                        <p:cTn dur="1" fill="hold" id="48">
                                          <p:stCondLst>
                                            <p:cond delay="0"/>
                                          </p:stCondLst>
                                        </p:cTn>
                                        <p:tgtEl>
                                          <p:spTgt spid="28"/>
                                        </p:tgtEl>
                                        <p:attrNameLst>
                                          <p:attrName>style.visibility</p:attrName>
                                        </p:attrNameLst>
                                      </p:cBhvr>
                                      <p:to>
                                        <p:strVal val="visible"/>
                                      </p:to>
                                    </p:set>
                                    <p:animEffect filter="fade" transition="in">
                                      <p:cBhvr>
                                        <p:cTn dur="1000" id="49"/>
                                        <p:tgtEl>
                                          <p:spTgt spid="28"/>
                                        </p:tgtEl>
                                      </p:cBhvr>
                                    </p:animEffect>
                                    <p:anim calcmode="lin" valueType="num">
                                      <p:cBhvr>
                                        <p:cTn dur="1000" fill="hold" id="50"/>
                                        <p:tgtEl>
                                          <p:spTgt spid="28"/>
                                        </p:tgtEl>
                                        <p:attrNameLst>
                                          <p:attrName>ppt_x</p:attrName>
                                        </p:attrNameLst>
                                      </p:cBhvr>
                                      <p:tavLst>
                                        <p:tav tm="0">
                                          <p:val>
                                            <p:strVal val="#ppt_x"/>
                                          </p:val>
                                        </p:tav>
                                        <p:tav tm="100000">
                                          <p:val>
                                            <p:strVal val="#ppt_x"/>
                                          </p:val>
                                        </p:tav>
                                      </p:tavLst>
                                    </p:anim>
                                    <p:anim calcmode="lin" valueType="num">
                                      <p:cBhvr>
                                        <p:cTn dur="1000" fill="hold" id="51"/>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
      <p:bldP grpId="0" spid="28"/>
      <p:bldP grpId="0" spid="14"/>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2" name="图片 41"/>
          <p:cNvPicPr>
            <a:picLocks noChangeAspect="1"/>
          </p:cNvPicPr>
          <p:nvPr/>
        </p:nvPicPr>
        <p:blipFill>
          <a:blip r:embed="rId2">
            <a:extLst>
              <a:ext uri="{28A0092B-C50C-407E-A947-70E740481C1C}">
                <a14:useLocalDpi val="0"/>
              </a:ext>
            </a:extLst>
          </a:blip>
          <a:stretch>
            <a:fillRect/>
          </a:stretch>
        </p:blipFill>
        <p:spPr>
          <a:xfrm flipH="1">
            <a:off x="-3" y="1760"/>
            <a:ext cx="2369130" cy="1990068"/>
          </a:xfrm>
          <a:prstGeom prst="rect">
            <a:avLst/>
          </a:prstGeom>
        </p:spPr>
      </p:pic>
      <p:pic>
        <p:nvPicPr>
          <p:cNvPr id="43" name="图片 42"/>
          <p:cNvPicPr>
            <a:picLocks noChangeAspect="1"/>
          </p:cNvPicPr>
          <p:nvPr/>
        </p:nvPicPr>
        <p:blipFill>
          <a:blip r:embed="rId3">
            <a:extLst>
              <a:ext uri="{28A0092B-C50C-407E-A947-70E740481C1C}">
                <a14:useLocalDpi val="0"/>
              </a:ext>
            </a:extLst>
          </a:blip>
          <a:stretch>
            <a:fillRect/>
          </a:stretch>
        </p:blipFill>
        <p:spPr>
          <a:xfrm flipV="1">
            <a:off x="10196945" y="0"/>
            <a:ext cx="1995055" cy="2110768"/>
          </a:xfrm>
          <a:prstGeom prst="rect">
            <a:avLst/>
          </a:prstGeom>
        </p:spPr>
      </p:pic>
      <p:sp>
        <p:nvSpPr>
          <p:cNvPr id="44" name="矩形 43"/>
          <p:cNvSpPr/>
          <p:nvPr/>
        </p:nvSpPr>
        <p:spPr>
          <a:xfrm rot="5400000">
            <a:off x="5666355" y="-2715645"/>
            <a:ext cx="886999" cy="7121239"/>
          </a:xfrm>
          <a:prstGeom prst="rect">
            <a:avLst/>
          </a:prstGeom>
          <a:noFill/>
          <a:ln w="50800">
            <a:solidFill>
              <a:srgbClr val="C3CBC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46" name="图片 45"/>
          <p:cNvPicPr>
            <a:picLocks noChangeAspect="1"/>
          </p:cNvPicPr>
          <p:nvPr/>
        </p:nvPicPr>
        <p:blipFill>
          <a:blip r:embed="rId4">
            <a:extLst>
              <a:ext uri="{28A0092B-C50C-407E-A947-70E740481C1C}">
                <a14:useLocalDpi val="0"/>
              </a:ext>
            </a:extLst>
          </a:blip>
          <a:stretch>
            <a:fillRect/>
          </a:stretch>
        </p:blipFill>
        <p:spPr>
          <a:xfrm>
            <a:off x="2579775" y="320189"/>
            <a:ext cx="1352353" cy="968285"/>
          </a:xfrm>
          <a:prstGeom prst="rect">
            <a:avLst/>
          </a:prstGeom>
        </p:spPr>
      </p:pic>
      <p:pic>
        <p:nvPicPr>
          <p:cNvPr id="47" name="图片 46"/>
          <p:cNvPicPr>
            <a:picLocks noChangeAspect="1"/>
          </p:cNvPicPr>
          <p:nvPr/>
        </p:nvPicPr>
        <p:blipFill>
          <a:blip r:embed="rId5">
            <a:extLst>
              <a:ext uri="{28A0092B-C50C-407E-A947-70E740481C1C}">
                <a14:useLocalDpi val="0"/>
              </a:ext>
            </a:extLst>
          </a:blip>
          <a:stretch>
            <a:fillRect/>
          </a:stretch>
        </p:blipFill>
        <p:spPr>
          <a:xfrm rot="16200000">
            <a:off x="8506310" y="207568"/>
            <a:ext cx="926125" cy="1335471"/>
          </a:xfrm>
          <a:prstGeom prst="rect">
            <a:avLst/>
          </a:prstGeom>
        </p:spPr>
      </p:pic>
      <p:sp>
        <p:nvSpPr>
          <p:cNvPr id="48" name="文本框 47"/>
          <p:cNvSpPr txBox="1"/>
          <p:nvPr/>
        </p:nvSpPr>
        <p:spPr>
          <a:xfrm>
            <a:off x="5193576" y="543726"/>
            <a:ext cx="1808480" cy="579120"/>
          </a:xfrm>
          <a:prstGeom prst="rect">
            <a:avLst/>
          </a:prstGeom>
          <a:noFill/>
          <a:effectLst/>
        </p:spPr>
        <p:txBody>
          <a:bodyPr rtlCol="0" wrap="none">
            <a:spAutoFit/>
          </a:bodyPr>
          <a:lstStyle/>
          <a:p>
            <a:r>
              <a:rPr altLang="en-US" b="1" lang="zh-CN" sz="3200">
                <a:solidFill>
                  <a:srgbClr val="6AA141"/>
                </a:solidFill>
                <a:latin charset="-122" panose="02010509060101010101" pitchFamily="49" typeface="幼圆"/>
                <a:ea charset="-122" panose="02010509060101010101" pitchFamily="49" typeface="幼圆"/>
              </a:rPr>
              <a:t>我的优势</a:t>
            </a:r>
          </a:p>
        </p:txBody>
      </p:sp>
      <p:sp>
        <p:nvSpPr>
          <p:cNvPr id="49" name="矩形 48"/>
          <p:cNvSpPr/>
          <p:nvPr/>
        </p:nvSpPr>
        <p:spPr>
          <a:xfrm>
            <a:off x="-1086723" y="1992912"/>
            <a:ext cx="823485" cy="1471134"/>
          </a:xfrm>
          <a:prstGeom prst="rect">
            <a:avLst/>
          </a:prstGeom>
          <a:solidFill>
            <a:srgbClr val="7BAD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0" name="矩形 49"/>
          <p:cNvSpPr/>
          <p:nvPr/>
        </p:nvSpPr>
        <p:spPr>
          <a:xfrm>
            <a:off x="-1086724" y="3464046"/>
            <a:ext cx="823485" cy="1471134"/>
          </a:xfrm>
          <a:prstGeom prst="rect">
            <a:avLst/>
          </a:prstGeom>
          <a:solidFill>
            <a:srgbClr val="F69F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TextBox 24"/>
          <p:cNvSpPr txBox="1"/>
          <p:nvPr/>
        </p:nvSpPr>
        <p:spPr>
          <a:xfrm>
            <a:off x="1946510" y="4843175"/>
            <a:ext cx="8383631" cy="1371600"/>
          </a:xfrm>
          <a:prstGeom prst="rect">
            <a:avLst/>
          </a:prstGeom>
          <a:noFill/>
        </p:spPr>
        <p:txBody>
          <a:bodyPr bIns="0" lIns="0" rIns="0" rtlCol="0" tIns="0" wrap="square">
            <a:spAutoFit/>
          </a:bodyPr>
          <a:lstStyle/>
          <a:p>
            <a:pPr algn="just">
              <a:lnSpc>
                <a:spcPct val="150000"/>
              </a:lnSpc>
            </a:pPr>
            <a:r>
              <a:rPr altLang="en-US" lang="zh-CN" sz="2000">
                <a:latin charset="-122" panose="020b0502040204020203" pitchFamily="34" typeface="微软雅黑 Light"/>
                <a:ea charset="-122" panose="020b0502040204020203" pitchFamily="34" typeface="微软雅黑 Light"/>
              </a:rPr>
              <a:t>点击输入简要文字内容，文字内容需概括精炼，不用多余的文字修饰，言简意赅的说明分项内容。点击输入简要文字内容，文字内容需概括精炼，言简意赅的说明分项内容……</a:t>
            </a:r>
          </a:p>
        </p:txBody>
      </p:sp>
      <p:sp>
        <p:nvSpPr>
          <p:cNvPr id="11" name="矩形 10"/>
          <p:cNvSpPr/>
          <p:nvPr/>
        </p:nvSpPr>
        <p:spPr>
          <a:xfrm>
            <a:off x="1138968" y="4599568"/>
            <a:ext cx="9998712" cy="1872208"/>
          </a:xfrm>
          <a:prstGeom prst="rect">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a:lstStyle/>
          <a:p>
            <a:pPr algn="ctr"/>
            <a:endParaRPr altLang="en-US" lang="zh-CN" sz="2400"/>
          </a:p>
        </p:txBody>
      </p:sp>
      <p:sp>
        <p:nvSpPr>
          <p:cNvPr id="12" name="矩形 11"/>
          <p:cNvSpPr/>
          <p:nvPr/>
        </p:nvSpPr>
        <p:spPr>
          <a:xfrm>
            <a:off x="1065945" y="4830376"/>
            <a:ext cx="140655" cy="1437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a:lstStyle/>
          <a:p>
            <a:pPr algn="ctr"/>
            <a:endParaRPr altLang="en-US" lang="zh-CN" sz="2400"/>
          </a:p>
        </p:txBody>
      </p:sp>
      <p:sp>
        <p:nvSpPr>
          <p:cNvPr id="13" name="矩形 12"/>
          <p:cNvSpPr/>
          <p:nvPr/>
        </p:nvSpPr>
        <p:spPr>
          <a:xfrm>
            <a:off x="11060845" y="4830376"/>
            <a:ext cx="140655" cy="1437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a:lstStyle/>
          <a:p>
            <a:pPr algn="ctr"/>
            <a:endParaRPr altLang="en-US" lang="zh-CN" sz="2400"/>
          </a:p>
        </p:txBody>
      </p:sp>
      <p:grpSp>
        <p:nvGrpSpPr>
          <p:cNvPr id="14" name="组合 13"/>
          <p:cNvGrpSpPr/>
          <p:nvPr/>
        </p:nvGrpSpPr>
        <p:grpSpPr>
          <a:xfrm>
            <a:off x="962528" y="2091993"/>
            <a:ext cx="2527408" cy="2278744"/>
            <a:chOff x="920204" y="1521455"/>
            <a:chExt cx="2527408" cy="2278744"/>
          </a:xfrm>
        </p:grpSpPr>
        <p:sp>
          <p:nvSpPr>
            <p:cNvPr id="15" name="Freeform 5"/>
            <p:cNvSpPr/>
            <p:nvPr/>
          </p:nvSpPr>
          <p:spPr bwMode="auto">
            <a:xfrm>
              <a:off x="920204" y="1521455"/>
              <a:ext cx="2527408" cy="2278744"/>
            </a:xfrm>
            <a:custGeom>
              <a:gdLst>
                <a:gd fmla="*/ 2151 w 2740" name="T0"/>
                <a:gd fmla="*/ 2315 h 2446" name="T1"/>
                <a:gd fmla="*/ 2055 w 2740" name="T2"/>
                <a:gd fmla="*/ 2410 h 2446" name="T3"/>
                <a:gd fmla="*/ 1918 w 2740" name="T4"/>
                <a:gd fmla="*/ 2445 h 2446" name="T5"/>
                <a:gd fmla="*/ 816 w 2740" name="T6"/>
                <a:gd fmla="*/ 2445 h 2446" name="T7"/>
                <a:gd fmla="*/ 685 w 2740" name="T8"/>
                <a:gd fmla="*/ 2410 h 2446" name="T9"/>
                <a:gd fmla="*/ 589 w 2740" name="T10"/>
                <a:gd fmla="*/ 2314 h 2446" name="T11"/>
                <a:gd fmla="*/ 36 w 2740" name="T12"/>
                <a:gd fmla="*/ 1356 h 2446" name="T13"/>
                <a:gd fmla="*/ 0 w 2740" name="T14"/>
                <a:gd fmla="*/ 1223 h 2446" name="T15"/>
                <a:gd fmla="*/ 36 w 2740" name="T16"/>
                <a:gd fmla="*/ 1089 h 2446" name="T17"/>
                <a:gd fmla="*/ 587 w 2740" name="T18"/>
                <a:gd fmla="*/ 135 h 2446" name="T19"/>
                <a:gd fmla="*/ 685 w 2740" name="T20"/>
                <a:gd fmla="*/ 37 h 2446" name="T21"/>
                <a:gd fmla="*/ 810 w 2740" name="T22"/>
                <a:gd fmla="*/ 1 h 2446" name="T23"/>
                <a:gd fmla="*/ 1916 w 2740" name="T24"/>
                <a:gd fmla="*/ 1 h 2446" name="T25"/>
                <a:gd fmla="*/ 2055 w 2740" name="T26"/>
                <a:gd fmla="*/ 37 h 2446" name="T27"/>
                <a:gd fmla="*/ 2151 w 2740" name="T28"/>
                <a:gd fmla="*/ 132 h 2446" name="T29"/>
                <a:gd fmla="*/ 2702 w 2740" name="T30"/>
                <a:gd fmla="*/ 1086 h 2446" name="T31"/>
                <a:gd fmla="*/ 2740 w 2740" name="T32"/>
                <a:gd fmla="*/ 1223 h 2446" name="T33"/>
                <a:gd fmla="*/ 2701 w 2740" name="T34"/>
                <a:gd fmla="*/ 1361 h 2446" name="T35"/>
                <a:gd fmla="*/ 2151 w 2740" name="T36"/>
                <a:gd fmla="*/ 2315 h 244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F69F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60960" compatLnSpc="1" forceAA="0" fromWordArt="0" horzOverflow="overflow" lIns="121920" numCol="1" rIns="121920" rot="0" rtlCol="0" spcCol="0" spcFirstLastPara="0" tIns="60960" vert="horz" vertOverflow="overflow" wrap="square">
              <a:noAutofit/>
            </a:bodyPr>
            <a:lstStyle/>
            <a:p>
              <a:pPr algn="ctr"/>
              <a:endParaRPr altLang="en-US" lang="zh-CN" sz="2400"/>
            </a:p>
          </p:txBody>
        </p:sp>
        <p:sp>
          <p:nvSpPr>
            <p:cNvPr id="16" name="TextBox 3"/>
            <p:cNvSpPr txBox="1"/>
            <p:nvPr/>
          </p:nvSpPr>
          <p:spPr>
            <a:xfrm>
              <a:off x="1500662" y="2070569"/>
              <a:ext cx="1514099" cy="1097280"/>
            </a:xfrm>
            <a:prstGeom prst="rect">
              <a:avLst/>
            </a:prstGeom>
            <a:noFill/>
          </p:spPr>
          <p:txBody>
            <a:bodyPr bIns="0" lIns="0" rIns="0" rtlCol="0" tIns="0" wrap="square">
              <a:spAutoFit/>
            </a:bodyPr>
            <a:lstStyle/>
            <a:p>
              <a:r>
                <a:rPr altLang="en-US" b="1" lang="zh-CN" sz="3600">
                  <a:solidFill>
                    <a:schemeClr val="bg1"/>
                  </a:solidFill>
                  <a:latin charset="-122" panose="020b0503020204020204" typeface="微软雅黑"/>
                  <a:ea charset="-122" panose="020b0503020204020204" typeface="微软雅黑"/>
                </a:rPr>
                <a:t>表达与沟通</a:t>
              </a:r>
            </a:p>
          </p:txBody>
        </p:sp>
      </p:grpSp>
      <p:grpSp>
        <p:nvGrpSpPr>
          <p:cNvPr id="17" name="组合 16"/>
          <p:cNvGrpSpPr/>
          <p:nvPr/>
        </p:nvGrpSpPr>
        <p:grpSpPr>
          <a:xfrm>
            <a:off x="8828020" y="2091993"/>
            <a:ext cx="2527408" cy="2278745"/>
            <a:chOff x="8785696" y="1521455"/>
            <a:chExt cx="2527408" cy="2278744"/>
          </a:xfrm>
        </p:grpSpPr>
        <p:sp>
          <p:nvSpPr>
            <p:cNvPr id="18" name="Freeform 5"/>
            <p:cNvSpPr/>
            <p:nvPr/>
          </p:nvSpPr>
          <p:spPr bwMode="auto">
            <a:xfrm>
              <a:off x="8785696" y="1521455"/>
              <a:ext cx="2527408" cy="2278744"/>
            </a:xfrm>
            <a:custGeom>
              <a:gdLst>
                <a:gd fmla="*/ 2151 w 2740" name="T0"/>
                <a:gd fmla="*/ 2315 h 2446" name="T1"/>
                <a:gd fmla="*/ 2055 w 2740" name="T2"/>
                <a:gd fmla="*/ 2410 h 2446" name="T3"/>
                <a:gd fmla="*/ 1918 w 2740" name="T4"/>
                <a:gd fmla="*/ 2445 h 2446" name="T5"/>
                <a:gd fmla="*/ 816 w 2740" name="T6"/>
                <a:gd fmla="*/ 2445 h 2446" name="T7"/>
                <a:gd fmla="*/ 685 w 2740" name="T8"/>
                <a:gd fmla="*/ 2410 h 2446" name="T9"/>
                <a:gd fmla="*/ 589 w 2740" name="T10"/>
                <a:gd fmla="*/ 2314 h 2446" name="T11"/>
                <a:gd fmla="*/ 36 w 2740" name="T12"/>
                <a:gd fmla="*/ 1356 h 2446" name="T13"/>
                <a:gd fmla="*/ 0 w 2740" name="T14"/>
                <a:gd fmla="*/ 1223 h 2446" name="T15"/>
                <a:gd fmla="*/ 36 w 2740" name="T16"/>
                <a:gd fmla="*/ 1089 h 2446" name="T17"/>
                <a:gd fmla="*/ 587 w 2740" name="T18"/>
                <a:gd fmla="*/ 135 h 2446" name="T19"/>
                <a:gd fmla="*/ 685 w 2740" name="T20"/>
                <a:gd fmla="*/ 37 h 2446" name="T21"/>
                <a:gd fmla="*/ 810 w 2740" name="T22"/>
                <a:gd fmla="*/ 1 h 2446" name="T23"/>
                <a:gd fmla="*/ 1916 w 2740" name="T24"/>
                <a:gd fmla="*/ 1 h 2446" name="T25"/>
                <a:gd fmla="*/ 2055 w 2740" name="T26"/>
                <a:gd fmla="*/ 37 h 2446" name="T27"/>
                <a:gd fmla="*/ 2151 w 2740" name="T28"/>
                <a:gd fmla="*/ 132 h 2446" name="T29"/>
                <a:gd fmla="*/ 2702 w 2740" name="T30"/>
                <a:gd fmla="*/ 1086 h 2446" name="T31"/>
                <a:gd fmla="*/ 2740 w 2740" name="T32"/>
                <a:gd fmla="*/ 1223 h 2446" name="T33"/>
                <a:gd fmla="*/ 2701 w 2740" name="T34"/>
                <a:gd fmla="*/ 1361 h 2446" name="T35"/>
                <a:gd fmla="*/ 2151 w 2740" name="T36"/>
                <a:gd fmla="*/ 2315 h 244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8CBF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60960" compatLnSpc="1" forceAA="0" fromWordArt="0" horzOverflow="overflow" lIns="121920" numCol="1" rIns="121920" rot="0" rtlCol="0" spcCol="0" spcFirstLastPara="0" tIns="60960" vert="horz" vertOverflow="overflow" wrap="square">
              <a:noAutofit/>
            </a:bodyPr>
            <a:lstStyle/>
            <a:p>
              <a:pPr algn="ctr"/>
              <a:endParaRPr altLang="en-US" lang="zh-CN" sz="2400"/>
            </a:p>
          </p:txBody>
        </p:sp>
        <p:sp>
          <p:nvSpPr>
            <p:cNvPr id="19" name="TextBox 3"/>
            <p:cNvSpPr txBox="1"/>
            <p:nvPr/>
          </p:nvSpPr>
          <p:spPr>
            <a:xfrm>
              <a:off x="9640333" y="2106828"/>
              <a:ext cx="1348208" cy="1097280"/>
            </a:xfrm>
            <a:prstGeom prst="rect">
              <a:avLst/>
            </a:prstGeom>
            <a:noFill/>
          </p:spPr>
          <p:txBody>
            <a:bodyPr bIns="0" lIns="0" rIns="0" rtlCol="0" tIns="0" wrap="square">
              <a:spAutoFit/>
            </a:bodyPr>
            <a:lstStyle/>
            <a:p>
              <a:r>
                <a:rPr altLang="en-US" b="1" lang="zh-CN" sz="3600">
                  <a:solidFill>
                    <a:schemeClr val="bg1"/>
                  </a:solidFill>
                  <a:latin charset="-122" panose="020b0503020204020204" typeface="微软雅黑"/>
                  <a:ea charset="-122" panose="020b0503020204020204" typeface="微软雅黑"/>
                </a:rPr>
                <a:t>互帮互助</a:t>
              </a:r>
            </a:p>
          </p:txBody>
        </p:sp>
      </p:grpSp>
      <p:grpSp>
        <p:nvGrpSpPr>
          <p:cNvPr id="20" name="组合 19"/>
          <p:cNvGrpSpPr/>
          <p:nvPr/>
        </p:nvGrpSpPr>
        <p:grpSpPr>
          <a:xfrm>
            <a:off x="3584359" y="2091993"/>
            <a:ext cx="2527408" cy="2278744"/>
            <a:chOff x="3542035" y="1521455"/>
            <a:chExt cx="2527408" cy="2278744"/>
          </a:xfrm>
        </p:grpSpPr>
        <p:sp>
          <p:nvSpPr>
            <p:cNvPr id="21" name="Freeform 5"/>
            <p:cNvSpPr/>
            <p:nvPr/>
          </p:nvSpPr>
          <p:spPr bwMode="auto">
            <a:xfrm>
              <a:off x="3542035" y="1521455"/>
              <a:ext cx="2527408" cy="2278744"/>
            </a:xfrm>
            <a:custGeom>
              <a:gdLst>
                <a:gd fmla="*/ 2151 w 2740" name="T0"/>
                <a:gd fmla="*/ 2315 h 2446" name="T1"/>
                <a:gd fmla="*/ 2055 w 2740" name="T2"/>
                <a:gd fmla="*/ 2410 h 2446" name="T3"/>
                <a:gd fmla="*/ 1918 w 2740" name="T4"/>
                <a:gd fmla="*/ 2445 h 2446" name="T5"/>
                <a:gd fmla="*/ 816 w 2740" name="T6"/>
                <a:gd fmla="*/ 2445 h 2446" name="T7"/>
                <a:gd fmla="*/ 685 w 2740" name="T8"/>
                <a:gd fmla="*/ 2410 h 2446" name="T9"/>
                <a:gd fmla="*/ 589 w 2740" name="T10"/>
                <a:gd fmla="*/ 2314 h 2446" name="T11"/>
                <a:gd fmla="*/ 36 w 2740" name="T12"/>
                <a:gd fmla="*/ 1356 h 2446" name="T13"/>
                <a:gd fmla="*/ 0 w 2740" name="T14"/>
                <a:gd fmla="*/ 1223 h 2446" name="T15"/>
                <a:gd fmla="*/ 36 w 2740" name="T16"/>
                <a:gd fmla="*/ 1089 h 2446" name="T17"/>
                <a:gd fmla="*/ 587 w 2740" name="T18"/>
                <a:gd fmla="*/ 135 h 2446" name="T19"/>
                <a:gd fmla="*/ 685 w 2740" name="T20"/>
                <a:gd fmla="*/ 37 h 2446" name="T21"/>
                <a:gd fmla="*/ 810 w 2740" name="T22"/>
                <a:gd fmla="*/ 1 h 2446" name="T23"/>
                <a:gd fmla="*/ 1916 w 2740" name="T24"/>
                <a:gd fmla="*/ 1 h 2446" name="T25"/>
                <a:gd fmla="*/ 2055 w 2740" name="T26"/>
                <a:gd fmla="*/ 37 h 2446" name="T27"/>
                <a:gd fmla="*/ 2151 w 2740" name="T28"/>
                <a:gd fmla="*/ 132 h 2446" name="T29"/>
                <a:gd fmla="*/ 2702 w 2740" name="T30"/>
                <a:gd fmla="*/ 1086 h 2446" name="T31"/>
                <a:gd fmla="*/ 2740 w 2740" name="T32"/>
                <a:gd fmla="*/ 1223 h 2446" name="T33"/>
                <a:gd fmla="*/ 2701 w 2740" name="T34"/>
                <a:gd fmla="*/ 1361 h 2446" name="T35"/>
                <a:gd fmla="*/ 2151 w 2740" name="T36"/>
                <a:gd fmla="*/ 2315 h 244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8CBF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60960" compatLnSpc="1" forceAA="0" fromWordArt="0" horzOverflow="overflow" lIns="121920" numCol="1" rIns="121920" rot="0" rtlCol="0" spcCol="0" spcFirstLastPara="0" tIns="60960" vert="horz" vertOverflow="overflow" wrap="square">
              <a:noAutofit/>
            </a:bodyPr>
            <a:lstStyle/>
            <a:p>
              <a:pPr algn="ctr"/>
              <a:endParaRPr altLang="en-US" lang="zh-CN" sz="2400"/>
            </a:p>
          </p:txBody>
        </p:sp>
        <p:sp>
          <p:nvSpPr>
            <p:cNvPr id="22" name="TextBox 3"/>
            <p:cNvSpPr txBox="1"/>
            <p:nvPr/>
          </p:nvSpPr>
          <p:spPr>
            <a:xfrm>
              <a:off x="4380342" y="2058417"/>
              <a:ext cx="1305623" cy="1097280"/>
            </a:xfrm>
            <a:prstGeom prst="rect">
              <a:avLst/>
            </a:prstGeom>
            <a:noFill/>
          </p:spPr>
          <p:txBody>
            <a:bodyPr bIns="0" lIns="0" rIns="0" rtlCol="0" tIns="0" wrap="square">
              <a:spAutoFit/>
            </a:bodyPr>
            <a:lstStyle/>
            <a:p>
              <a:r>
                <a:rPr altLang="en-US" b="1" lang="zh-CN" sz="3600">
                  <a:solidFill>
                    <a:schemeClr val="bg1"/>
                  </a:solidFill>
                  <a:latin charset="-122" panose="020b0503020204020204" typeface="微软雅黑"/>
                  <a:ea charset="-122" panose="020b0503020204020204" typeface="微软雅黑"/>
                </a:rPr>
                <a:t>做事主动</a:t>
              </a:r>
            </a:p>
          </p:txBody>
        </p:sp>
      </p:grpSp>
      <p:grpSp>
        <p:nvGrpSpPr>
          <p:cNvPr id="23" name="组合 22"/>
          <p:cNvGrpSpPr/>
          <p:nvPr/>
        </p:nvGrpSpPr>
        <p:grpSpPr>
          <a:xfrm>
            <a:off x="6206191" y="2091993"/>
            <a:ext cx="2527408" cy="2278745"/>
            <a:chOff x="6163866" y="1521455"/>
            <a:chExt cx="2527408" cy="2278744"/>
          </a:xfrm>
        </p:grpSpPr>
        <p:sp>
          <p:nvSpPr>
            <p:cNvPr id="24" name="Freeform 5"/>
            <p:cNvSpPr/>
            <p:nvPr/>
          </p:nvSpPr>
          <p:spPr bwMode="auto">
            <a:xfrm>
              <a:off x="6163866" y="1521455"/>
              <a:ext cx="2527408" cy="2278744"/>
            </a:xfrm>
            <a:custGeom>
              <a:gdLst>
                <a:gd fmla="*/ 2151 w 2740" name="T0"/>
                <a:gd fmla="*/ 2315 h 2446" name="T1"/>
                <a:gd fmla="*/ 2055 w 2740" name="T2"/>
                <a:gd fmla="*/ 2410 h 2446" name="T3"/>
                <a:gd fmla="*/ 1918 w 2740" name="T4"/>
                <a:gd fmla="*/ 2445 h 2446" name="T5"/>
                <a:gd fmla="*/ 816 w 2740" name="T6"/>
                <a:gd fmla="*/ 2445 h 2446" name="T7"/>
                <a:gd fmla="*/ 685 w 2740" name="T8"/>
                <a:gd fmla="*/ 2410 h 2446" name="T9"/>
                <a:gd fmla="*/ 589 w 2740" name="T10"/>
                <a:gd fmla="*/ 2314 h 2446" name="T11"/>
                <a:gd fmla="*/ 36 w 2740" name="T12"/>
                <a:gd fmla="*/ 1356 h 2446" name="T13"/>
                <a:gd fmla="*/ 0 w 2740" name="T14"/>
                <a:gd fmla="*/ 1223 h 2446" name="T15"/>
                <a:gd fmla="*/ 36 w 2740" name="T16"/>
                <a:gd fmla="*/ 1089 h 2446" name="T17"/>
                <a:gd fmla="*/ 587 w 2740" name="T18"/>
                <a:gd fmla="*/ 135 h 2446" name="T19"/>
                <a:gd fmla="*/ 685 w 2740" name="T20"/>
                <a:gd fmla="*/ 37 h 2446" name="T21"/>
                <a:gd fmla="*/ 810 w 2740" name="T22"/>
                <a:gd fmla="*/ 1 h 2446" name="T23"/>
                <a:gd fmla="*/ 1916 w 2740" name="T24"/>
                <a:gd fmla="*/ 1 h 2446" name="T25"/>
                <a:gd fmla="*/ 2055 w 2740" name="T26"/>
                <a:gd fmla="*/ 37 h 2446" name="T27"/>
                <a:gd fmla="*/ 2151 w 2740" name="T28"/>
                <a:gd fmla="*/ 132 h 2446" name="T29"/>
                <a:gd fmla="*/ 2702 w 2740" name="T30"/>
                <a:gd fmla="*/ 1086 h 2446" name="T31"/>
                <a:gd fmla="*/ 2740 w 2740" name="T32"/>
                <a:gd fmla="*/ 1223 h 2446" name="T33"/>
                <a:gd fmla="*/ 2701 w 2740" name="T34"/>
                <a:gd fmla="*/ 1361 h 2446" name="T35"/>
                <a:gd fmla="*/ 2151 w 2740" name="T36"/>
                <a:gd fmla="*/ 2315 h 244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F69F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60960" compatLnSpc="1" forceAA="0" fromWordArt="0" horzOverflow="overflow" lIns="121920" numCol="1" rIns="121920" rot="0" rtlCol="0" spcCol="0" spcFirstLastPara="0" tIns="60960" vert="horz" vertOverflow="overflow" wrap="square">
              <a:noAutofit/>
            </a:bodyPr>
            <a:lstStyle/>
            <a:p>
              <a:pPr algn="ctr"/>
              <a:endParaRPr altLang="en-US" lang="zh-CN" sz="2400"/>
            </a:p>
          </p:txBody>
        </p:sp>
        <p:sp>
          <p:nvSpPr>
            <p:cNvPr id="25" name="TextBox 3"/>
            <p:cNvSpPr txBox="1"/>
            <p:nvPr/>
          </p:nvSpPr>
          <p:spPr>
            <a:xfrm>
              <a:off x="6818708" y="2073407"/>
              <a:ext cx="1454822" cy="1097280"/>
            </a:xfrm>
            <a:prstGeom prst="rect">
              <a:avLst/>
            </a:prstGeom>
            <a:noFill/>
          </p:spPr>
          <p:txBody>
            <a:bodyPr bIns="0" lIns="0" rIns="0" rtlCol="0" tIns="0" wrap="square">
              <a:spAutoFit/>
            </a:bodyPr>
            <a:lstStyle/>
            <a:p>
              <a:r>
                <a:rPr altLang="en-US" b="1" lang="zh-CN" sz="3600">
                  <a:solidFill>
                    <a:schemeClr val="bg1"/>
                  </a:solidFill>
                  <a:latin charset="-122" panose="020b0503020204020204" typeface="微软雅黑"/>
                  <a:ea charset="-122" panose="020b0503020204020204" typeface="微软雅黑"/>
                </a:rPr>
                <a:t>敬业的品质</a:t>
              </a:r>
            </a:p>
          </p:txBody>
        </p:sp>
      </p:grpSp>
      <p:sp>
        <p:nvSpPr>
          <p:cNvPr id="26" name="Freeform 5"/>
          <p:cNvSpPr/>
          <p:nvPr/>
        </p:nvSpPr>
        <p:spPr bwMode="auto">
          <a:xfrm>
            <a:off x="1069263" y="2188227"/>
            <a:ext cx="2313940" cy="2086279"/>
          </a:xfrm>
          <a:custGeom>
            <a:gdLst>
              <a:gd fmla="*/ 2151 w 2740" name="T0"/>
              <a:gd fmla="*/ 2315 h 2446" name="T1"/>
              <a:gd fmla="*/ 2055 w 2740" name="T2"/>
              <a:gd fmla="*/ 2410 h 2446" name="T3"/>
              <a:gd fmla="*/ 1918 w 2740" name="T4"/>
              <a:gd fmla="*/ 2445 h 2446" name="T5"/>
              <a:gd fmla="*/ 816 w 2740" name="T6"/>
              <a:gd fmla="*/ 2445 h 2446" name="T7"/>
              <a:gd fmla="*/ 685 w 2740" name="T8"/>
              <a:gd fmla="*/ 2410 h 2446" name="T9"/>
              <a:gd fmla="*/ 589 w 2740" name="T10"/>
              <a:gd fmla="*/ 2314 h 2446" name="T11"/>
              <a:gd fmla="*/ 36 w 2740" name="T12"/>
              <a:gd fmla="*/ 1356 h 2446" name="T13"/>
              <a:gd fmla="*/ 0 w 2740" name="T14"/>
              <a:gd fmla="*/ 1223 h 2446" name="T15"/>
              <a:gd fmla="*/ 36 w 2740" name="T16"/>
              <a:gd fmla="*/ 1089 h 2446" name="T17"/>
              <a:gd fmla="*/ 587 w 2740" name="T18"/>
              <a:gd fmla="*/ 135 h 2446" name="T19"/>
              <a:gd fmla="*/ 685 w 2740" name="T20"/>
              <a:gd fmla="*/ 37 h 2446" name="T21"/>
              <a:gd fmla="*/ 810 w 2740" name="T22"/>
              <a:gd fmla="*/ 1 h 2446" name="T23"/>
              <a:gd fmla="*/ 1916 w 2740" name="T24"/>
              <a:gd fmla="*/ 1 h 2446" name="T25"/>
              <a:gd fmla="*/ 2055 w 2740" name="T26"/>
              <a:gd fmla="*/ 37 h 2446" name="T27"/>
              <a:gd fmla="*/ 2151 w 2740" name="T28"/>
              <a:gd fmla="*/ 132 h 2446" name="T29"/>
              <a:gd fmla="*/ 2702 w 2740" name="T30"/>
              <a:gd fmla="*/ 1086 h 2446" name="T31"/>
              <a:gd fmla="*/ 2740 w 2740" name="T32"/>
              <a:gd fmla="*/ 1223 h 2446" name="T33"/>
              <a:gd fmla="*/ 2701 w 2740" name="T34"/>
              <a:gd fmla="*/ 1361 h 2446" name="T35"/>
              <a:gd fmla="*/ 2151 w 2740" name="T36"/>
              <a:gd fmla="*/ 2315 h 244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sz="2400"/>
          </a:p>
        </p:txBody>
      </p:sp>
      <p:sp>
        <p:nvSpPr>
          <p:cNvPr id="27" name="Freeform 5"/>
          <p:cNvSpPr/>
          <p:nvPr/>
        </p:nvSpPr>
        <p:spPr bwMode="auto">
          <a:xfrm>
            <a:off x="3691094" y="2188227"/>
            <a:ext cx="2313940" cy="2086279"/>
          </a:xfrm>
          <a:custGeom>
            <a:gdLst>
              <a:gd fmla="*/ 2151 w 2740" name="T0"/>
              <a:gd fmla="*/ 2315 h 2446" name="T1"/>
              <a:gd fmla="*/ 2055 w 2740" name="T2"/>
              <a:gd fmla="*/ 2410 h 2446" name="T3"/>
              <a:gd fmla="*/ 1918 w 2740" name="T4"/>
              <a:gd fmla="*/ 2445 h 2446" name="T5"/>
              <a:gd fmla="*/ 816 w 2740" name="T6"/>
              <a:gd fmla="*/ 2445 h 2446" name="T7"/>
              <a:gd fmla="*/ 685 w 2740" name="T8"/>
              <a:gd fmla="*/ 2410 h 2446" name="T9"/>
              <a:gd fmla="*/ 589 w 2740" name="T10"/>
              <a:gd fmla="*/ 2314 h 2446" name="T11"/>
              <a:gd fmla="*/ 36 w 2740" name="T12"/>
              <a:gd fmla="*/ 1356 h 2446" name="T13"/>
              <a:gd fmla="*/ 0 w 2740" name="T14"/>
              <a:gd fmla="*/ 1223 h 2446" name="T15"/>
              <a:gd fmla="*/ 36 w 2740" name="T16"/>
              <a:gd fmla="*/ 1089 h 2446" name="T17"/>
              <a:gd fmla="*/ 587 w 2740" name="T18"/>
              <a:gd fmla="*/ 135 h 2446" name="T19"/>
              <a:gd fmla="*/ 685 w 2740" name="T20"/>
              <a:gd fmla="*/ 37 h 2446" name="T21"/>
              <a:gd fmla="*/ 810 w 2740" name="T22"/>
              <a:gd fmla="*/ 1 h 2446" name="T23"/>
              <a:gd fmla="*/ 1916 w 2740" name="T24"/>
              <a:gd fmla="*/ 1 h 2446" name="T25"/>
              <a:gd fmla="*/ 2055 w 2740" name="T26"/>
              <a:gd fmla="*/ 37 h 2446" name="T27"/>
              <a:gd fmla="*/ 2151 w 2740" name="T28"/>
              <a:gd fmla="*/ 132 h 2446" name="T29"/>
              <a:gd fmla="*/ 2702 w 2740" name="T30"/>
              <a:gd fmla="*/ 1086 h 2446" name="T31"/>
              <a:gd fmla="*/ 2740 w 2740" name="T32"/>
              <a:gd fmla="*/ 1223 h 2446" name="T33"/>
              <a:gd fmla="*/ 2701 w 2740" name="T34"/>
              <a:gd fmla="*/ 1361 h 2446" name="T35"/>
              <a:gd fmla="*/ 2151 w 2740" name="T36"/>
              <a:gd fmla="*/ 2315 h 244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sz="2400"/>
          </a:p>
        </p:txBody>
      </p:sp>
      <p:sp>
        <p:nvSpPr>
          <p:cNvPr id="28" name="Freeform 5"/>
          <p:cNvSpPr/>
          <p:nvPr/>
        </p:nvSpPr>
        <p:spPr bwMode="auto">
          <a:xfrm>
            <a:off x="6312925" y="2188227"/>
            <a:ext cx="2313940" cy="2086279"/>
          </a:xfrm>
          <a:custGeom>
            <a:gdLst>
              <a:gd fmla="*/ 2151 w 2740" name="T0"/>
              <a:gd fmla="*/ 2315 h 2446" name="T1"/>
              <a:gd fmla="*/ 2055 w 2740" name="T2"/>
              <a:gd fmla="*/ 2410 h 2446" name="T3"/>
              <a:gd fmla="*/ 1918 w 2740" name="T4"/>
              <a:gd fmla="*/ 2445 h 2446" name="T5"/>
              <a:gd fmla="*/ 816 w 2740" name="T6"/>
              <a:gd fmla="*/ 2445 h 2446" name="T7"/>
              <a:gd fmla="*/ 685 w 2740" name="T8"/>
              <a:gd fmla="*/ 2410 h 2446" name="T9"/>
              <a:gd fmla="*/ 589 w 2740" name="T10"/>
              <a:gd fmla="*/ 2314 h 2446" name="T11"/>
              <a:gd fmla="*/ 36 w 2740" name="T12"/>
              <a:gd fmla="*/ 1356 h 2446" name="T13"/>
              <a:gd fmla="*/ 0 w 2740" name="T14"/>
              <a:gd fmla="*/ 1223 h 2446" name="T15"/>
              <a:gd fmla="*/ 36 w 2740" name="T16"/>
              <a:gd fmla="*/ 1089 h 2446" name="T17"/>
              <a:gd fmla="*/ 587 w 2740" name="T18"/>
              <a:gd fmla="*/ 135 h 2446" name="T19"/>
              <a:gd fmla="*/ 685 w 2740" name="T20"/>
              <a:gd fmla="*/ 37 h 2446" name="T21"/>
              <a:gd fmla="*/ 810 w 2740" name="T22"/>
              <a:gd fmla="*/ 1 h 2446" name="T23"/>
              <a:gd fmla="*/ 1916 w 2740" name="T24"/>
              <a:gd fmla="*/ 1 h 2446" name="T25"/>
              <a:gd fmla="*/ 2055 w 2740" name="T26"/>
              <a:gd fmla="*/ 37 h 2446" name="T27"/>
              <a:gd fmla="*/ 2151 w 2740" name="T28"/>
              <a:gd fmla="*/ 132 h 2446" name="T29"/>
              <a:gd fmla="*/ 2702 w 2740" name="T30"/>
              <a:gd fmla="*/ 1086 h 2446" name="T31"/>
              <a:gd fmla="*/ 2740 w 2740" name="T32"/>
              <a:gd fmla="*/ 1223 h 2446" name="T33"/>
              <a:gd fmla="*/ 2701 w 2740" name="T34"/>
              <a:gd fmla="*/ 1361 h 2446" name="T35"/>
              <a:gd fmla="*/ 2151 w 2740" name="T36"/>
              <a:gd fmla="*/ 2315 h 244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sz="2400"/>
          </a:p>
        </p:txBody>
      </p:sp>
      <p:sp>
        <p:nvSpPr>
          <p:cNvPr id="29" name="Freeform 5"/>
          <p:cNvSpPr/>
          <p:nvPr/>
        </p:nvSpPr>
        <p:spPr bwMode="auto">
          <a:xfrm>
            <a:off x="8934755" y="2188227"/>
            <a:ext cx="2313940" cy="2086279"/>
          </a:xfrm>
          <a:custGeom>
            <a:gdLst>
              <a:gd fmla="*/ 2151 w 2740" name="T0"/>
              <a:gd fmla="*/ 2315 h 2446" name="T1"/>
              <a:gd fmla="*/ 2055 w 2740" name="T2"/>
              <a:gd fmla="*/ 2410 h 2446" name="T3"/>
              <a:gd fmla="*/ 1918 w 2740" name="T4"/>
              <a:gd fmla="*/ 2445 h 2446" name="T5"/>
              <a:gd fmla="*/ 816 w 2740" name="T6"/>
              <a:gd fmla="*/ 2445 h 2446" name="T7"/>
              <a:gd fmla="*/ 685 w 2740" name="T8"/>
              <a:gd fmla="*/ 2410 h 2446" name="T9"/>
              <a:gd fmla="*/ 589 w 2740" name="T10"/>
              <a:gd fmla="*/ 2314 h 2446" name="T11"/>
              <a:gd fmla="*/ 36 w 2740" name="T12"/>
              <a:gd fmla="*/ 1356 h 2446" name="T13"/>
              <a:gd fmla="*/ 0 w 2740" name="T14"/>
              <a:gd fmla="*/ 1223 h 2446" name="T15"/>
              <a:gd fmla="*/ 36 w 2740" name="T16"/>
              <a:gd fmla="*/ 1089 h 2446" name="T17"/>
              <a:gd fmla="*/ 587 w 2740" name="T18"/>
              <a:gd fmla="*/ 135 h 2446" name="T19"/>
              <a:gd fmla="*/ 685 w 2740" name="T20"/>
              <a:gd fmla="*/ 37 h 2446" name="T21"/>
              <a:gd fmla="*/ 810 w 2740" name="T22"/>
              <a:gd fmla="*/ 1 h 2446" name="T23"/>
              <a:gd fmla="*/ 1916 w 2740" name="T24"/>
              <a:gd fmla="*/ 1 h 2446" name="T25"/>
              <a:gd fmla="*/ 2055 w 2740" name="T26"/>
              <a:gd fmla="*/ 37 h 2446" name="T27"/>
              <a:gd fmla="*/ 2151 w 2740" name="T28"/>
              <a:gd fmla="*/ 132 h 2446" name="T29"/>
              <a:gd fmla="*/ 2702 w 2740" name="T30"/>
              <a:gd fmla="*/ 1086 h 2446" name="T31"/>
              <a:gd fmla="*/ 2740 w 2740" name="T32"/>
              <a:gd fmla="*/ 1223 h 2446" name="T33"/>
              <a:gd fmla="*/ 2701 w 2740" name="T34"/>
              <a:gd fmla="*/ 1361 h 2446" name="T35"/>
              <a:gd fmla="*/ 2151 w 2740" name="T36"/>
              <a:gd fmla="*/ 2315 h 244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sz="2400"/>
          </a:p>
        </p:txBody>
      </p:sp>
      <p:grpSp>
        <p:nvGrpSpPr>
          <p:cNvPr id="30" name="组合 29"/>
          <p:cNvGrpSpPr/>
          <p:nvPr/>
        </p:nvGrpSpPr>
        <p:grpSpPr>
          <a:xfrm>
            <a:off x="3088941" y="3146887"/>
            <a:ext cx="8839817" cy="168955"/>
            <a:chOff x="3005398" y="2593891"/>
            <a:chExt cx="8267227" cy="158010"/>
          </a:xfrm>
        </p:grpSpPr>
        <p:grpSp>
          <p:nvGrpSpPr>
            <p:cNvPr id="31" name="组合 30"/>
            <p:cNvGrpSpPr/>
            <p:nvPr/>
          </p:nvGrpSpPr>
          <p:grpSpPr>
            <a:xfrm rot="5400000">
              <a:off x="3005399" y="2593890"/>
              <a:ext cx="158010" cy="158012"/>
              <a:chOff x="4486616" y="3001075"/>
              <a:chExt cx="274695" cy="274699"/>
            </a:xfrm>
          </p:grpSpPr>
          <p:sp>
            <p:nvSpPr>
              <p:cNvPr id="38" name="椭圆 37"/>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algn="tl" blurRad="12700" dir="2700000" dist="127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ndParaRPr>
              </a:p>
            </p:txBody>
          </p:sp>
          <p:sp>
            <p:nvSpPr>
              <p:cNvPr id="39" name="椭圆 38"/>
              <p:cNvSpPr/>
              <p:nvPr/>
            </p:nvSpPr>
            <p:spPr>
              <a:xfrm rot="16200000">
                <a:off x="4511585" y="3026055"/>
                <a:ext cx="224753" cy="224751"/>
              </a:xfrm>
              <a:prstGeom prst="ellipse">
                <a:avLst/>
              </a:prstGeom>
              <a:solidFill>
                <a:schemeClr val="tx1">
                  <a:lumMod val="85000"/>
                  <a:lumOff val="15000"/>
                </a:schemeClr>
              </a:solidFill>
              <a:ln>
                <a:noFill/>
              </a:ln>
              <a:effectLst>
                <a:innerShdw blurRad="12700" dir="13500000" dist="127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ndParaRPr>
              </a:p>
            </p:txBody>
          </p:sp>
        </p:grpSp>
        <p:grpSp>
          <p:nvGrpSpPr>
            <p:cNvPr id="32" name="组合 31"/>
            <p:cNvGrpSpPr/>
            <p:nvPr/>
          </p:nvGrpSpPr>
          <p:grpSpPr>
            <a:xfrm rot="5400000">
              <a:off x="7389749" y="-1130976"/>
              <a:ext cx="158010" cy="7607743"/>
              <a:chOff x="4486616" y="-9950053"/>
              <a:chExt cx="274695" cy="13225827"/>
            </a:xfrm>
          </p:grpSpPr>
          <p:sp>
            <p:nvSpPr>
              <p:cNvPr id="36" name="椭圆 35"/>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algn="tl" blurRad="12700" dir="2700000" dist="127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ndParaRPr>
              </a:p>
            </p:txBody>
          </p:sp>
          <p:sp>
            <p:nvSpPr>
              <p:cNvPr id="37" name="椭圆 36"/>
              <p:cNvSpPr/>
              <p:nvPr/>
            </p:nvSpPr>
            <p:spPr>
              <a:xfrm rot="16200000">
                <a:off x="4511593" y="-9950052"/>
                <a:ext cx="224753" cy="224752"/>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ndParaRPr>
              </a:p>
            </p:txBody>
          </p:sp>
        </p:grpSp>
        <p:grpSp>
          <p:nvGrpSpPr>
            <p:cNvPr id="33" name="组合 32"/>
            <p:cNvGrpSpPr/>
            <p:nvPr/>
          </p:nvGrpSpPr>
          <p:grpSpPr>
            <a:xfrm rot="16200000">
              <a:off x="3384091" y="2354714"/>
              <a:ext cx="67821" cy="636364"/>
              <a:chOff x="1235365" y="2098390"/>
              <a:chExt cx="67821" cy="384317"/>
            </a:xfrm>
          </p:grpSpPr>
          <p:sp>
            <p:nvSpPr>
              <p:cNvPr id="34" name="圆角矩形 33"/>
              <p:cNvSpPr/>
              <p:nvPr/>
            </p:nvSpPr>
            <p:spPr>
              <a:xfrm rot="10800000">
                <a:off x="1274386" y="2098391"/>
                <a:ext cx="28800" cy="384316"/>
              </a:xfrm>
              <a:prstGeom prst="roundRect">
                <a:avLst>
                  <a:gd fmla="val 50000" name="adj"/>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noFill/>
              </a:ln>
              <a:effectLst>
                <a:outerShdw algn="ctr" blurRad="254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ndParaRPr>
              </a:p>
            </p:txBody>
          </p:sp>
          <p:sp>
            <p:nvSpPr>
              <p:cNvPr id="35" name="圆角矩形 34"/>
              <p:cNvSpPr/>
              <p:nvPr/>
            </p:nvSpPr>
            <p:spPr>
              <a:xfrm rot="10800000">
                <a:off x="1235365" y="2098390"/>
                <a:ext cx="28800" cy="384316"/>
              </a:xfrm>
              <a:prstGeom prst="roundRect">
                <a:avLst>
                  <a:gd fmla="val 50000" name="adj"/>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noFill/>
              </a:ln>
              <a:effectLst>
                <a:outerShdw algn="ctr" blurRad="254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ndParaRPr>
              </a:p>
            </p:txBody>
          </p:sp>
        </p:grpSp>
      </p:grpSp>
      <p:grpSp>
        <p:nvGrpSpPr>
          <p:cNvPr id="40" name="组合 39"/>
          <p:cNvGrpSpPr/>
          <p:nvPr/>
        </p:nvGrpSpPr>
        <p:grpSpPr>
          <a:xfrm>
            <a:off x="5717047" y="3146887"/>
            <a:ext cx="874116" cy="168955"/>
            <a:chOff x="3005398" y="2593891"/>
            <a:chExt cx="817496" cy="158010"/>
          </a:xfrm>
        </p:grpSpPr>
        <p:grpSp>
          <p:nvGrpSpPr>
            <p:cNvPr id="41" name="组合 40"/>
            <p:cNvGrpSpPr/>
            <p:nvPr/>
          </p:nvGrpSpPr>
          <p:grpSpPr>
            <a:xfrm rot="5400000">
              <a:off x="3005399" y="2593890"/>
              <a:ext cx="158010" cy="158012"/>
              <a:chOff x="4486616" y="3001075"/>
              <a:chExt cx="274695" cy="274699"/>
            </a:xfrm>
          </p:grpSpPr>
          <p:sp>
            <p:nvSpPr>
              <p:cNvPr id="56" name="椭圆 55"/>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algn="tl" blurRad="12700" dir="2700000" dist="127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ndParaRPr>
              </a:p>
            </p:txBody>
          </p:sp>
          <p:sp>
            <p:nvSpPr>
              <p:cNvPr id="57" name="椭圆 56"/>
              <p:cNvSpPr/>
              <p:nvPr/>
            </p:nvSpPr>
            <p:spPr>
              <a:xfrm rot="16200000">
                <a:off x="4511585" y="3026055"/>
                <a:ext cx="224753" cy="224751"/>
              </a:xfrm>
              <a:prstGeom prst="ellipse">
                <a:avLst/>
              </a:prstGeom>
              <a:solidFill>
                <a:srgbClr val="FFFEF5"/>
              </a:solidFill>
              <a:ln>
                <a:noFill/>
              </a:ln>
              <a:effectLst>
                <a:innerShdw blurRad="12700" dir="13500000" dist="127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ndParaRPr>
              </a:p>
            </p:txBody>
          </p:sp>
        </p:grpSp>
        <p:grpSp>
          <p:nvGrpSpPr>
            <p:cNvPr id="45" name="组合 44"/>
            <p:cNvGrpSpPr/>
            <p:nvPr/>
          </p:nvGrpSpPr>
          <p:grpSpPr>
            <a:xfrm rot="5400000">
              <a:off x="3664883" y="2593890"/>
              <a:ext cx="158010" cy="158012"/>
              <a:chOff x="4486616" y="3001075"/>
              <a:chExt cx="274695" cy="274699"/>
            </a:xfrm>
          </p:grpSpPr>
          <p:sp>
            <p:nvSpPr>
              <p:cNvPr id="54" name="椭圆 53"/>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algn="tl" blurRad="12700" dir="2700000" dist="127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ndParaRPr>
              </a:p>
            </p:txBody>
          </p:sp>
          <p:sp>
            <p:nvSpPr>
              <p:cNvPr id="55" name="椭圆 54"/>
              <p:cNvSpPr/>
              <p:nvPr/>
            </p:nvSpPr>
            <p:spPr>
              <a:xfrm rot="16200000">
                <a:off x="4511585" y="3026055"/>
                <a:ext cx="224753" cy="224751"/>
              </a:xfrm>
              <a:prstGeom prst="ellipse">
                <a:avLst/>
              </a:prstGeom>
              <a:solidFill>
                <a:schemeClr val="tx1">
                  <a:lumMod val="85000"/>
                  <a:lumOff val="15000"/>
                </a:schemeClr>
              </a:solidFill>
              <a:ln>
                <a:noFill/>
              </a:ln>
              <a:effectLst>
                <a:innerShdw blurRad="12700" dir="13500000" dist="127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ndParaRPr>
              </a:p>
            </p:txBody>
          </p:sp>
        </p:grpSp>
        <p:grpSp>
          <p:nvGrpSpPr>
            <p:cNvPr id="51" name="组合 50"/>
            <p:cNvGrpSpPr/>
            <p:nvPr/>
          </p:nvGrpSpPr>
          <p:grpSpPr>
            <a:xfrm rot="16200000">
              <a:off x="3384091" y="2354714"/>
              <a:ext cx="67821" cy="636364"/>
              <a:chOff x="1235365" y="2098390"/>
              <a:chExt cx="67821" cy="384317"/>
            </a:xfrm>
          </p:grpSpPr>
          <p:sp>
            <p:nvSpPr>
              <p:cNvPr id="52" name="圆角矩形 51"/>
              <p:cNvSpPr/>
              <p:nvPr/>
            </p:nvSpPr>
            <p:spPr>
              <a:xfrm rot="10800000">
                <a:off x="1274386" y="2098391"/>
                <a:ext cx="28800" cy="384316"/>
              </a:xfrm>
              <a:prstGeom prst="roundRect">
                <a:avLst>
                  <a:gd fmla="val 50000" name="adj"/>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noFill/>
              </a:ln>
              <a:effectLst>
                <a:outerShdw algn="ctr" blurRad="254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ndParaRPr>
              </a:p>
            </p:txBody>
          </p:sp>
          <p:sp>
            <p:nvSpPr>
              <p:cNvPr id="53" name="圆角矩形 52"/>
              <p:cNvSpPr/>
              <p:nvPr/>
            </p:nvSpPr>
            <p:spPr>
              <a:xfrm rot="10800000">
                <a:off x="1235365" y="2098390"/>
                <a:ext cx="28800" cy="384316"/>
              </a:xfrm>
              <a:prstGeom prst="roundRect">
                <a:avLst>
                  <a:gd fmla="val 50000" name="adj"/>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noFill/>
              </a:ln>
              <a:effectLst>
                <a:outerShdw algn="ctr" blurRad="254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ndParaRPr>
              </a:p>
            </p:txBody>
          </p:sp>
        </p:grpSp>
      </p:grpSp>
      <p:grpSp>
        <p:nvGrpSpPr>
          <p:cNvPr id="58" name="组合 57"/>
          <p:cNvGrpSpPr/>
          <p:nvPr/>
        </p:nvGrpSpPr>
        <p:grpSpPr>
          <a:xfrm>
            <a:off x="8331218" y="3146884"/>
            <a:ext cx="874120" cy="168957"/>
            <a:chOff x="3005398" y="2593891"/>
            <a:chExt cx="817500" cy="158012"/>
          </a:xfrm>
        </p:grpSpPr>
        <p:grpSp>
          <p:nvGrpSpPr>
            <p:cNvPr id="59" name="组合 58"/>
            <p:cNvGrpSpPr/>
            <p:nvPr/>
          </p:nvGrpSpPr>
          <p:grpSpPr>
            <a:xfrm rot="5400000">
              <a:off x="3005399" y="2593890"/>
              <a:ext cx="158010" cy="158012"/>
              <a:chOff x="4486616" y="3001075"/>
              <a:chExt cx="274695" cy="274699"/>
            </a:xfrm>
          </p:grpSpPr>
          <p:sp>
            <p:nvSpPr>
              <p:cNvPr id="66" name="椭圆 65"/>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algn="tl" blurRad="12700" dir="2700000" dist="127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ndParaRPr>
              </a:p>
            </p:txBody>
          </p:sp>
          <p:sp>
            <p:nvSpPr>
              <p:cNvPr id="67" name="椭圆 66"/>
              <p:cNvSpPr/>
              <p:nvPr/>
            </p:nvSpPr>
            <p:spPr>
              <a:xfrm rot="16200000">
                <a:off x="4511585" y="3026055"/>
                <a:ext cx="224753" cy="224751"/>
              </a:xfrm>
              <a:prstGeom prst="ellipse">
                <a:avLst/>
              </a:prstGeom>
              <a:solidFill>
                <a:schemeClr val="tx1">
                  <a:lumMod val="85000"/>
                  <a:lumOff val="15000"/>
                </a:schemeClr>
              </a:solidFill>
              <a:ln>
                <a:noFill/>
              </a:ln>
              <a:effectLst>
                <a:innerShdw blurRad="12700" dir="13500000" dist="127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ndParaRPr>
              </a:p>
            </p:txBody>
          </p:sp>
        </p:grpSp>
        <p:grpSp>
          <p:nvGrpSpPr>
            <p:cNvPr id="60" name="组合 59"/>
            <p:cNvGrpSpPr/>
            <p:nvPr/>
          </p:nvGrpSpPr>
          <p:grpSpPr>
            <a:xfrm rot="5400000">
              <a:off x="3664886" y="2593892"/>
              <a:ext cx="158011" cy="158012"/>
              <a:chOff x="4486623" y="3001070"/>
              <a:chExt cx="274697" cy="274699"/>
            </a:xfrm>
          </p:grpSpPr>
          <p:sp>
            <p:nvSpPr>
              <p:cNvPr id="64" name="椭圆 63"/>
              <p:cNvSpPr/>
              <p:nvPr/>
            </p:nvSpPr>
            <p:spPr>
              <a:xfrm rot="16200000">
                <a:off x="4486622" y="3001071"/>
                <a:ext cx="274699" cy="274697"/>
              </a:xfrm>
              <a:prstGeom prst="ellipse">
                <a:avLst/>
              </a:prstGeom>
              <a:solidFill>
                <a:srgbClr val="FFFEF5"/>
              </a:solidFill>
              <a:ln>
                <a:noFill/>
              </a:ln>
              <a:effectLst>
                <a:outerShdw algn="tl" blurRad="12700" dir="2700000" dist="127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ndParaRPr>
              </a:p>
            </p:txBody>
          </p:sp>
          <p:sp>
            <p:nvSpPr>
              <p:cNvPr id="65" name="椭圆 64"/>
              <p:cNvSpPr/>
              <p:nvPr/>
            </p:nvSpPr>
            <p:spPr>
              <a:xfrm rot="16200000">
                <a:off x="4511585" y="3026055"/>
                <a:ext cx="224753" cy="224751"/>
              </a:xfrm>
              <a:prstGeom prst="ellipse">
                <a:avLst/>
              </a:prstGeom>
              <a:solidFill>
                <a:schemeClr val="accent1">
                  <a:lumMod val="50000"/>
                </a:schemeClr>
              </a:solidFill>
              <a:ln>
                <a:noFill/>
              </a:ln>
              <a:effectLst>
                <a:innerShdw blurRad="12700" dir="13500000" dist="127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ndParaRPr>
              </a:p>
            </p:txBody>
          </p:sp>
        </p:grpSp>
        <p:grpSp>
          <p:nvGrpSpPr>
            <p:cNvPr id="61" name="组合 60"/>
            <p:cNvGrpSpPr/>
            <p:nvPr/>
          </p:nvGrpSpPr>
          <p:grpSpPr>
            <a:xfrm rot="16200000">
              <a:off x="3384091" y="2354714"/>
              <a:ext cx="67821" cy="636364"/>
              <a:chOff x="1235365" y="2098390"/>
              <a:chExt cx="67821" cy="384317"/>
            </a:xfrm>
          </p:grpSpPr>
          <p:sp>
            <p:nvSpPr>
              <p:cNvPr id="62" name="圆角矩形 61"/>
              <p:cNvSpPr/>
              <p:nvPr/>
            </p:nvSpPr>
            <p:spPr>
              <a:xfrm rot="10800000">
                <a:off x="1274386" y="2098391"/>
                <a:ext cx="28800" cy="384316"/>
              </a:xfrm>
              <a:prstGeom prst="roundRect">
                <a:avLst>
                  <a:gd fmla="val 50000" name="adj"/>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noFill/>
              </a:ln>
              <a:effectLst>
                <a:outerShdw algn="ctr" blurRad="254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ndParaRPr>
              </a:p>
            </p:txBody>
          </p:sp>
          <p:sp>
            <p:nvSpPr>
              <p:cNvPr id="63" name="圆角矩形 62"/>
              <p:cNvSpPr/>
              <p:nvPr/>
            </p:nvSpPr>
            <p:spPr>
              <a:xfrm rot="10800000">
                <a:off x="1235365" y="2098390"/>
                <a:ext cx="28800" cy="384316"/>
              </a:xfrm>
              <a:prstGeom prst="roundRect">
                <a:avLst>
                  <a:gd fmla="val 50000" name="adj"/>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noFill/>
              </a:ln>
              <a:effectLst>
                <a:outerShdw algn="ctr" blurRad="254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ndParaRPr>
              </a:p>
            </p:txBody>
          </p:sp>
        </p:grpSp>
      </p:grpSp>
    </p:spTree>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20"/>
                                        </p:tgtEl>
                                        <p:attrNameLst>
                                          <p:attrName>style.visibility</p:attrName>
                                        </p:attrNameLst>
                                      </p:cBhvr>
                                      <p:to>
                                        <p:strVal val="visible"/>
                                      </p:to>
                                    </p:set>
                                    <p:anim calcmode="lin" valueType="num">
                                      <p:cBhvr>
                                        <p:cTn dur="500" fill="hold" id="7"/>
                                        <p:tgtEl>
                                          <p:spTgt spid="20"/>
                                        </p:tgtEl>
                                        <p:attrNameLst>
                                          <p:attrName>ppt_w</p:attrName>
                                        </p:attrNameLst>
                                      </p:cBhvr>
                                      <p:tavLst>
                                        <p:tav tm="0">
                                          <p:val>
                                            <p:fltVal val="0"/>
                                          </p:val>
                                        </p:tav>
                                        <p:tav tm="100000">
                                          <p:val>
                                            <p:strVal val="#ppt_w"/>
                                          </p:val>
                                        </p:tav>
                                      </p:tavLst>
                                    </p:anim>
                                    <p:anim calcmode="lin" valueType="num">
                                      <p:cBhvr>
                                        <p:cTn dur="500" fill="hold" id="8"/>
                                        <p:tgtEl>
                                          <p:spTgt spid="20"/>
                                        </p:tgtEl>
                                        <p:attrNameLst>
                                          <p:attrName>ppt_h</p:attrName>
                                        </p:attrNameLst>
                                      </p:cBhvr>
                                      <p:tavLst>
                                        <p:tav tm="0">
                                          <p:val>
                                            <p:fltVal val="0"/>
                                          </p:val>
                                        </p:tav>
                                        <p:tav tm="100000">
                                          <p:val>
                                            <p:strVal val="#ppt_h"/>
                                          </p:val>
                                        </p:tav>
                                      </p:tavLst>
                                    </p:anim>
                                    <p:animEffect filter="fade" transition="in">
                                      <p:cBhvr>
                                        <p:cTn dur="500" id="9"/>
                                        <p:tgtEl>
                                          <p:spTgt spid="20"/>
                                        </p:tgtEl>
                                      </p:cBhvr>
                                    </p:animEffect>
                                    <p:anim calcmode="lin" valueType="num">
                                      <p:cBhvr>
                                        <p:cTn dur="500" fill="hold" id="10"/>
                                        <p:tgtEl>
                                          <p:spTgt spid="20"/>
                                        </p:tgtEl>
                                        <p:attrNameLst>
                                          <p:attrName>ppt_x</p:attrName>
                                        </p:attrNameLst>
                                      </p:cBhvr>
                                      <p:tavLst>
                                        <p:tav tm="0">
                                          <p:val>
                                            <p:fltVal val="0.5"/>
                                          </p:val>
                                        </p:tav>
                                        <p:tav tm="100000">
                                          <p:val>
                                            <p:strVal val="#ppt_x"/>
                                          </p:val>
                                        </p:tav>
                                      </p:tavLst>
                                    </p:anim>
                                    <p:anim calcmode="lin" valueType="num">
                                      <p:cBhvr>
                                        <p:cTn dur="500" fill="hold" id="11"/>
                                        <p:tgtEl>
                                          <p:spTgt spid="20"/>
                                        </p:tgtEl>
                                        <p:attrNameLst>
                                          <p:attrName>ppt_y</p:attrName>
                                        </p:attrNameLst>
                                      </p:cBhvr>
                                      <p:tavLst>
                                        <p:tav tm="0">
                                          <p:val>
                                            <p:fltVal val="0.5"/>
                                          </p:val>
                                        </p:tav>
                                        <p:tav tm="100000">
                                          <p:val>
                                            <p:strVal val="#ppt_y"/>
                                          </p:val>
                                        </p:tav>
                                      </p:tavLst>
                                    </p:anim>
                                  </p:childTnLst>
                                </p:cTn>
                              </p:par>
                              <p:par>
                                <p:cTn fill="hold" grpId="0" id="12" nodeType="withEffect" presetClass="entr" presetID="53" presetSubtype="0">
                                  <p:stCondLst>
                                    <p:cond delay="0"/>
                                  </p:stCondLst>
                                  <p:childTnLst>
                                    <p:set>
                                      <p:cBhvr>
                                        <p:cTn dur="1" fill="hold" id="13">
                                          <p:stCondLst>
                                            <p:cond delay="0"/>
                                          </p:stCondLst>
                                        </p:cTn>
                                        <p:tgtEl>
                                          <p:spTgt spid="27"/>
                                        </p:tgtEl>
                                        <p:attrNameLst>
                                          <p:attrName>style.visibility</p:attrName>
                                        </p:attrNameLst>
                                      </p:cBhvr>
                                      <p:to>
                                        <p:strVal val="visible"/>
                                      </p:to>
                                    </p:set>
                                    <p:anim calcmode="lin" valueType="num">
                                      <p:cBhvr>
                                        <p:cTn dur="500" fill="hold" id="14"/>
                                        <p:tgtEl>
                                          <p:spTgt spid="27"/>
                                        </p:tgtEl>
                                        <p:attrNameLst>
                                          <p:attrName>ppt_w</p:attrName>
                                        </p:attrNameLst>
                                      </p:cBhvr>
                                      <p:tavLst>
                                        <p:tav tm="0">
                                          <p:val>
                                            <p:fltVal val="0"/>
                                          </p:val>
                                        </p:tav>
                                        <p:tav tm="100000">
                                          <p:val>
                                            <p:strVal val="#ppt_w"/>
                                          </p:val>
                                        </p:tav>
                                      </p:tavLst>
                                    </p:anim>
                                    <p:anim calcmode="lin" valueType="num">
                                      <p:cBhvr>
                                        <p:cTn dur="500" fill="hold" id="15"/>
                                        <p:tgtEl>
                                          <p:spTgt spid="27"/>
                                        </p:tgtEl>
                                        <p:attrNameLst>
                                          <p:attrName>ppt_h</p:attrName>
                                        </p:attrNameLst>
                                      </p:cBhvr>
                                      <p:tavLst>
                                        <p:tav tm="0">
                                          <p:val>
                                            <p:fltVal val="0"/>
                                          </p:val>
                                        </p:tav>
                                        <p:tav tm="100000">
                                          <p:val>
                                            <p:strVal val="#ppt_h"/>
                                          </p:val>
                                        </p:tav>
                                      </p:tavLst>
                                    </p:anim>
                                    <p:animEffect filter="fade" transition="in">
                                      <p:cBhvr>
                                        <p:cTn dur="500" id="16"/>
                                        <p:tgtEl>
                                          <p:spTgt spid="27"/>
                                        </p:tgtEl>
                                      </p:cBhvr>
                                    </p:animEffect>
                                    <p:anim calcmode="lin" valueType="num">
                                      <p:cBhvr>
                                        <p:cTn dur="500" fill="hold" id="17"/>
                                        <p:tgtEl>
                                          <p:spTgt spid="27"/>
                                        </p:tgtEl>
                                        <p:attrNameLst>
                                          <p:attrName>ppt_x</p:attrName>
                                        </p:attrNameLst>
                                      </p:cBhvr>
                                      <p:tavLst>
                                        <p:tav tm="0">
                                          <p:val>
                                            <p:fltVal val="0.5"/>
                                          </p:val>
                                        </p:tav>
                                        <p:tav tm="100000">
                                          <p:val>
                                            <p:strVal val="#ppt_x"/>
                                          </p:val>
                                        </p:tav>
                                      </p:tavLst>
                                    </p:anim>
                                    <p:anim calcmode="lin" valueType="num">
                                      <p:cBhvr>
                                        <p:cTn dur="500" fill="hold" id="18"/>
                                        <p:tgtEl>
                                          <p:spTgt spid="27"/>
                                        </p:tgtEl>
                                        <p:attrNameLst>
                                          <p:attrName>ppt_y</p:attrName>
                                        </p:attrNameLst>
                                      </p:cBhvr>
                                      <p:tavLst>
                                        <p:tav tm="0">
                                          <p:val>
                                            <p:fltVal val="0.5"/>
                                          </p:val>
                                        </p:tav>
                                        <p:tav tm="100000">
                                          <p:val>
                                            <p:strVal val="#ppt_y"/>
                                          </p:val>
                                        </p:tav>
                                      </p:tavLst>
                                    </p:anim>
                                  </p:childTnLst>
                                </p:cTn>
                              </p:par>
                              <p:par>
                                <p:cTn fill="hold" id="19" nodeType="withEffect" presetClass="entr" presetID="53" presetSubtype="0">
                                  <p:stCondLst>
                                    <p:cond delay="200"/>
                                  </p:stCondLst>
                                  <p:childTnLst>
                                    <p:set>
                                      <p:cBhvr>
                                        <p:cTn dur="1" fill="hold" id="20">
                                          <p:stCondLst>
                                            <p:cond delay="0"/>
                                          </p:stCondLst>
                                        </p:cTn>
                                        <p:tgtEl>
                                          <p:spTgt spid="23"/>
                                        </p:tgtEl>
                                        <p:attrNameLst>
                                          <p:attrName>style.visibility</p:attrName>
                                        </p:attrNameLst>
                                      </p:cBhvr>
                                      <p:to>
                                        <p:strVal val="visible"/>
                                      </p:to>
                                    </p:set>
                                    <p:anim calcmode="lin" valueType="num">
                                      <p:cBhvr>
                                        <p:cTn dur="500" fill="hold" id="21"/>
                                        <p:tgtEl>
                                          <p:spTgt spid="23"/>
                                        </p:tgtEl>
                                        <p:attrNameLst>
                                          <p:attrName>ppt_w</p:attrName>
                                        </p:attrNameLst>
                                      </p:cBhvr>
                                      <p:tavLst>
                                        <p:tav tm="0">
                                          <p:val>
                                            <p:fltVal val="0"/>
                                          </p:val>
                                        </p:tav>
                                        <p:tav tm="100000">
                                          <p:val>
                                            <p:strVal val="#ppt_w"/>
                                          </p:val>
                                        </p:tav>
                                      </p:tavLst>
                                    </p:anim>
                                    <p:anim calcmode="lin" valueType="num">
                                      <p:cBhvr>
                                        <p:cTn dur="500" fill="hold" id="22"/>
                                        <p:tgtEl>
                                          <p:spTgt spid="23"/>
                                        </p:tgtEl>
                                        <p:attrNameLst>
                                          <p:attrName>ppt_h</p:attrName>
                                        </p:attrNameLst>
                                      </p:cBhvr>
                                      <p:tavLst>
                                        <p:tav tm="0">
                                          <p:val>
                                            <p:fltVal val="0"/>
                                          </p:val>
                                        </p:tav>
                                        <p:tav tm="100000">
                                          <p:val>
                                            <p:strVal val="#ppt_h"/>
                                          </p:val>
                                        </p:tav>
                                      </p:tavLst>
                                    </p:anim>
                                    <p:animEffect filter="fade" transition="in">
                                      <p:cBhvr>
                                        <p:cTn dur="500" id="23"/>
                                        <p:tgtEl>
                                          <p:spTgt spid="23"/>
                                        </p:tgtEl>
                                      </p:cBhvr>
                                    </p:animEffect>
                                    <p:anim calcmode="lin" valueType="num">
                                      <p:cBhvr>
                                        <p:cTn dur="500" fill="hold" id="24"/>
                                        <p:tgtEl>
                                          <p:spTgt spid="23"/>
                                        </p:tgtEl>
                                        <p:attrNameLst>
                                          <p:attrName>ppt_x</p:attrName>
                                        </p:attrNameLst>
                                      </p:cBhvr>
                                      <p:tavLst>
                                        <p:tav tm="0">
                                          <p:val>
                                            <p:fltVal val="0.5"/>
                                          </p:val>
                                        </p:tav>
                                        <p:tav tm="100000">
                                          <p:val>
                                            <p:strVal val="#ppt_x"/>
                                          </p:val>
                                        </p:tav>
                                      </p:tavLst>
                                    </p:anim>
                                    <p:anim calcmode="lin" valueType="num">
                                      <p:cBhvr>
                                        <p:cTn dur="500" fill="hold" id="25"/>
                                        <p:tgtEl>
                                          <p:spTgt spid="23"/>
                                        </p:tgtEl>
                                        <p:attrNameLst>
                                          <p:attrName>ppt_y</p:attrName>
                                        </p:attrNameLst>
                                      </p:cBhvr>
                                      <p:tavLst>
                                        <p:tav tm="0">
                                          <p:val>
                                            <p:fltVal val="0.5"/>
                                          </p:val>
                                        </p:tav>
                                        <p:tav tm="100000">
                                          <p:val>
                                            <p:strVal val="#ppt_y"/>
                                          </p:val>
                                        </p:tav>
                                      </p:tavLst>
                                    </p:anim>
                                  </p:childTnLst>
                                </p:cTn>
                              </p:par>
                              <p:par>
                                <p:cTn fill="hold" grpId="0" id="26" nodeType="withEffect" presetClass="entr" presetID="53" presetSubtype="0">
                                  <p:stCondLst>
                                    <p:cond delay="200"/>
                                  </p:stCondLst>
                                  <p:childTnLst>
                                    <p:set>
                                      <p:cBhvr>
                                        <p:cTn dur="1" fill="hold" id="27">
                                          <p:stCondLst>
                                            <p:cond delay="0"/>
                                          </p:stCondLst>
                                        </p:cTn>
                                        <p:tgtEl>
                                          <p:spTgt spid="28"/>
                                        </p:tgtEl>
                                        <p:attrNameLst>
                                          <p:attrName>style.visibility</p:attrName>
                                        </p:attrNameLst>
                                      </p:cBhvr>
                                      <p:to>
                                        <p:strVal val="visible"/>
                                      </p:to>
                                    </p:set>
                                    <p:anim calcmode="lin" valueType="num">
                                      <p:cBhvr>
                                        <p:cTn dur="500" fill="hold" id="28"/>
                                        <p:tgtEl>
                                          <p:spTgt spid="28"/>
                                        </p:tgtEl>
                                        <p:attrNameLst>
                                          <p:attrName>ppt_w</p:attrName>
                                        </p:attrNameLst>
                                      </p:cBhvr>
                                      <p:tavLst>
                                        <p:tav tm="0">
                                          <p:val>
                                            <p:fltVal val="0"/>
                                          </p:val>
                                        </p:tav>
                                        <p:tav tm="100000">
                                          <p:val>
                                            <p:strVal val="#ppt_w"/>
                                          </p:val>
                                        </p:tav>
                                      </p:tavLst>
                                    </p:anim>
                                    <p:anim calcmode="lin" valueType="num">
                                      <p:cBhvr>
                                        <p:cTn dur="500" fill="hold" id="29"/>
                                        <p:tgtEl>
                                          <p:spTgt spid="28"/>
                                        </p:tgtEl>
                                        <p:attrNameLst>
                                          <p:attrName>ppt_h</p:attrName>
                                        </p:attrNameLst>
                                      </p:cBhvr>
                                      <p:tavLst>
                                        <p:tav tm="0">
                                          <p:val>
                                            <p:fltVal val="0"/>
                                          </p:val>
                                        </p:tav>
                                        <p:tav tm="100000">
                                          <p:val>
                                            <p:strVal val="#ppt_h"/>
                                          </p:val>
                                        </p:tav>
                                      </p:tavLst>
                                    </p:anim>
                                    <p:animEffect filter="fade" transition="in">
                                      <p:cBhvr>
                                        <p:cTn dur="500" id="30"/>
                                        <p:tgtEl>
                                          <p:spTgt spid="28"/>
                                        </p:tgtEl>
                                      </p:cBhvr>
                                    </p:animEffect>
                                    <p:anim calcmode="lin" valueType="num">
                                      <p:cBhvr>
                                        <p:cTn dur="500" fill="hold" id="31"/>
                                        <p:tgtEl>
                                          <p:spTgt spid="28"/>
                                        </p:tgtEl>
                                        <p:attrNameLst>
                                          <p:attrName>ppt_x</p:attrName>
                                        </p:attrNameLst>
                                      </p:cBhvr>
                                      <p:tavLst>
                                        <p:tav tm="0">
                                          <p:val>
                                            <p:fltVal val="0.5"/>
                                          </p:val>
                                        </p:tav>
                                        <p:tav tm="100000">
                                          <p:val>
                                            <p:strVal val="#ppt_x"/>
                                          </p:val>
                                        </p:tav>
                                      </p:tavLst>
                                    </p:anim>
                                    <p:anim calcmode="lin" valueType="num">
                                      <p:cBhvr>
                                        <p:cTn dur="500" fill="hold" id="32"/>
                                        <p:tgtEl>
                                          <p:spTgt spid="28"/>
                                        </p:tgtEl>
                                        <p:attrNameLst>
                                          <p:attrName>ppt_y</p:attrName>
                                        </p:attrNameLst>
                                      </p:cBhvr>
                                      <p:tavLst>
                                        <p:tav tm="0">
                                          <p:val>
                                            <p:fltVal val="0.5"/>
                                          </p:val>
                                        </p:tav>
                                        <p:tav tm="100000">
                                          <p:val>
                                            <p:strVal val="#ppt_y"/>
                                          </p:val>
                                        </p:tav>
                                      </p:tavLst>
                                    </p:anim>
                                  </p:childTnLst>
                                </p:cTn>
                              </p:par>
                              <p:par>
                                <p:cTn fill="hold" id="33" nodeType="withEffect" presetClass="entr" presetID="53" presetSubtype="0">
                                  <p:stCondLst>
                                    <p:cond delay="400"/>
                                  </p:stCondLst>
                                  <p:childTnLst>
                                    <p:set>
                                      <p:cBhvr>
                                        <p:cTn dur="1" fill="hold" id="34">
                                          <p:stCondLst>
                                            <p:cond delay="0"/>
                                          </p:stCondLst>
                                        </p:cTn>
                                        <p:tgtEl>
                                          <p:spTgt spid="14"/>
                                        </p:tgtEl>
                                        <p:attrNameLst>
                                          <p:attrName>style.visibility</p:attrName>
                                        </p:attrNameLst>
                                      </p:cBhvr>
                                      <p:to>
                                        <p:strVal val="visible"/>
                                      </p:to>
                                    </p:set>
                                    <p:anim calcmode="lin" valueType="num">
                                      <p:cBhvr>
                                        <p:cTn dur="500" fill="hold" id="35"/>
                                        <p:tgtEl>
                                          <p:spTgt spid="14"/>
                                        </p:tgtEl>
                                        <p:attrNameLst>
                                          <p:attrName>ppt_w</p:attrName>
                                        </p:attrNameLst>
                                      </p:cBhvr>
                                      <p:tavLst>
                                        <p:tav tm="0">
                                          <p:val>
                                            <p:fltVal val="0"/>
                                          </p:val>
                                        </p:tav>
                                        <p:tav tm="100000">
                                          <p:val>
                                            <p:strVal val="#ppt_w"/>
                                          </p:val>
                                        </p:tav>
                                      </p:tavLst>
                                    </p:anim>
                                    <p:anim calcmode="lin" valueType="num">
                                      <p:cBhvr>
                                        <p:cTn dur="500" fill="hold" id="36"/>
                                        <p:tgtEl>
                                          <p:spTgt spid="14"/>
                                        </p:tgtEl>
                                        <p:attrNameLst>
                                          <p:attrName>ppt_h</p:attrName>
                                        </p:attrNameLst>
                                      </p:cBhvr>
                                      <p:tavLst>
                                        <p:tav tm="0">
                                          <p:val>
                                            <p:fltVal val="0"/>
                                          </p:val>
                                        </p:tav>
                                        <p:tav tm="100000">
                                          <p:val>
                                            <p:strVal val="#ppt_h"/>
                                          </p:val>
                                        </p:tav>
                                      </p:tavLst>
                                    </p:anim>
                                    <p:animEffect filter="fade" transition="in">
                                      <p:cBhvr>
                                        <p:cTn dur="500" id="37"/>
                                        <p:tgtEl>
                                          <p:spTgt spid="14"/>
                                        </p:tgtEl>
                                      </p:cBhvr>
                                    </p:animEffect>
                                    <p:anim calcmode="lin" valueType="num">
                                      <p:cBhvr>
                                        <p:cTn dur="500" fill="hold" id="38"/>
                                        <p:tgtEl>
                                          <p:spTgt spid="14"/>
                                        </p:tgtEl>
                                        <p:attrNameLst>
                                          <p:attrName>ppt_x</p:attrName>
                                        </p:attrNameLst>
                                      </p:cBhvr>
                                      <p:tavLst>
                                        <p:tav tm="0">
                                          <p:val>
                                            <p:fltVal val="0.5"/>
                                          </p:val>
                                        </p:tav>
                                        <p:tav tm="100000">
                                          <p:val>
                                            <p:strVal val="#ppt_x"/>
                                          </p:val>
                                        </p:tav>
                                      </p:tavLst>
                                    </p:anim>
                                    <p:anim calcmode="lin" valueType="num">
                                      <p:cBhvr>
                                        <p:cTn dur="500" fill="hold" id="39"/>
                                        <p:tgtEl>
                                          <p:spTgt spid="14"/>
                                        </p:tgtEl>
                                        <p:attrNameLst>
                                          <p:attrName>ppt_y</p:attrName>
                                        </p:attrNameLst>
                                      </p:cBhvr>
                                      <p:tavLst>
                                        <p:tav tm="0">
                                          <p:val>
                                            <p:fltVal val="0.5"/>
                                          </p:val>
                                        </p:tav>
                                        <p:tav tm="100000">
                                          <p:val>
                                            <p:strVal val="#ppt_y"/>
                                          </p:val>
                                        </p:tav>
                                      </p:tavLst>
                                    </p:anim>
                                  </p:childTnLst>
                                </p:cTn>
                              </p:par>
                              <p:par>
                                <p:cTn fill="hold" grpId="0" id="40" nodeType="withEffect" presetClass="entr" presetID="53" presetSubtype="0">
                                  <p:stCondLst>
                                    <p:cond delay="400"/>
                                  </p:stCondLst>
                                  <p:childTnLst>
                                    <p:set>
                                      <p:cBhvr>
                                        <p:cTn dur="1" fill="hold" id="41">
                                          <p:stCondLst>
                                            <p:cond delay="0"/>
                                          </p:stCondLst>
                                        </p:cTn>
                                        <p:tgtEl>
                                          <p:spTgt spid="26"/>
                                        </p:tgtEl>
                                        <p:attrNameLst>
                                          <p:attrName>style.visibility</p:attrName>
                                        </p:attrNameLst>
                                      </p:cBhvr>
                                      <p:to>
                                        <p:strVal val="visible"/>
                                      </p:to>
                                    </p:set>
                                    <p:anim calcmode="lin" valueType="num">
                                      <p:cBhvr>
                                        <p:cTn dur="500" fill="hold" id="42"/>
                                        <p:tgtEl>
                                          <p:spTgt spid="26"/>
                                        </p:tgtEl>
                                        <p:attrNameLst>
                                          <p:attrName>ppt_w</p:attrName>
                                        </p:attrNameLst>
                                      </p:cBhvr>
                                      <p:tavLst>
                                        <p:tav tm="0">
                                          <p:val>
                                            <p:fltVal val="0"/>
                                          </p:val>
                                        </p:tav>
                                        <p:tav tm="100000">
                                          <p:val>
                                            <p:strVal val="#ppt_w"/>
                                          </p:val>
                                        </p:tav>
                                      </p:tavLst>
                                    </p:anim>
                                    <p:anim calcmode="lin" valueType="num">
                                      <p:cBhvr>
                                        <p:cTn dur="500" fill="hold" id="43"/>
                                        <p:tgtEl>
                                          <p:spTgt spid="26"/>
                                        </p:tgtEl>
                                        <p:attrNameLst>
                                          <p:attrName>ppt_h</p:attrName>
                                        </p:attrNameLst>
                                      </p:cBhvr>
                                      <p:tavLst>
                                        <p:tav tm="0">
                                          <p:val>
                                            <p:fltVal val="0"/>
                                          </p:val>
                                        </p:tav>
                                        <p:tav tm="100000">
                                          <p:val>
                                            <p:strVal val="#ppt_h"/>
                                          </p:val>
                                        </p:tav>
                                      </p:tavLst>
                                    </p:anim>
                                    <p:animEffect filter="fade" transition="in">
                                      <p:cBhvr>
                                        <p:cTn dur="500" id="44"/>
                                        <p:tgtEl>
                                          <p:spTgt spid="26"/>
                                        </p:tgtEl>
                                      </p:cBhvr>
                                    </p:animEffect>
                                    <p:anim calcmode="lin" valueType="num">
                                      <p:cBhvr>
                                        <p:cTn dur="500" fill="hold" id="45"/>
                                        <p:tgtEl>
                                          <p:spTgt spid="26"/>
                                        </p:tgtEl>
                                        <p:attrNameLst>
                                          <p:attrName>ppt_x</p:attrName>
                                        </p:attrNameLst>
                                      </p:cBhvr>
                                      <p:tavLst>
                                        <p:tav tm="0">
                                          <p:val>
                                            <p:fltVal val="0.5"/>
                                          </p:val>
                                        </p:tav>
                                        <p:tav tm="100000">
                                          <p:val>
                                            <p:strVal val="#ppt_x"/>
                                          </p:val>
                                        </p:tav>
                                      </p:tavLst>
                                    </p:anim>
                                    <p:anim calcmode="lin" valueType="num">
                                      <p:cBhvr>
                                        <p:cTn dur="500" fill="hold" id="46"/>
                                        <p:tgtEl>
                                          <p:spTgt spid="26"/>
                                        </p:tgtEl>
                                        <p:attrNameLst>
                                          <p:attrName>ppt_y</p:attrName>
                                        </p:attrNameLst>
                                      </p:cBhvr>
                                      <p:tavLst>
                                        <p:tav tm="0">
                                          <p:val>
                                            <p:fltVal val="0.5"/>
                                          </p:val>
                                        </p:tav>
                                        <p:tav tm="100000">
                                          <p:val>
                                            <p:strVal val="#ppt_y"/>
                                          </p:val>
                                        </p:tav>
                                      </p:tavLst>
                                    </p:anim>
                                  </p:childTnLst>
                                </p:cTn>
                              </p:par>
                              <p:par>
                                <p:cTn fill="hold" id="47" nodeType="withEffect" presetClass="entr" presetID="53" presetSubtype="0">
                                  <p:stCondLst>
                                    <p:cond delay="600"/>
                                  </p:stCondLst>
                                  <p:childTnLst>
                                    <p:set>
                                      <p:cBhvr>
                                        <p:cTn dur="1" fill="hold" id="48">
                                          <p:stCondLst>
                                            <p:cond delay="0"/>
                                          </p:stCondLst>
                                        </p:cTn>
                                        <p:tgtEl>
                                          <p:spTgt spid="17"/>
                                        </p:tgtEl>
                                        <p:attrNameLst>
                                          <p:attrName>style.visibility</p:attrName>
                                        </p:attrNameLst>
                                      </p:cBhvr>
                                      <p:to>
                                        <p:strVal val="visible"/>
                                      </p:to>
                                    </p:set>
                                    <p:anim calcmode="lin" valueType="num">
                                      <p:cBhvr>
                                        <p:cTn dur="500" fill="hold" id="49"/>
                                        <p:tgtEl>
                                          <p:spTgt spid="17"/>
                                        </p:tgtEl>
                                        <p:attrNameLst>
                                          <p:attrName>ppt_w</p:attrName>
                                        </p:attrNameLst>
                                      </p:cBhvr>
                                      <p:tavLst>
                                        <p:tav tm="0">
                                          <p:val>
                                            <p:fltVal val="0"/>
                                          </p:val>
                                        </p:tav>
                                        <p:tav tm="100000">
                                          <p:val>
                                            <p:strVal val="#ppt_w"/>
                                          </p:val>
                                        </p:tav>
                                      </p:tavLst>
                                    </p:anim>
                                    <p:anim calcmode="lin" valueType="num">
                                      <p:cBhvr>
                                        <p:cTn dur="500" fill="hold" id="50"/>
                                        <p:tgtEl>
                                          <p:spTgt spid="17"/>
                                        </p:tgtEl>
                                        <p:attrNameLst>
                                          <p:attrName>ppt_h</p:attrName>
                                        </p:attrNameLst>
                                      </p:cBhvr>
                                      <p:tavLst>
                                        <p:tav tm="0">
                                          <p:val>
                                            <p:fltVal val="0"/>
                                          </p:val>
                                        </p:tav>
                                        <p:tav tm="100000">
                                          <p:val>
                                            <p:strVal val="#ppt_h"/>
                                          </p:val>
                                        </p:tav>
                                      </p:tavLst>
                                    </p:anim>
                                    <p:animEffect filter="fade" transition="in">
                                      <p:cBhvr>
                                        <p:cTn dur="500" id="51"/>
                                        <p:tgtEl>
                                          <p:spTgt spid="17"/>
                                        </p:tgtEl>
                                      </p:cBhvr>
                                    </p:animEffect>
                                    <p:anim calcmode="lin" valueType="num">
                                      <p:cBhvr>
                                        <p:cTn dur="500" fill="hold" id="52"/>
                                        <p:tgtEl>
                                          <p:spTgt spid="17"/>
                                        </p:tgtEl>
                                        <p:attrNameLst>
                                          <p:attrName>ppt_x</p:attrName>
                                        </p:attrNameLst>
                                      </p:cBhvr>
                                      <p:tavLst>
                                        <p:tav tm="0">
                                          <p:val>
                                            <p:fltVal val="0.5"/>
                                          </p:val>
                                        </p:tav>
                                        <p:tav tm="100000">
                                          <p:val>
                                            <p:strVal val="#ppt_x"/>
                                          </p:val>
                                        </p:tav>
                                      </p:tavLst>
                                    </p:anim>
                                    <p:anim calcmode="lin" valueType="num">
                                      <p:cBhvr>
                                        <p:cTn dur="500" fill="hold" id="53"/>
                                        <p:tgtEl>
                                          <p:spTgt spid="17"/>
                                        </p:tgtEl>
                                        <p:attrNameLst>
                                          <p:attrName>ppt_y</p:attrName>
                                        </p:attrNameLst>
                                      </p:cBhvr>
                                      <p:tavLst>
                                        <p:tav tm="0">
                                          <p:val>
                                            <p:fltVal val="0.5"/>
                                          </p:val>
                                        </p:tav>
                                        <p:tav tm="100000">
                                          <p:val>
                                            <p:strVal val="#ppt_y"/>
                                          </p:val>
                                        </p:tav>
                                      </p:tavLst>
                                    </p:anim>
                                  </p:childTnLst>
                                </p:cTn>
                              </p:par>
                              <p:par>
                                <p:cTn fill="hold" grpId="0" id="54" nodeType="withEffect" presetClass="entr" presetID="53" presetSubtype="0">
                                  <p:stCondLst>
                                    <p:cond delay="600"/>
                                  </p:stCondLst>
                                  <p:childTnLst>
                                    <p:set>
                                      <p:cBhvr>
                                        <p:cTn dur="1" fill="hold" id="55">
                                          <p:stCondLst>
                                            <p:cond delay="0"/>
                                          </p:stCondLst>
                                        </p:cTn>
                                        <p:tgtEl>
                                          <p:spTgt spid="29"/>
                                        </p:tgtEl>
                                        <p:attrNameLst>
                                          <p:attrName>style.visibility</p:attrName>
                                        </p:attrNameLst>
                                      </p:cBhvr>
                                      <p:to>
                                        <p:strVal val="visible"/>
                                      </p:to>
                                    </p:set>
                                    <p:anim calcmode="lin" valueType="num">
                                      <p:cBhvr>
                                        <p:cTn dur="500" fill="hold" id="56"/>
                                        <p:tgtEl>
                                          <p:spTgt spid="29"/>
                                        </p:tgtEl>
                                        <p:attrNameLst>
                                          <p:attrName>ppt_w</p:attrName>
                                        </p:attrNameLst>
                                      </p:cBhvr>
                                      <p:tavLst>
                                        <p:tav tm="0">
                                          <p:val>
                                            <p:fltVal val="0"/>
                                          </p:val>
                                        </p:tav>
                                        <p:tav tm="100000">
                                          <p:val>
                                            <p:strVal val="#ppt_w"/>
                                          </p:val>
                                        </p:tav>
                                      </p:tavLst>
                                    </p:anim>
                                    <p:anim calcmode="lin" valueType="num">
                                      <p:cBhvr>
                                        <p:cTn dur="500" fill="hold" id="57"/>
                                        <p:tgtEl>
                                          <p:spTgt spid="29"/>
                                        </p:tgtEl>
                                        <p:attrNameLst>
                                          <p:attrName>ppt_h</p:attrName>
                                        </p:attrNameLst>
                                      </p:cBhvr>
                                      <p:tavLst>
                                        <p:tav tm="0">
                                          <p:val>
                                            <p:fltVal val="0"/>
                                          </p:val>
                                        </p:tav>
                                        <p:tav tm="100000">
                                          <p:val>
                                            <p:strVal val="#ppt_h"/>
                                          </p:val>
                                        </p:tav>
                                      </p:tavLst>
                                    </p:anim>
                                    <p:animEffect filter="fade" transition="in">
                                      <p:cBhvr>
                                        <p:cTn dur="500" id="58"/>
                                        <p:tgtEl>
                                          <p:spTgt spid="29"/>
                                        </p:tgtEl>
                                      </p:cBhvr>
                                    </p:animEffect>
                                    <p:anim calcmode="lin" valueType="num">
                                      <p:cBhvr>
                                        <p:cTn dur="500" fill="hold" id="59"/>
                                        <p:tgtEl>
                                          <p:spTgt spid="29"/>
                                        </p:tgtEl>
                                        <p:attrNameLst>
                                          <p:attrName>ppt_x</p:attrName>
                                        </p:attrNameLst>
                                      </p:cBhvr>
                                      <p:tavLst>
                                        <p:tav tm="0">
                                          <p:val>
                                            <p:fltVal val="0.5"/>
                                          </p:val>
                                        </p:tav>
                                        <p:tav tm="100000">
                                          <p:val>
                                            <p:strVal val="#ppt_x"/>
                                          </p:val>
                                        </p:tav>
                                      </p:tavLst>
                                    </p:anim>
                                    <p:anim calcmode="lin" valueType="num">
                                      <p:cBhvr>
                                        <p:cTn dur="500" fill="hold" id="60"/>
                                        <p:tgtEl>
                                          <p:spTgt spid="29"/>
                                        </p:tgtEl>
                                        <p:attrNameLst>
                                          <p:attrName>ppt_y</p:attrName>
                                        </p:attrNameLst>
                                      </p:cBhvr>
                                      <p:tavLst>
                                        <p:tav tm="0">
                                          <p:val>
                                            <p:fltVal val="0.5"/>
                                          </p:val>
                                        </p:tav>
                                        <p:tav tm="100000">
                                          <p:val>
                                            <p:strVal val="#ppt_y"/>
                                          </p:val>
                                        </p:tav>
                                      </p:tavLst>
                                    </p:anim>
                                  </p:childTnLst>
                                </p:cTn>
                              </p:par>
                            </p:childTnLst>
                          </p:cTn>
                        </p:par>
                        <p:par>
                          <p:cTn fill="hold" id="61" nodeType="afterGroup">
                            <p:stCondLst>
                              <p:cond delay="1100"/>
                            </p:stCondLst>
                            <p:childTnLst>
                              <p:par>
                                <p:cTn fill="hold" id="62" nodeType="afterEffect" presetClass="entr" presetID="16" presetSubtype="21">
                                  <p:stCondLst>
                                    <p:cond delay="0"/>
                                  </p:stCondLst>
                                  <p:childTnLst>
                                    <p:set>
                                      <p:cBhvr>
                                        <p:cTn dur="1" fill="hold" id="63">
                                          <p:stCondLst>
                                            <p:cond delay="0"/>
                                          </p:stCondLst>
                                        </p:cTn>
                                        <p:tgtEl>
                                          <p:spTgt spid="30"/>
                                        </p:tgtEl>
                                        <p:attrNameLst>
                                          <p:attrName>style.visibility</p:attrName>
                                        </p:attrNameLst>
                                      </p:cBhvr>
                                      <p:to>
                                        <p:strVal val="visible"/>
                                      </p:to>
                                    </p:set>
                                    <p:animEffect filter="barn(inVertical)" transition="in">
                                      <p:cBhvr>
                                        <p:cTn dur="500" id="64"/>
                                        <p:tgtEl>
                                          <p:spTgt spid="30"/>
                                        </p:tgtEl>
                                      </p:cBhvr>
                                    </p:animEffect>
                                  </p:childTnLst>
                                </p:cTn>
                              </p:par>
                              <p:par>
                                <p:cTn fill="hold" id="65" nodeType="withEffect" presetClass="entr" presetID="16" presetSubtype="21">
                                  <p:stCondLst>
                                    <p:cond delay="350"/>
                                  </p:stCondLst>
                                  <p:childTnLst>
                                    <p:set>
                                      <p:cBhvr>
                                        <p:cTn dur="1" fill="hold" id="66">
                                          <p:stCondLst>
                                            <p:cond delay="0"/>
                                          </p:stCondLst>
                                        </p:cTn>
                                        <p:tgtEl>
                                          <p:spTgt spid="40"/>
                                        </p:tgtEl>
                                        <p:attrNameLst>
                                          <p:attrName>style.visibility</p:attrName>
                                        </p:attrNameLst>
                                      </p:cBhvr>
                                      <p:to>
                                        <p:strVal val="visible"/>
                                      </p:to>
                                    </p:set>
                                    <p:animEffect filter="barn(inVertical)" transition="in">
                                      <p:cBhvr>
                                        <p:cTn dur="500" id="67"/>
                                        <p:tgtEl>
                                          <p:spTgt spid="40"/>
                                        </p:tgtEl>
                                      </p:cBhvr>
                                    </p:animEffect>
                                  </p:childTnLst>
                                </p:cTn>
                              </p:par>
                              <p:par>
                                <p:cTn fill="hold" id="68" nodeType="withEffect" presetClass="entr" presetID="16" presetSubtype="21">
                                  <p:stCondLst>
                                    <p:cond delay="700"/>
                                  </p:stCondLst>
                                  <p:childTnLst>
                                    <p:set>
                                      <p:cBhvr>
                                        <p:cTn dur="1" fill="hold" id="69">
                                          <p:stCondLst>
                                            <p:cond delay="0"/>
                                          </p:stCondLst>
                                        </p:cTn>
                                        <p:tgtEl>
                                          <p:spTgt spid="58"/>
                                        </p:tgtEl>
                                        <p:attrNameLst>
                                          <p:attrName>style.visibility</p:attrName>
                                        </p:attrNameLst>
                                      </p:cBhvr>
                                      <p:to>
                                        <p:strVal val="visible"/>
                                      </p:to>
                                    </p:set>
                                    <p:animEffect filter="barn(inVertical)" transition="in">
                                      <p:cBhvr>
                                        <p:cTn dur="500" id="70"/>
                                        <p:tgtEl>
                                          <p:spTgt spid="58"/>
                                        </p:tgtEl>
                                      </p:cBhvr>
                                    </p:animEffect>
                                  </p:childTnLst>
                                </p:cTn>
                              </p:par>
                            </p:childTnLst>
                          </p:cTn>
                        </p:par>
                        <p:par>
                          <p:cTn fill="hold" id="71" nodeType="afterGroup">
                            <p:stCondLst>
                              <p:cond delay="2300"/>
                            </p:stCondLst>
                            <p:childTnLst>
                              <p:par>
                                <p:cTn fill="hold" grpId="0" id="72" nodeType="afterEffect" presetClass="entr" presetID="16" presetSubtype="21">
                                  <p:stCondLst>
                                    <p:cond delay="0"/>
                                  </p:stCondLst>
                                  <p:childTnLst>
                                    <p:set>
                                      <p:cBhvr>
                                        <p:cTn dur="1" fill="hold" id="73">
                                          <p:stCondLst>
                                            <p:cond delay="0"/>
                                          </p:stCondLst>
                                        </p:cTn>
                                        <p:tgtEl>
                                          <p:spTgt spid="11"/>
                                        </p:tgtEl>
                                        <p:attrNameLst>
                                          <p:attrName>style.visibility</p:attrName>
                                        </p:attrNameLst>
                                      </p:cBhvr>
                                      <p:to>
                                        <p:strVal val="visible"/>
                                      </p:to>
                                    </p:set>
                                    <p:animEffect filter="barn(inVertical)" transition="in">
                                      <p:cBhvr>
                                        <p:cTn dur="500" id="74"/>
                                        <p:tgtEl>
                                          <p:spTgt spid="11"/>
                                        </p:tgtEl>
                                      </p:cBhvr>
                                    </p:animEffect>
                                  </p:childTnLst>
                                </p:cTn>
                              </p:par>
                            </p:childTnLst>
                          </p:cTn>
                        </p:par>
                        <p:par>
                          <p:cTn fill="hold" id="75" nodeType="afterGroup">
                            <p:stCondLst>
                              <p:cond delay="2800"/>
                            </p:stCondLst>
                            <p:childTnLst>
                              <p:par>
                                <p:cTn fill="hold" grpId="0" id="76" nodeType="afterEffect" presetClass="entr" presetID="16" presetSubtype="42">
                                  <p:stCondLst>
                                    <p:cond delay="0"/>
                                  </p:stCondLst>
                                  <p:childTnLst>
                                    <p:set>
                                      <p:cBhvr>
                                        <p:cTn dur="1" fill="hold" id="77">
                                          <p:stCondLst>
                                            <p:cond delay="0"/>
                                          </p:stCondLst>
                                        </p:cTn>
                                        <p:tgtEl>
                                          <p:spTgt spid="13"/>
                                        </p:tgtEl>
                                        <p:attrNameLst>
                                          <p:attrName>style.visibility</p:attrName>
                                        </p:attrNameLst>
                                      </p:cBhvr>
                                      <p:to>
                                        <p:strVal val="visible"/>
                                      </p:to>
                                    </p:set>
                                    <p:animEffect filter="barn(outHorizontal)" transition="in">
                                      <p:cBhvr>
                                        <p:cTn dur="500" id="78"/>
                                        <p:tgtEl>
                                          <p:spTgt spid="13"/>
                                        </p:tgtEl>
                                      </p:cBhvr>
                                    </p:animEffect>
                                  </p:childTnLst>
                                </p:cTn>
                              </p:par>
                              <p:par>
                                <p:cTn fill="hold" grpId="0" id="79" nodeType="withEffect" presetClass="entr" presetID="16" presetSubtype="42">
                                  <p:stCondLst>
                                    <p:cond delay="0"/>
                                  </p:stCondLst>
                                  <p:childTnLst>
                                    <p:set>
                                      <p:cBhvr>
                                        <p:cTn dur="1" fill="hold" id="80">
                                          <p:stCondLst>
                                            <p:cond delay="0"/>
                                          </p:stCondLst>
                                        </p:cTn>
                                        <p:tgtEl>
                                          <p:spTgt spid="12"/>
                                        </p:tgtEl>
                                        <p:attrNameLst>
                                          <p:attrName>style.visibility</p:attrName>
                                        </p:attrNameLst>
                                      </p:cBhvr>
                                      <p:to>
                                        <p:strVal val="visible"/>
                                      </p:to>
                                    </p:set>
                                    <p:animEffect filter="barn(outHorizontal)" transition="in">
                                      <p:cBhvr>
                                        <p:cTn dur="500" id="81"/>
                                        <p:tgtEl>
                                          <p:spTgt spid="12"/>
                                        </p:tgtEl>
                                      </p:cBhvr>
                                    </p:animEffect>
                                  </p:childTnLst>
                                </p:cTn>
                              </p:par>
                            </p:childTnLst>
                          </p:cTn>
                        </p:par>
                        <p:par>
                          <p:cTn fill="hold" id="82" nodeType="afterGroup">
                            <p:stCondLst>
                              <p:cond delay="3300"/>
                            </p:stCondLst>
                            <p:childTnLst>
                              <p:par>
                                <p:cTn fill="hold" grpId="0" id="83" nodeType="afterEffect" presetClass="entr" presetID="16" presetSubtype="21">
                                  <p:stCondLst>
                                    <p:cond delay="0"/>
                                  </p:stCondLst>
                                  <p:childTnLst>
                                    <p:set>
                                      <p:cBhvr>
                                        <p:cTn dur="1" fill="hold" id="84">
                                          <p:stCondLst>
                                            <p:cond delay="0"/>
                                          </p:stCondLst>
                                        </p:cTn>
                                        <p:tgtEl>
                                          <p:spTgt spid="10"/>
                                        </p:tgtEl>
                                        <p:attrNameLst>
                                          <p:attrName>style.visibility</p:attrName>
                                        </p:attrNameLst>
                                      </p:cBhvr>
                                      <p:to>
                                        <p:strVal val="visible"/>
                                      </p:to>
                                    </p:set>
                                    <p:animEffect filter="barn(inVertical)" transition="in">
                                      <p:cBhvr>
                                        <p:cTn dur="500" id="85"/>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P grpId="0" spid="12"/>
      <p:bldP grpId="0" spid="13"/>
      <p:bldP grpId="0" spid="26"/>
      <p:bldP grpId="0" spid="27"/>
      <p:bldP grpId="0" spid="28"/>
      <p:bldP grpId="0" spid="29"/>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2" name="图片 41"/>
          <p:cNvPicPr>
            <a:picLocks noChangeAspect="1"/>
          </p:cNvPicPr>
          <p:nvPr/>
        </p:nvPicPr>
        <p:blipFill>
          <a:blip r:embed="rId2">
            <a:extLst>
              <a:ext uri="{28A0092B-C50C-407E-A947-70E740481C1C}">
                <a14:useLocalDpi val="0"/>
              </a:ext>
            </a:extLst>
          </a:blip>
          <a:stretch>
            <a:fillRect/>
          </a:stretch>
        </p:blipFill>
        <p:spPr>
          <a:xfrm flipH="1">
            <a:off x="-3" y="1760"/>
            <a:ext cx="2369130" cy="1990068"/>
          </a:xfrm>
          <a:prstGeom prst="rect">
            <a:avLst/>
          </a:prstGeom>
        </p:spPr>
      </p:pic>
      <p:pic>
        <p:nvPicPr>
          <p:cNvPr id="43" name="图片 42"/>
          <p:cNvPicPr>
            <a:picLocks noChangeAspect="1"/>
          </p:cNvPicPr>
          <p:nvPr/>
        </p:nvPicPr>
        <p:blipFill>
          <a:blip r:embed="rId3">
            <a:extLst>
              <a:ext uri="{28A0092B-C50C-407E-A947-70E740481C1C}">
                <a14:useLocalDpi val="0"/>
              </a:ext>
            </a:extLst>
          </a:blip>
          <a:stretch>
            <a:fillRect/>
          </a:stretch>
        </p:blipFill>
        <p:spPr>
          <a:xfrm flipV="1">
            <a:off x="10196945" y="0"/>
            <a:ext cx="1995055" cy="2110768"/>
          </a:xfrm>
          <a:prstGeom prst="rect">
            <a:avLst/>
          </a:prstGeom>
        </p:spPr>
      </p:pic>
      <p:sp>
        <p:nvSpPr>
          <p:cNvPr id="44" name="矩形 43"/>
          <p:cNvSpPr/>
          <p:nvPr/>
        </p:nvSpPr>
        <p:spPr>
          <a:xfrm rot="5400000">
            <a:off x="5666355" y="-2715645"/>
            <a:ext cx="886999" cy="7121239"/>
          </a:xfrm>
          <a:prstGeom prst="rect">
            <a:avLst/>
          </a:prstGeom>
          <a:noFill/>
          <a:ln w="50800">
            <a:solidFill>
              <a:srgbClr val="C3CBC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46" name="图片 45"/>
          <p:cNvPicPr>
            <a:picLocks noChangeAspect="1"/>
          </p:cNvPicPr>
          <p:nvPr/>
        </p:nvPicPr>
        <p:blipFill>
          <a:blip r:embed="rId4">
            <a:extLst>
              <a:ext uri="{28A0092B-C50C-407E-A947-70E740481C1C}">
                <a14:useLocalDpi val="0"/>
              </a:ext>
            </a:extLst>
          </a:blip>
          <a:stretch>
            <a:fillRect/>
          </a:stretch>
        </p:blipFill>
        <p:spPr>
          <a:xfrm>
            <a:off x="2579775" y="320189"/>
            <a:ext cx="1352353" cy="968285"/>
          </a:xfrm>
          <a:prstGeom prst="rect">
            <a:avLst/>
          </a:prstGeom>
        </p:spPr>
      </p:pic>
      <p:pic>
        <p:nvPicPr>
          <p:cNvPr id="47" name="图片 46"/>
          <p:cNvPicPr>
            <a:picLocks noChangeAspect="1"/>
          </p:cNvPicPr>
          <p:nvPr/>
        </p:nvPicPr>
        <p:blipFill>
          <a:blip r:embed="rId5">
            <a:extLst>
              <a:ext uri="{28A0092B-C50C-407E-A947-70E740481C1C}">
                <a14:useLocalDpi val="0"/>
              </a:ext>
            </a:extLst>
          </a:blip>
          <a:stretch>
            <a:fillRect/>
          </a:stretch>
        </p:blipFill>
        <p:spPr>
          <a:xfrm rot="16200000">
            <a:off x="8506310" y="207568"/>
            <a:ext cx="926125" cy="1335471"/>
          </a:xfrm>
          <a:prstGeom prst="rect">
            <a:avLst/>
          </a:prstGeom>
        </p:spPr>
      </p:pic>
      <p:sp>
        <p:nvSpPr>
          <p:cNvPr id="48" name="文本框 47"/>
          <p:cNvSpPr txBox="1"/>
          <p:nvPr/>
        </p:nvSpPr>
        <p:spPr>
          <a:xfrm>
            <a:off x="4575619" y="552586"/>
            <a:ext cx="3027680" cy="579120"/>
          </a:xfrm>
          <a:prstGeom prst="rect">
            <a:avLst/>
          </a:prstGeom>
          <a:noFill/>
          <a:effectLst/>
        </p:spPr>
        <p:txBody>
          <a:bodyPr rtlCol="0" wrap="none">
            <a:spAutoFit/>
          </a:bodyPr>
          <a:lstStyle/>
          <a:p>
            <a:r>
              <a:rPr altLang="en-US" b="1" lang="zh-CN" sz="3200">
                <a:solidFill>
                  <a:srgbClr val="6AA141"/>
                </a:solidFill>
                <a:latin charset="-122" panose="02010509060101010101" pitchFamily="49" typeface="幼圆"/>
                <a:ea charset="-122" panose="02010509060101010101" pitchFamily="49" typeface="幼圆"/>
              </a:rPr>
              <a:t>我所欠缺的地方</a:t>
            </a:r>
          </a:p>
        </p:txBody>
      </p:sp>
      <p:sp>
        <p:nvSpPr>
          <p:cNvPr id="49" name="矩形 48"/>
          <p:cNvSpPr/>
          <p:nvPr/>
        </p:nvSpPr>
        <p:spPr>
          <a:xfrm>
            <a:off x="-1086723" y="1992912"/>
            <a:ext cx="823485" cy="1471134"/>
          </a:xfrm>
          <a:prstGeom prst="rect">
            <a:avLst/>
          </a:prstGeom>
          <a:solidFill>
            <a:srgbClr val="7BAD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0" name="矩形 49"/>
          <p:cNvSpPr/>
          <p:nvPr/>
        </p:nvSpPr>
        <p:spPr>
          <a:xfrm>
            <a:off x="-1086724" y="3464046"/>
            <a:ext cx="823485" cy="1471134"/>
          </a:xfrm>
          <a:prstGeom prst="rect">
            <a:avLst/>
          </a:prstGeom>
          <a:solidFill>
            <a:srgbClr val="F69F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Freeform 5"/>
          <p:cNvSpPr>
            <a:spLocks noEditPoints="1"/>
          </p:cNvSpPr>
          <p:nvPr/>
        </p:nvSpPr>
        <p:spPr bwMode="auto">
          <a:xfrm>
            <a:off x="3808413" y="2007926"/>
            <a:ext cx="4554539" cy="4198939"/>
          </a:xfrm>
          <a:custGeom>
            <a:gdLst>
              <a:gd fmla="*/ 3254 w 6460" name="T0"/>
              <a:gd fmla="*/ 2615 h 5945" name="T1"/>
              <a:gd fmla="*/ 3254 w 6460" name="T2"/>
              <a:gd fmla="*/ 2615 h 5945" name="T3"/>
              <a:gd fmla="*/ 3254 w 6460" name="T4"/>
              <a:gd fmla="*/ 2615 h 5945" name="T5"/>
              <a:gd fmla="*/ 3271 w 6460" name="T6"/>
              <a:gd fmla="*/ 2615 h 5945" name="T7"/>
              <a:gd fmla="*/ 4159 w 6460" name="T8"/>
              <a:gd fmla="*/ 3503 h 5945" name="T9"/>
              <a:gd fmla="*/ 4029 w 6460" name="T10"/>
              <a:gd fmla="*/ 3966 h 5945" name="T11"/>
              <a:gd fmla="*/ 4029 w 6460" name="T12"/>
              <a:gd fmla="*/ 3967 h 5945" name="T13"/>
              <a:gd fmla="*/ 4032 w 6460" name="T14"/>
              <a:gd fmla="*/ 3964 h 5945" name="T15"/>
              <a:gd fmla="*/ 3999 w 6460" name="T16"/>
              <a:gd fmla="*/ 4021 h 5945" name="T17"/>
              <a:gd fmla="*/ 3675 w 6460" name="T18"/>
              <a:gd fmla="*/ 4345 h 5945" name="T19"/>
              <a:gd fmla="*/ 2461 w 6460" name="T20"/>
              <a:gd fmla="*/ 4020 h 5945" name="T21"/>
              <a:gd fmla="*/ 2462 w 6460" name="T22"/>
              <a:gd fmla="*/ 4024 h 5945" name="T23"/>
              <a:gd fmla="*/ 2429 w 6460" name="T24"/>
              <a:gd fmla="*/ 3965 h 5945" name="T25"/>
              <a:gd fmla="*/ 2431 w 6460" name="T26"/>
              <a:gd fmla="*/ 3967 h 5945" name="T27"/>
              <a:gd fmla="*/ 2431 w 6460" name="T28"/>
              <a:gd fmla="*/ 3966 h 5945" name="T29"/>
              <a:gd fmla="*/ 2300 w 6460" name="T30"/>
              <a:gd fmla="*/ 3503 h 5945" name="T31"/>
              <a:gd fmla="*/ 3189 w 6460" name="T32"/>
              <a:gd fmla="*/ 2615 h 5945" name="T33"/>
              <a:gd fmla="*/ 3206 w 6460" name="T34"/>
              <a:gd fmla="*/ 2615 h 5945" name="T35"/>
              <a:gd fmla="*/ 3206 w 6460" name="T36"/>
              <a:gd fmla="*/ 2615 h 5945" name="T37"/>
              <a:gd fmla="*/ 3205 w 6460" name="T38"/>
              <a:gd fmla="*/ 2615 h 5945" name="T39"/>
              <a:gd fmla="*/ 3230 w 6460" name="T40"/>
              <a:gd fmla="*/ 2615 h 5945" name="T41"/>
              <a:gd fmla="*/ 3254 w 6460" name="T42"/>
              <a:gd fmla="*/ 2615 h 5945" name="T43"/>
              <a:gd fmla="*/ 5109 w 6460" name="T44"/>
              <a:gd fmla="*/ 3331 h 5945" name="T45"/>
              <a:gd fmla="*/ 5110 w 6460" name="T46"/>
              <a:gd fmla="*/ 3330 h 5945" name="T47"/>
              <a:gd fmla="*/ 4221 w 6460" name="T48"/>
              <a:gd fmla="*/ 2442 h 5945" name="T49"/>
              <a:gd fmla="*/ 4338 w 6460" name="T50"/>
              <a:gd fmla="*/ 2002 h 5945" name="T51"/>
              <a:gd fmla="*/ 4538 w 6460" name="T52"/>
              <a:gd fmla="*/ 1307 h 5945" name="T53"/>
              <a:gd fmla="*/ 3230 w 6460" name="T54"/>
              <a:gd fmla="*/ 0 h 5945" name="T55"/>
              <a:gd fmla="*/ 1923 w 6460" name="T56"/>
              <a:gd fmla="*/ 1307 h 5945" name="T57"/>
              <a:gd fmla="*/ 2119 w 6460" name="T58"/>
              <a:gd fmla="*/ 1997 h 5945" name="T59"/>
              <a:gd fmla="*/ 2118 w 6460" name="T60"/>
              <a:gd fmla="*/ 1996 h 5945" name="T61"/>
              <a:gd fmla="*/ 2118 w 6460" name="T62"/>
              <a:gd fmla="*/ 1996 h 5945" name="T63"/>
              <a:gd fmla="*/ 2238 w 6460" name="T64"/>
              <a:gd fmla="*/ 2442 h 5945" name="T65"/>
              <a:gd fmla="*/ 1350 w 6460" name="T66"/>
              <a:gd fmla="*/ 3330 h 5945" name="T67"/>
              <a:gd fmla="*/ 1351 w 6460" name="T68"/>
              <a:gd fmla="*/ 3331 h 5945" name="T69"/>
              <a:gd fmla="*/ 1307 w 6460" name="T70"/>
              <a:gd fmla="*/ 3330 h 5945" name="T71"/>
              <a:gd fmla="*/ 0 w 6460" name="T72"/>
              <a:gd fmla="*/ 4637 h 5945" name="T73"/>
              <a:gd fmla="*/ 1307 w 6460" name="T74"/>
              <a:gd fmla="*/ 5945 h 5945" name="T75"/>
              <a:gd fmla="*/ 2452 w 6460" name="T76"/>
              <a:gd fmla="*/ 5271 h 5945" name="T77"/>
              <a:gd fmla="*/ 2451 w 6460" name="T78"/>
              <a:gd fmla="*/ 5274 h 5945" name="T79"/>
              <a:gd fmla="*/ 2451 w 6460" name="T80"/>
              <a:gd fmla="*/ 5274 h 5945" name="T81"/>
              <a:gd fmla="*/ 2787 w 6460" name="T82"/>
              <a:gd fmla="*/ 4929 h 5945" name="T83"/>
              <a:gd fmla="*/ 3992 w 6460" name="T84"/>
              <a:gd fmla="*/ 5241 h 5945" name="T85"/>
              <a:gd fmla="*/ 5153 w 6460" name="T86"/>
              <a:gd fmla="*/ 5945 h 5945" name="T87"/>
              <a:gd fmla="*/ 6460 w 6460" name="T88"/>
              <a:gd fmla="*/ 4637 h 5945" name="T89"/>
              <a:gd fmla="*/ 5153 w 6460" name="T90"/>
              <a:gd fmla="*/ 3330 h 5945" name="T91"/>
              <a:gd fmla="*/ 5109 w 6460" name="T92"/>
              <a:gd fmla="*/ 3331 h 5945"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5945" w="6460">
                <a:moveTo>
                  <a:pt x="3254" y="2615"/>
                </a:moveTo>
                <a:lnTo>
                  <a:pt x="3254" y="2615"/>
                </a:lnTo>
                <a:lnTo>
                  <a:pt x="3254" y="2615"/>
                </a:lnTo>
                <a:cubicBezTo>
                  <a:pt x="3259" y="2615"/>
                  <a:pt x="3265" y="2615"/>
                  <a:pt x="3271" y="2615"/>
                </a:cubicBezTo>
                <a:cubicBezTo>
                  <a:pt x="3761" y="2615"/>
                  <a:pt x="4159" y="3013"/>
                  <a:pt x="4159" y="3503"/>
                </a:cubicBezTo>
                <a:cubicBezTo>
                  <a:pt x="4159" y="3673"/>
                  <a:pt x="4111" y="3832"/>
                  <a:pt x="4029" y="3966"/>
                </a:cubicBezTo>
                <a:lnTo>
                  <a:pt x="4029" y="3967"/>
                </a:lnTo>
                <a:lnTo>
                  <a:pt x="4032" y="3964"/>
                </a:lnTo>
                <a:cubicBezTo>
                  <a:pt x="4021" y="3983"/>
                  <a:pt x="4010" y="4002"/>
                  <a:pt x="3999" y="4021"/>
                </a:cubicBezTo>
                <a:cubicBezTo>
                  <a:pt x="3924" y="4151"/>
                  <a:pt x="3815" y="4264"/>
                  <a:pt x="3675" y="4345"/>
                </a:cubicBezTo>
                <a:cubicBezTo>
                  <a:pt x="3250" y="4590"/>
                  <a:pt x="2707" y="4444"/>
                  <a:pt x="2461" y="4020"/>
                </a:cubicBezTo>
                <a:lnTo>
                  <a:pt x="2462" y="4024"/>
                </a:lnTo>
                <a:cubicBezTo>
                  <a:pt x="2451" y="4004"/>
                  <a:pt x="2440" y="3984"/>
                  <a:pt x="2429" y="3965"/>
                </a:cubicBezTo>
                <a:lnTo>
                  <a:pt x="2431" y="3967"/>
                </a:lnTo>
                <a:lnTo>
                  <a:pt x="2431" y="3966"/>
                </a:lnTo>
                <a:cubicBezTo>
                  <a:pt x="2348" y="3832"/>
                  <a:pt x="2300" y="3673"/>
                  <a:pt x="2300" y="3503"/>
                </a:cubicBezTo>
                <a:cubicBezTo>
                  <a:pt x="2300" y="3013"/>
                  <a:pt x="2698" y="2615"/>
                  <a:pt x="3189" y="2615"/>
                </a:cubicBezTo>
                <a:cubicBezTo>
                  <a:pt x="3194" y="2615"/>
                  <a:pt x="3200" y="2615"/>
                  <a:pt x="3206" y="2615"/>
                </a:cubicBezTo>
                <a:lnTo>
                  <a:pt x="3206" y="2615"/>
                </a:lnTo>
                <a:lnTo>
                  <a:pt x="3205" y="2615"/>
                </a:lnTo>
                <a:cubicBezTo>
                  <a:pt x="3213" y="2615"/>
                  <a:pt x="3222" y="2615"/>
                  <a:pt x="3230" y="2615"/>
                </a:cubicBezTo>
                <a:cubicBezTo>
                  <a:pt x="3238" y="2615"/>
                  <a:pt x="3246" y="2615"/>
                  <a:pt x="3254" y="2615"/>
                </a:cubicBezTo>
                <a:close/>
                <a:moveTo>
                  <a:pt x="5109" y="3331"/>
                </a:moveTo>
                <a:lnTo>
                  <a:pt x="5110" y="3330"/>
                </a:lnTo>
                <a:cubicBezTo>
                  <a:pt x="4619" y="3330"/>
                  <a:pt x="4221" y="2933"/>
                  <a:pt x="4221" y="2442"/>
                </a:cubicBezTo>
                <a:cubicBezTo>
                  <a:pt x="4221" y="2282"/>
                  <a:pt x="4264" y="2132"/>
                  <a:pt x="4338" y="2002"/>
                </a:cubicBezTo>
                <a:cubicBezTo>
                  <a:pt x="4464" y="1801"/>
                  <a:pt x="4538" y="1563"/>
                  <a:pt x="4538" y="1307"/>
                </a:cubicBezTo>
                <a:cubicBezTo>
                  <a:pt x="4538" y="585"/>
                  <a:pt x="3952" y="0"/>
                  <a:pt x="3230" y="0"/>
                </a:cubicBezTo>
                <a:cubicBezTo>
                  <a:pt x="2508" y="0"/>
                  <a:pt x="1923" y="585"/>
                  <a:pt x="1923" y="1307"/>
                </a:cubicBezTo>
                <a:cubicBezTo>
                  <a:pt x="1923" y="1560"/>
                  <a:pt x="1995" y="1797"/>
                  <a:pt x="2119" y="1997"/>
                </a:cubicBezTo>
                <a:lnTo>
                  <a:pt x="2118" y="1996"/>
                </a:lnTo>
                <a:lnTo>
                  <a:pt x="2118" y="1996"/>
                </a:lnTo>
                <a:cubicBezTo>
                  <a:pt x="2194" y="2127"/>
                  <a:pt x="2238" y="2279"/>
                  <a:pt x="2238" y="2442"/>
                </a:cubicBezTo>
                <a:cubicBezTo>
                  <a:pt x="2238" y="2933"/>
                  <a:pt x="1840" y="3330"/>
                  <a:pt x="1350" y="3330"/>
                </a:cubicBezTo>
                <a:lnTo>
                  <a:pt x="1351" y="3331"/>
                </a:lnTo>
                <a:cubicBezTo>
                  <a:pt x="1336" y="3330"/>
                  <a:pt x="1322" y="3330"/>
                  <a:pt x="1307" y="3330"/>
                </a:cubicBezTo>
                <a:cubicBezTo>
                  <a:pt x="585" y="3330"/>
                  <a:pt x="0" y="3915"/>
                  <a:pt x="0" y="4637"/>
                </a:cubicBezTo>
                <a:cubicBezTo>
                  <a:pt x="0" y="5359"/>
                  <a:pt x="585" y="5945"/>
                  <a:pt x="1307" y="5945"/>
                </a:cubicBezTo>
                <a:cubicBezTo>
                  <a:pt x="1800" y="5945"/>
                  <a:pt x="2228" y="5673"/>
                  <a:pt x="2452" y="5271"/>
                </a:cubicBezTo>
                <a:lnTo>
                  <a:pt x="2451" y="5274"/>
                </a:lnTo>
                <a:lnTo>
                  <a:pt x="2451" y="5274"/>
                </a:lnTo>
                <a:cubicBezTo>
                  <a:pt x="2527" y="5135"/>
                  <a:pt x="2640" y="5014"/>
                  <a:pt x="2787" y="4929"/>
                </a:cubicBezTo>
                <a:cubicBezTo>
                  <a:pt x="3207" y="4687"/>
                  <a:pt x="3743" y="4827"/>
                  <a:pt x="3992" y="5241"/>
                </a:cubicBezTo>
                <a:cubicBezTo>
                  <a:pt x="4210" y="5659"/>
                  <a:pt x="4648" y="5945"/>
                  <a:pt x="5153" y="5945"/>
                </a:cubicBezTo>
                <a:cubicBezTo>
                  <a:pt x="5875" y="5945"/>
                  <a:pt x="6460" y="5359"/>
                  <a:pt x="6460" y="4637"/>
                </a:cubicBezTo>
                <a:cubicBezTo>
                  <a:pt x="6460" y="3915"/>
                  <a:pt x="5875" y="3330"/>
                  <a:pt x="5153" y="3330"/>
                </a:cubicBezTo>
                <a:cubicBezTo>
                  <a:pt x="5138" y="3330"/>
                  <a:pt x="5123" y="3330"/>
                  <a:pt x="5109" y="3331"/>
                </a:cubicBezTo>
                <a:close/>
              </a:path>
            </a:pathLst>
          </a:custGeom>
          <a:solidFill>
            <a:srgbClr val="F69F95"/>
          </a:solidFill>
          <a:ln w="9525">
            <a:noFill/>
            <a:round/>
          </a:ln>
        </p:spPr>
        <p:txBody>
          <a:bodyPr anchor="t" anchorCtr="0" bIns="45720" compatLnSpc="1" lIns="91440" numCol="1" rIns="91440" tIns="45720" vert="horz" wrap="square"/>
          <a:lstStyle/>
          <a:p>
            <a:endParaRPr altLang="en-US" lang="zh-CN" sz="2400"/>
          </a:p>
        </p:txBody>
      </p:sp>
      <p:sp>
        <p:nvSpPr>
          <p:cNvPr id="11" name="TextBox 29"/>
          <p:cNvSpPr txBox="1"/>
          <p:nvPr/>
        </p:nvSpPr>
        <p:spPr>
          <a:xfrm>
            <a:off x="7536162" y="2170879"/>
            <a:ext cx="3029007" cy="1219200"/>
          </a:xfrm>
          <a:prstGeom prst="rect">
            <a:avLst/>
          </a:prstGeom>
          <a:noFill/>
        </p:spPr>
        <p:txBody>
          <a:bodyPr bIns="0" lIns="0" rIns="0" rtlCol="0" tIns="0" wrap="square">
            <a:spAutoFit/>
          </a:bodyPr>
          <a:lstStyle/>
          <a:p>
            <a:pPr algn="just">
              <a:lnSpc>
                <a:spcPts val="2400"/>
              </a:lnSpc>
            </a:pPr>
            <a:r>
              <a:rPr altLang="en-US" lang="zh-CN" sz="1600">
                <a:solidFill>
                  <a:schemeClr val="tx1">
                    <a:lumMod val="65000"/>
                    <a:lumOff val="35000"/>
                  </a:schemeClr>
                </a:solidFill>
                <a:latin charset="-122" panose="020b0503020204020204" typeface="微软雅黑"/>
                <a:ea charset="-122" panose="020b0503020204020204" typeface="微软雅黑"/>
              </a:rPr>
              <a:t>点击输入简要文字内容，文字内容需概括精炼，言简意赅的说明分项内容言简意赅的说明分项内容</a:t>
            </a:r>
          </a:p>
        </p:txBody>
      </p:sp>
      <p:sp>
        <p:nvSpPr>
          <p:cNvPr id="12" name="TextBox 29"/>
          <p:cNvSpPr txBox="1"/>
          <p:nvPr/>
        </p:nvSpPr>
        <p:spPr>
          <a:xfrm>
            <a:off x="8832304" y="4987267"/>
            <a:ext cx="2664371" cy="1219200"/>
          </a:xfrm>
          <a:prstGeom prst="rect">
            <a:avLst/>
          </a:prstGeom>
          <a:noFill/>
        </p:spPr>
        <p:txBody>
          <a:bodyPr bIns="0" lIns="0" rIns="0" rtlCol="0" tIns="0" wrap="square">
            <a:spAutoFit/>
          </a:bodyPr>
          <a:lstStyle/>
          <a:p>
            <a:pPr algn="just">
              <a:lnSpc>
                <a:spcPts val="2400"/>
              </a:lnSpc>
            </a:pPr>
            <a:r>
              <a:rPr altLang="en-US" lang="zh-CN" sz="1600">
                <a:solidFill>
                  <a:schemeClr val="tx1">
                    <a:lumMod val="65000"/>
                    <a:lumOff val="35000"/>
                  </a:schemeClr>
                </a:solidFill>
                <a:latin charset="-122" panose="020b0503020204020204" typeface="微软雅黑"/>
                <a:ea charset="-122" panose="020b0503020204020204" typeface="微软雅黑"/>
              </a:rPr>
              <a:t>点击输入简要文字内容，文字内容需概括精炼，言简意赅的说明分项内容言简意赅的说明分项内容</a:t>
            </a:r>
          </a:p>
        </p:txBody>
      </p:sp>
      <p:sp>
        <p:nvSpPr>
          <p:cNvPr id="13" name="TextBox 29"/>
          <p:cNvSpPr txBox="1"/>
          <p:nvPr/>
        </p:nvSpPr>
        <p:spPr>
          <a:xfrm>
            <a:off x="695326" y="3450417"/>
            <a:ext cx="3029007" cy="1219200"/>
          </a:xfrm>
          <a:prstGeom prst="rect">
            <a:avLst/>
          </a:prstGeom>
          <a:noFill/>
        </p:spPr>
        <p:txBody>
          <a:bodyPr bIns="0" lIns="0" rIns="0" rtlCol="0" tIns="0" wrap="square">
            <a:spAutoFit/>
          </a:bodyPr>
          <a:lstStyle/>
          <a:p>
            <a:pPr algn="just">
              <a:lnSpc>
                <a:spcPts val="2400"/>
              </a:lnSpc>
            </a:pPr>
            <a:r>
              <a:rPr altLang="en-US" lang="zh-CN" sz="1600">
                <a:solidFill>
                  <a:schemeClr val="tx1">
                    <a:lumMod val="65000"/>
                    <a:lumOff val="35000"/>
                  </a:schemeClr>
                </a:solidFill>
                <a:latin charset="-122" panose="020b0503020204020204" typeface="微软雅黑"/>
                <a:ea charset="-122" panose="020b0503020204020204" typeface="微软雅黑"/>
              </a:rPr>
              <a:t>点击输入简要文字内容，文字内容需概括精炼，言简意赅的说明分项内容言简意赅的说明分项内容</a:t>
            </a:r>
          </a:p>
        </p:txBody>
      </p:sp>
      <p:sp>
        <p:nvSpPr>
          <p:cNvPr id="14" name="等腰三角形 13"/>
          <p:cNvSpPr/>
          <p:nvPr/>
        </p:nvSpPr>
        <p:spPr>
          <a:xfrm rot="18781070">
            <a:off x="3776150" y="4415459"/>
            <a:ext cx="239969" cy="206871"/>
          </a:xfrm>
          <a:prstGeom prst="triangle">
            <a:avLst/>
          </a:prstGeom>
          <a:solidFill>
            <a:srgbClr val="8CBF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a:lstStyle/>
          <a:p>
            <a:pPr algn="ctr"/>
            <a:endParaRPr altLang="en-US" lang="zh-CN" sz="2400"/>
          </a:p>
        </p:txBody>
      </p:sp>
      <p:sp>
        <p:nvSpPr>
          <p:cNvPr id="15" name="等腰三角形 14"/>
          <p:cNvSpPr/>
          <p:nvPr/>
        </p:nvSpPr>
        <p:spPr>
          <a:xfrm rot="4492239">
            <a:off x="7051524" y="2529111"/>
            <a:ext cx="239969" cy="206871"/>
          </a:xfrm>
          <a:prstGeom prst="triangle">
            <a:avLst/>
          </a:prstGeom>
          <a:solidFill>
            <a:srgbClr val="8CBF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a:lstStyle/>
          <a:p>
            <a:pPr algn="ctr"/>
            <a:endParaRPr altLang="en-US" lang="zh-CN" sz="2400"/>
          </a:p>
        </p:txBody>
      </p:sp>
      <p:sp>
        <p:nvSpPr>
          <p:cNvPr id="16" name="等腰三角形 15"/>
          <p:cNvSpPr/>
          <p:nvPr/>
        </p:nvSpPr>
        <p:spPr>
          <a:xfrm rot="5996743">
            <a:off x="8449654" y="5355931"/>
            <a:ext cx="239969" cy="206871"/>
          </a:xfrm>
          <a:prstGeom prst="triangle">
            <a:avLst/>
          </a:prstGeom>
          <a:solidFill>
            <a:srgbClr val="8CBF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a:lstStyle/>
          <a:p>
            <a:pPr algn="ctr"/>
            <a:endParaRPr altLang="en-US" lang="zh-CN" sz="2400"/>
          </a:p>
        </p:txBody>
      </p:sp>
      <p:sp>
        <p:nvSpPr>
          <p:cNvPr id="17" name="Oval 6"/>
          <p:cNvSpPr>
            <a:spLocks noChangeArrowheads="1"/>
          </p:cNvSpPr>
          <p:nvPr/>
        </p:nvSpPr>
        <p:spPr bwMode="auto">
          <a:xfrm>
            <a:off x="5295901" y="2139689"/>
            <a:ext cx="1579563" cy="1582739"/>
          </a:xfrm>
          <a:prstGeom prst="ellipse">
            <a:avLst/>
          </a:prstGeom>
          <a:solidFill>
            <a:srgbClr val="8CBF4A"/>
          </a:solidFill>
          <a:ln>
            <a:noFill/>
          </a:ln>
        </p:spPr>
        <p:txBody>
          <a:bodyPr anchor="t" anchorCtr="0" bIns="45720" compatLnSpc="1" lIns="91440" numCol="1" rIns="91440" tIns="45720" vert="horz" wrap="square"/>
          <a:lstStyle/>
          <a:p>
            <a:endParaRPr altLang="en-US" lang="zh-CN" sz="2400"/>
          </a:p>
        </p:txBody>
      </p:sp>
      <p:sp>
        <p:nvSpPr>
          <p:cNvPr id="18" name="Oval 7"/>
          <p:cNvSpPr>
            <a:spLocks noChangeArrowheads="1"/>
          </p:cNvSpPr>
          <p:nvPr/>
        </p:nvSpPr>
        <p:spPr bwMode="auto">
          <a:xfrm>
            <a:off x="3940177" y="4492363"/>
            <a:ext cx="1579563" cy="1582739"/>
          </a:xfrm>
          <a:prstGeom prst="ellipse">
            <a:avLst/>
          </a:prstGeom>
          <a:solidFill>
            <a:srgbClr val="8CBF4A"/>
          </a:solidFill>
          <a:ln>
            <a:noFill/>
          </a:ln>
        </p:spPr>
        <p:txBody>
          <a:bodyPr anchor="t" anchorCtr="0" bIns="45720" compatLnSpc="1" lIns="91440" numCol="1" rIns="91440" tIns="45720" vert="horz" wrap="square"/>
          <a:lstStyle/>
          <a:p>
            <a:endParaRPr altLang="en-US" lang="zh-CN" sz="2400"/>
          </a:p>
        </p:txBody>
      </p:sp>
      <p:sp>
        <p:nvSpPr>
          <p:cNvPr id="19" name="Oval 8"/>
          <p:cNvSpPr>
            <a:spLocks noChangeArrowheads="1"/>
          </p:cNvSpPr>
          <p:nvPr/>
        </p:nvSpPr>
        <p:spPr bwMode="auto">
          <a:xfrm>
            <a:off x="6650038" y="4492363"/>
            <a:ext cx="1581151" cy="1582739"/>
          </a:xfrm>
          <a:prstGeom prst="ellipse">
            <a:avLst/>
          </a:prstGeom>
          <a:solidFill>
            <a:srgbClr val="8CBF4A"/>
          </a:solidFill>
          <a:ln>
            <a:noFill/>
          </a:ln>
        </p:spPr>
        <p:txBody>
          <a:bodyPr anchor="t" anchorCtr="0" bIns="45720" compatLnSpc="1" lIns="91440" numCol="1" rIns="91440" tIns="45720" vert="horz" wrap="square"/>
          <a:lstStyle/>
          <a:p>
            <a:endParaRPr altLang="en-US" lang="zh-CN" sz="2400"/>
          </a:p>
        </p:txBody>
      </p:sp>
      <p:sp>
        <p:nvSpPr>
          <p:cNvPr id="20" name="TextBox 30"/>
          <p:cNvSpPr txBox="1"/>
          <p:nvPr/>
        </p:nvSpPr>
        <p:spPr>
          <a:xfrm>
            <a:off x="5653635" y="2500172"/>
            <a:ext cx="864096" cy="853440"/>
          </a:xfrm>
          <a:prstGeom prst="rect">
            <a:avLst/>
          </a:prstGeom>
          <a:noFill/>
        </p:spPr>
        <p:txBody>
          <a:bodyPr bIns="0" lIns="0" rIns="0" rtlCol="0" tIns="0" wrap="square">
            <a:spAutoFit/>
          </a:bodyPr>
          <a:lstStyle/>
          <a:p>
            <a:pPr algn="ctr"/>
            <a:r>
              <a:rPr altLang="en-US" b="1" lang="zh-CN" sz="2800">
                <a:solidFill>
                  <a:schemeClr val="bg1"/>
                </a:solidFill>
                <a:latin charset="-122" panose="020b0503020204020204" typeface="微软雅黑"/>
                <a:ea charset="-122" panose="020b0503020204020204" typeface="微软雅黑"/>
              </a:rPr>
              <a:t>标题文本</a:t>
            </a:r>
          </a:p>
        </p:txBody>
      </p:sp>
      <p:sp>
        <p:nvSpPr>
          <p:cNvPr id="21" name="TextBox 30"/>
          <p:cNvSpPr txBox="1"/>
          <p:nvPr/>
        </p:nvSpPr>
        <p:spPr>
          <a:xfrm>
            <a:off x="7008565" y="4852847"/>
            <a:ext cx="864096" cy="853440"/>
          </a:xfrm>
          <a:prstGeom prst="rect">
            <a:avLst/>
          </a:prstGeom>
          <a:noFill/>
        </p:spPr>
        <p:txBody>
          <a:bodyPr bIns="0" lIns="0" rIns="0" rtlCol="0" tIns="0" wrap="square">
            <a:spAutoFit/>
          </a:bodyPr>
          <a:lstStyle/>
          <a:p>
            <a:pPr algn="ctr"/>
            <a:r>
              <a:rPr altLang="en-US" b="1" lang="zh-CN" sz="2800">
                <a:solidFill>
                  <a:schemeClr val="bg1"/>
                </a:solidFill>
                <a:latin charset="-122" panose="020b0503020204020204" typeface="微软雅黑"/>
                <a:ea charset="-122" panose="020b0503020204020204" typeface="微软雅黑"/>
              </a:rPr>
              <a:t>标题文本</a:t>
            </a:r>
          </a:p>
        </p:txBody>
      </p:sp>
      <p:sp>
        <p:nvSpPr>
          <p:cNvPr id="22" name="TextBox 30"/>
          <p:cNvSpPr txBox="1"/>
          <p:nvPr/>
        </p:nvSpPr>
        <p:spPr>
          <a:xfrm>
            <a:off x="4297909" y="4852847"/>
            <a:ext cx="864096" cy="853440"/>
          </a:xfrm>
          <a:prstGeom prst="rect">
            <a:avLst/>
          </a:prstGeom>
          <a:noFill/>
        </p:spPr>
        <p:txBody>
          <a:bodyPr bIns="0" lIns="0" rIns="0" rtlCol="0" tIns="0" wrap="square">
            <a:spAutoFit/>
          </a:bodyPr>
          <a:lstStyle/>
          <a:p>
            <a:pPr algn="ctr"/>
            <a:r>
              <a:rPr altLang="en-US" b="1" lang="zh-CN" sz="2800">
                <a:solidFill>
                  <a:schemeClr val="bg1"/>
                </a:solidFill>
                <a:latin charset="-122" panose="020b0503020204020204" typeface="微软雅黑"/>
                <a:ea charset="-122" panose="020b0503020204020204" typeface="微软雅黑"/>
              </a:rPr>
              <a:t>标题文本</a:t>
            </a:r>
          </a:p>
        </p:txBody>
      </p:sp>
    </p:spTree>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p:cTn dur="1000" fill="hold" id="7"/>
                                        <p:tgtEl>
                                          <p:spTgt spid="10"/>
                                        </p:tgtEl>
                                        <p:attrNameLst>
                                          <p:attrName>ppt_w</p:attrName>
                                        </p:attrNameLst>
                                      </p:cBhvr>
                                      <p:tavLst>
                                        <p:tav tm="0">
                                          <p:val>
                                            <p:fltVal val="0"/>
                                          </p:val>
                                        </p:tav>
                                        <p:tav tm="100000">
                                          <p:val>
                                            <p:strVal val="#ppt_w"/>
                                          </p:val>
                                        </p:tav>
                                      </p:tavLst>
                                    </p:anim>
                                    <p:anim calcmode="lin" valueType="num">
                                      <p:cBhvr>
                                        <p:cTn dur="1000" fill="hold" id="8"/>
                                        <p:tgtEl>
                                          <p:spTgt spid="10"/>
                                        </p:tgtEl>
                                        <p:attrNameLst>
                                          <p:attrName>ppt_h</p:attrName>
                                        </p:attrNameLst>
                                      </p:cBhvr>
                                      <p:tavLst>
                                        <p:tav tm="0">
                                          <p:val>
                                            <p:fltVal val="0"/>
                                          </p:val>
                                        </p:tav>
                                        <p:tav tm="100000">
                                          <p:val>
                                            <p:strVal val="#ppt_h"/>
                                          </p:val>
                                        </p:tav>
                                      </p:tavLst>
                                    </p:anim>
                                    <p:animEffect filter="fade" transition="in">
                                      <p:cBhvr>
                                        <p:cTn dur="1000" id="9"/>
                                        <p:tgtEl>
                                          <p:spTgt spid="10"/>
                                        </p:tgtEl>
                                      </p:cBhvr>
                                    </p:animEffect>
                                  </p:childTnLst>
                                </p:cTn>
                              </p:par>
                              <p:par>
                                <p:cTn fill="hold" grpId="1" id="10" nodeType="withEffect" presetClass="emph" presetID="8" presetSubtype="0" repeatCount="2000">
                                  <p:stCondLst>
                                    <p:cond delay="0"/>
                                  </p:stCondLst>
                                  <p:childTnLst>
                                    <p:animRot by="21600000">
                                      <p:cBhvr>
                                        <p:cTn dur="500" fill="hold" id="11"/>
                                        <p:tgtEl>
                                          <p:spTgt spid="10"/>
                                        </p:tgtEl>
                                        <p:attrNameLst>
                                          <p:attrName>r</p:attrName>
                                        </p:attrNameLst>
                                      </p:cBhvr>
                                    </p:animRot>
                                  </p:childTnLst>
                                </p:cTn>
                              </p:par>
                            </p:childTnLst>
                          </p:cTn>
                        </p:par>
                        <p:par>
                          <p:cTn fill="hold" id="12" nodeType="afterGroup">
                            <p:stCondLst>
                              <p:cond delay="1000"/>
                            </p:stCondLst>
                            <p:childTnLst>
                              <p:par>
                                <p:cTn fill="hold" grpId="0" id="13" nodeType="afterEffect" presetClass="entr" presetID="53" presetSubtype="0">
                                  <p:stCondLst>
                                    <p:cond delay="0"/>
                                  </p:stCondLst>
                                  <p:childTnLst>
                                    <p:set>
                                      <p:cBhvr>
                                        <p:cTn dur="1" fill="hold" id="14">
                                          <p:stCondLst>
                                            <p:cond delay="0"/>
                                          </p:stCondLst>
                                        </p:cTn>
                                        <p:tgtEl>
                                          <p:spTgt spid="20"/>
                                        </p:tgtEl>
                                        <p:attrNameLst>
                                          <p:attrName>style.visibility</p:attrName>
                                        </p:attrNameLst>
                                      </p:cBhvr>
                                      <p:to>
                                        <p:strVal val="visible"/>
                                      </p:to>
                                    </p:set>
                                    <p:anim calcmode="lin" valueType="num">
                                      <p:cBhvr>
                                        <p:cTn dur="500" fill="hold" id="15"/>
                                        <p:tgtEl>
                                          <p:spTgt spid="20"/>
                                        </p:tgtEl>
                                        <p:attrNameLst>
                                          <p:attrName>ppt_w</p:attrName>
                                        </p:attrNameLst>
                                      </p:cBhvr>
                                      <p:tavLst>
                                        <p:tav tm="0">
                                          <p:val>
                                            <p:fltVal val="0"/>
                                          </p:val>
                                        </p:tav>
                                        <p:tav tm="100000">
                                          <p:val>
                                            <p:strVal val="#ppt_w"/>
                                          </p:val>
                                        </p:tav>
                                      </p:tavLst>
                                    </p:anim>
                                    <p:anim calcmode="lin" valueType="num">
                                      <p:cBhvr>
                                        <p:cTn dur="500" fill="hold" id="16"/>
                                        <p:tgtEl>
                                          <p:spTgt spid="20"/>
                                        </p:tgtEl>
                                        <p:attrNameLst>
                                          <p:attrName>ppt_h</p:attrName>
                                        </p:attrNameLst>
                                      </p:cBhvr>
                                      <p:tavLst>
                                        <p:tav tm="0">
                                          <p:val>
                                            <p:fltVal val="0"/>
                                          </p:val>
                                        </p:tav>
                                        <p:tav tm="100000">
                                          <p:val>
                                            <p:strVal val="#ppt_h"/>
                                          </p:val>
                                        </p:tav>
                                      </p:tavLst>
                                    </p:anim>
                                    <p:animEffect filter="fade" transition="in">
                                      <p:cBhvr>
                                        <p:cTn dur="500" id="17"/>
                                        <p:tgtEl>
                                          <p:spTgt spid="20"/>
                                        </p:tgtEl>
                                      </p:cBhvr>
                                    </p:animEffect>
                                  </p:childTnLst>
                                </p:cTn>
                              </p:par>
                              <p:par>
                                <p:cTn fill="hold" grpId="0" id="18" nodeType="withEffect" presetClass="entr" presetID="53" presetSubtype="0">
                                  <p:stCondLst>
                                    <p:cond delay="0"/>
                                  </p:stCondLst>
                                  <p:childTnLst>
                                    <p:set>
                                      <p:cBhvr>
                                        <p:cTn dur="1" fill="hold" id="19">
                                          <p:stCondLst>
                                            <p:cond delay="0"/>
                                          </p:stCondLst>
                                        </p:cTn>
                                        <p:tgtEl>
                                          <p:spTgt spid="17"/>
                                        </p:tgtEl>
                                        <p:attrNameLst>
                                          <p:attrName>style.visibility</p:attrName>
                                        </p:attrNameLst>
                                      </p:cBhvr>
                                      <p:to>
                                        <p:strVal val="visible"/>
                                      </p:to>
                                    </p:set>
                                    <p:anim calcmode="lin" valueType="num">
                                      <p:cBhvr>
                                        <p:cTn dur="500" fill="hold" id="20"/>
                                        <p:tgtEl>
                                          <p:spTgt spid="17"/>
                                        </p:tgtEl>
                                        <p:attrNameLst>
                                          <p:attrName>ppt_w</p:attrName>
                                        </p:attrNameLst>
                                      </p:cBhvr>
                                      <p:tavLst>
                                        <p:tav tm="0">
                                          <p:val>
                                            <p:fltVal val="0"/>
                                          </p:val>
                                        </p:tav>
                                        <p:tav tm="100000">
                                          <p:val>
                                            <p:strVal val="#ppt_w"/>
                                          </p:val>
                                        </p:tav>
                                      </p:tavLst>
                                    </p:anim>
                                    <p:anim calcmode="lin" valueType="num">
                                      <p:cBhvr>
                                        <p:cTn dur="500" fill="hold" id="21"/>
                                        <p:tgtEl>
                                          <p:spTgt spid="17"/>
                                        </p:tgtEl>
                                        <p:attrNameLst>
                                          <p:attrName>ppt_h</p:attrName>
                                        </p:attrNameLst>
                                      </p:cBhvr>
                                      <p:tavLst>
                                        <p:tav tm="0">
                                          <p:val>
                                            <p:fltVal val="0"/>
                                          </p:val>
                                        </p:tav>
                                        <p:tav tm="100000">
                                          <p:val>
                                            <p:strVal val="#ppt_h"/>
                                          </p:val>
                                        </p:tav>
                                      </p:tavLst>
                                    </p:anim>
                                    <p:animEffect filter="fade" transition="in">
                                      <p:cBhvr>
                                        <p:cTn dur="500" id="22"/>
                                        <p:tgtEl>
                                          <p:spTgt spid="17"/>
                                        </p:tgtEl>
                                      </p:cBhvr>
                                    </p:animEffect>
                                  </p:childTnLst>
                                </p:cTn>
                              </p:par>
                              <p:par>
                                <p:cTn fill="hold" grpId="0" id="23" nodeType="withEffect" presetClass="entr" presetID="53" presetSubtype="0">
                                  <p:stCondLst>
                                    <p:cond delay="250"/>
                                  </p:stCondLst>
                                  <p:childTnLst>
                                    <p:set>
                                      <p:cBhvr>
                                        <p:cTn dur="1" fill="hold" id="24">
                                          <p:stCondLst>
                                            <p:cond delay="0"/>
                                          </p:stCondLst>
                                        </p:cTn>
                                        <p:tgtEl>
                                          <p:spTgt spid="21"/>
                                        </p:tgtEl>
                                        <p:attrNameLst>
                                          <p:attrName>style.visibility</p:attrName>
                                        </p:attrNameLst>
                                      </p:cBhvr>
                                      <p:to>
                                        <p:strVal val="visible"/>
                                      </p:to>
                                    </p:set>
                                    <p:anim calcmode="lin" valueType="num">
                                      <p:cBhvr>
                                        <p:cTn dur="500" fill="hold" id="25"/>
                                        <p:tgtEl>
                                          <p:spTgt spid="21"/>
                                        </p:tgtEl>
                                        <p:attrNameLst>
                                          <p:attrName>ppt_w</p:attrName>
                                        </p:attrNameLst>
                                      </p:cBhvr>
                                      <p:tavLst>
                                        <p:tav tm="0">
                                          <p:val>
                                            <p:fltVal val="0"/>
                                          </p:val>
                                        </p:tav>
                                        <p:tav tm="100000">
                                          <p:val>
                                            <p:strVal val="#ppt_w"/>
                                          </p:val>
                                        </p:tav>
                                      </p:tavLst>
                                    </p:anim>
                                    <p:anim calcmode="lin" valueType="num">
                                      <p:cBhvr>
                                        <p:cTn dur="500" fill="hold" id="26"/>
                                        <p:tgtEl>
                                          <p:spTgt spid="21"/>
                                        </p:tgtEl>
                                        <p:attrNameLst>
                                          <p:attrName>ppt_h</p:attrName>
                                        </p:attrNameLst>
                                      </p:cBhvr>
                                      <p:tavLst>
                                        <p:tav tm="0">
                                          <p:val>
                                            <p:fltVal val="0"/>
                                          </p:val>
                                        </p:tav>
                                        <p:tav tm="100000">
                                          <p:val>
                                            <p:strVal val="#ppt_h"/>
                                          </p:val>
                                        </p:tav>
                                      </p:tavLst>
                                    </p:anim>
                                    <p:animEffect filter="fade" transition="in">
                                      <p:cBhvr>
                                        <p:cTn dur="500" id="27"/>
                                        <p:tgtEl>
                                          <p:spTgt spid="21"/>
                                        </p:tgtEl>
                                      </p:cBhvr>
                                    </p:animEffect>
                                  </p:childTnLst>
                                </p:cTn>
                              </p:par>
                              <p:par>
                                <p:cTn fill="hold" grpId="0" id="28" nodeType="withEffect" presetClass="entr" presetID="53" presetSubtype="0">
                                  <p:stCondLst>
                                    <p:cond delay="250"/>
                                  </p:stCondLst>
                                  <p:childTnLst>
                                    <p:set>
                                      <p:cBhvr>
                                        <p:cTn dur="1" fill="hold" id="29">
                                          <p:stCondLst>
                                            <p:cond delay="0"/>
                                          </p:stCondLst>
                                        </p:cTn>
                                        <p:tgtEl>
                                          <p:spTgt spid="19"/>
                                        </p:tgtEl>
                                        <p:attrNameLst>
                                          <p:attrName>style.visibility</p:attrName>
                                        </p:attrNameLst>
                                      </p:cBhvr>
                                      <p:to>
                                        <p:strVal val="visible"/>
                                      </p:to>
                                    </p:set>
                                    <p:anim calcmode="lin" valueType="num">
                                      <p:cBhvr>
                                        <p:cTn dur="500" fill="hold" id="30"/>
                                        <p:tgtEl>
                                          <p:spTgt spid="19"/>
                                        </p:tgtEl>
                                        <p:attrNameLst>
                                          <p:attrName>ppt_w</p:attrName>
                                        </p:attrNameLst>
                                      </p:cBhvr>
                                      <p:tavLst>
                                        <p:tav tm="0">
                                          <p:val>
                                            <p:fltVal val="0"/>
                                          </p:val>
                                        </p:tav>
                                        <p:tav tm="100000">
                                          <p:val>
                                            <p:strVal val="#ppt_w"/>
                                          </p:val>
                                        </p:tav>
                                      </p:tavLst>
                                    </p:anim>
                                    <p:anim calcmode="lin" valueType="num">
                                      <p:cBhvr>
                                        <p:cTn dur="500" fill="hold" id="31"/>
                                        <p:tgtEl>
                                          <p:spTgt spid="19"/>
                                        </p:tgtEl>
                                        <p:attrNameLst>
                                          <p:attrName>ppt_h</p:attrName>
                                        </p:attrNameLst>
                                      </p:cBhvr>
                                      <p:tavLst>
                                        <p:tav tm="0">
                                          <p:val>
                                            <p:fltVal val="0"/>
                                          </p:val>
                                        </p:tav>
                                        <p:tav tm="100000">
                                          <p:val>
                                            <p:strVal val="#ppt_h"/>
                                          </p:val>
                                        </p:tav>
                                      </p:tavLst>
                                    </p:anim>
                                    <p:animEffect filter="fade" transition="in">
                                      <p:cBhvr>
                                        <p:cTn dur="500" id="32"/>
                                        <p:tgtEl>
                                          <p:spTgt spid="19"/>
                                        </p:tgtEl>
                                      </p:cBhvr>
                                    </p:animEffect>
                                  </p:childTnLst>
                                </p:cTn>
                              </p:par>
                              <p:par>
                                <p:cTn fill="hold" grpId="0" id="33" nodeType="withEffect" presetClass="entr" presetID="53" presetSubtype="0">
                                  <p:stCondLst>
                                    <p:cond delay="500"/>
                                  </p:stCondLst>
                                  <p:childTnLst>
                                    <p:set>
                                      <p:cBhvr>
                                        <p:cTn dur="1" fill="hold" id="34">
                                          <p:stCondLst>
                                            <p:cond delay="0"/>
                                          </p:stCondLst>
                                        </p:cTn>
                                        <p:tgtEl>
                                          <p:spTgt spid="22"/>
                                        </p:tgtEl>
                                        <p:attrNameLst>
                                          <p:attrName>style.visibility</p:attrName>
                                        </p:attrNameLst>
                                      </p:cBhvr>
                                      <p:to>
                                        <p:strVal val="visible"/>
                                      </p:to>
                                    </p:set>
                                    <p:anim calcmode="lin" valueType="num">
                                      <p:cBhvr>
                                        <p:cTn dur="500" fill="hold" id="35"/>
                                        <p:tgtEl>
                                          <p:spTgt spid="22"/>
                                        </p:tgtEl>
                                        <p:attrNameLst>
                                          <p:attrName>ppt_w</p:attrName>
                                        </p:attrNameLst>
                                      </p:cBhvr>
                                      <p:tavLst>
                                        <p:tav tm="0">
                                          <p:val>
                                            <p:fltVal val="0"/>
                                          </p:val>
                                        </p:tav>
                                        <p:tav tm="100000">
                                          <p:val>
                                            <p:strVal val="#ppt_w"/>
                                          </p:val>
                                        </p:tav>
                                      </p:tavLst>
                                    </p:anim>
                                    <p:anim calcmode="lin" valueType="num">
                                      <p:cBhvr>
                                        <p:cTn dur="500" fill="hold" id="36"/>
                                        <p:tgtEl>
                                          <p:spTgt spid="22"/>
                                        </p:tgtEl>
                                        <p:attrNameLst>
                                          <p:attrName>ppt_h</p:attrName>
                                        </p:attrNameLst>
                                      </p:cBhvr>
                                      <p:tavLst>
                                        <p:tav tm="0">
                                          <p:val>
                                            <p:fltVal val="0"/>
                                          </p:val>
                                        </p:tav>
                                        <p:tav tm="100000">
                                          <p:val>
                                            <p:strVal val="#ppt_h"/>
                                          </p:val>
                                        </p:tav>
                                      </p:tavLst>
                                    </p:anim>
                                    <p:animEffect filter="fade" transition="in">
                                      <p:cBhvr>
                                        <p:cTn dur="500" id="37"/>
                                        <p:tgtEl>
                                          <p:spTgt spid="22"/>
                                        </p:tgtEl>
                                      </p:cBhvr>
                                    </p:animEffect>
                                  </p:childTnLst>
                                </p:cTn>
                              </p:par>
                              <p:par>
                                <p:cTn fill="hold" grpId="0" id="38" nodeType="withEffect" presetClass="entr" presetID="53" presetSubtype="0">
                                  <p:stCondLst>
                                    <p:cond delay="500"/>
                                  </p:stCondLst>
                                  <p:childTnLst>
                                    <p:set>
                                      <p:cBhvr>
                                        <p:cTn dur="1" fill="hold" id="39">
                                          <p:stCondLst>
                                            <p:cond delay="0"/>
                                          </p:stCondLst>
                                        </p:cTn>
                                        <p:tgtEl>
                                          <p:spTgt spid="18"/>
                                        </p:tgtEl>
                                        <p:attrNameLst>
                                          <p:attrName>style.visibility</p:attrName>
                                        </p:attrNameLst>
                                      </p:cBhvr>
                                      <p:to>
                                        <p:strVal val="visible"/>
                                      </p:to>
                                    </p:set>
                                    <p:anim calcmode="lin" valueType="num">
                                      <p:cBhvr>
                                        <p:cTn dur="500" fill="hold" id="40"/>
                                        <p:tgtEl>
                                          <p:spTgt spid="18"/>
                                        </p:tgtEl>
                                        <p:attrNameLst>
                                          <p:attrName>ppt_w</p:attrName>
                                        </p:attrNameLst>
                                      </p:cBhvr>
                                      <p:tavLst>
                                        <p:tav tm="0">
                                          <p:val>
                                            <p:fltVal val="0"/>
                                          </p:val>
                                        </p:tav>
                                        <p:tav tm="100000">
                                          <p:val>
                                            <p:strVal val="#ppt_w"/>
                                          </p:val>
                                        </p:tav>
                                      </p:tavLst>
                                    </p:anim>
                                    <p:anim calcmode="lin" valueType="num">
                                      <p:cBhvr>
                                        <p:cTn dur="500" fill="hold" id="41"/>
                                        <p:tgtEl>
                                          <p:spTgt spid="18"/>
                                        </p:tgtEl>
                                        <p:attrNameLst>
                                          <p:attrName>ppt_h</p:attrName>
                                        </p:attrNameLst>
                                      </p:cBhvr>
                                      <p:tavLst>
                                        <p:tav tm="0">
                                          <p:val>
                                            <p:fltVal val="0"/>
                                          </p:val>
                                        </p:tav>
                                        <p:tav tm="100000">
                                          <p:val>
                                            <p:strVal val="#ppt_h"/>
                                          </p:val>
                                        </p:tav>
                                      </p:tavLst>
                                    </p:anim>
                                    <p:animEffect filter="fade" transition="in">
                                      <p:cBhvr>
                                        <p:cTn dur="500" id="42"/>
                                        <p:tgtEl>
                                          <p:spTgt spid="18"/>
                                        </p:tgtEl>
                                      </p:cBhvr>
                                    </p:animEffect>
                                  </p:childTnLst>
                                </p:cTn>
                              </p:par>
                            </p:childTnLst>
                          </p:cTn>
                        </p:par>
                        <p:par>
                          <p:cTn fill="hold" id="43" nodeType="afterGroup">
                            <p:stCondLst>
                              <p:cond delay="2000"/>
                            </p:stCondLst>
                            <p:childTnLst>
                              <p:par>
                                <p:cTn fill="hold" grpId="1" id="44" nodeType="afterEffect" presetClass="entr" presetID="1" presetSubtype="0">
                                  <p:stCondLst>
                                    <p:cond delay="0"/>
                                  </p:stCondLst>
                                  <p:childTnLst>
                                    <p:set>
                                      <p:cBhvr>
                                        <p:cTn dur="1" fill="hold" id="45">
                                          <p:stCondLst>
                                            <p:cond delay="0"/>
                                          </p:stCondLst>
                                        </p:cTn>
                                        <p:tgtEl>
                                          <p:spTgt spid="15"/>
                                        </p:tgtEl>
                                        <p:attrNameLst>
                                          <p:attrName>style.visibility</p:attrName>
                                        </p:attrNameLst>
                                      </p:cBhvr>
                                      <p:to>
                                        <p:strVal val="visible"/>
                                      </p:to>
                                    </p:set>
                                  </p:childTnLst>
                                </p:cTn>
                              </p:par>
                              <p:par>
                                <p:cTn accel="50000" decel="50000" fill="hold" grpId="0" id="46" nodeType="withEffect" presetClass="path" presetID="35" presetSubtype="0">
                                  <p:stCondLst>
                                    <p:cond delay="0"/>
                                  </p:stCondLst>
                                  <p:childTnLst>
                                    <p:animMotion origin="layout" path="M -1.04167E-06 2.96296E-06 L -0.04922 0.02083" pathEditMode="relative" ptsTypes="AA" rAng="0">
                                      <p:cBhvr>
                                        <p:cTn dur="1000" fill="hold" id="47" spd="-100000"/>
                                        <p:tgtEl>
                                          <p:spTgt spid="15"/>
                                        </p:tgtEl>
                                        <p:attrNameLst>
                                          <p:attrName>ppt_x</p:attrName>
                                          <p:attrName>ppt_y</p:attrName>
                                        </p:attrNameLst>
                                      </p:cBhvr>
                                      <p:rCtr x="-2461" y="1042"/>
                                    </p:animMotion>
                                  </p:childTnLst>
                                </p:cTn>
                              </p:par>
                            </p:childTnLst>
                          </p:cTn>
                        </p:par>
                        <p:par>
                          <p:cTn fill="hold" id="48" nodeType="afterGroup">
                            <p:stCondLst>
                              <p:cond delay="3000"/>
                            </p:stCondLst>
                            <p:childTnLst>
                              <p:par>
                                <p:cTn fill="hold" grpId="0" id="49" nodeType="afterEffect" presetClass="entr" presetID="22" presetSubtype="8">
                                  <p:stCondLst>
                                    <p:cond delay="0"/>
                                  </p:stCondLst>
                                  <p:childTnLst>
                                    <p:set>
                                      <p:cBhvr>
                                        <p:cTn dur="1" fill="hold" id="50">
                                          <p:stCondLst>
                                            <p:cond delay="0"/>
                                          </p:stCondLst>
                                        </p:cTn>
                                        <p:tgtEl>
                                          <p:spTgt spid="11"/>
                                        </p:tgtEl>
                                        <p:attrNameLst>
                                          <p:attrName>style.visibility</p:attrName>
                                        </p:attrNameLst>
                                      </p:cBhvr>
                                      <p:to>
                                        <p:strVal val="visible"/>
                                      </p:to>
                                    </p:set>
                                    <p:animEffect filter="wipe(left)" transition="in">
                                      <p:cBhvr>
                                        <p:cTn dur="500" id="51"/>
                                        <p:tgtEl>
                                          <p:spTgt spid="11"/>
                                        </p:tgtEl>
                                      </p:cBhvr>
                                    </p:animEffect>
                                  </p:childTnLst>
                                </p:cTn>
                              </p:par>
                            </p:childTnLst>
                          </p:cTn>
                        </p:par>
                        <p:par>
                          <p:cTn fill="hold" id="52" nodeType="afterGroup">
                            <p:stCondLst>
                              <p:cond delay="3500"/>
                            </p:stCondLst>
                            <p:childTnLst>
                              <p:par>
                                <p:cTn fill="hold" grpId="1" id="53" nodeType="afterEffect" presetClass="entr" presetID="1" presetSubtype="0">
                                  <p:stCondLst>
                                    <p:cond delay="0"/>
                                  </p:stCondLst>
                                  <p:childTnLst>
                                    <p:set>
                                      <p:cBhvr>
                                        <p:cTn dur="1" fill="hold" id="54">
                                          <p:stCondLst>
                                            <p:cond delay="0"/>
                                          </p:stCondLst>
                                        </p:cTn>
                                        <p:tgtEl>
                                          <p:spTgt spid="16"/>
                                        </p:tgtEl>
                                        <p:attrNameLst>
                                          <p:attrName>style.visibility</p:attrName>
                                        </p:attrNameLst>
                                      </p:cBhvr>
                                      <p:to>
                                        <p:strVal val="visible"/>
                                      </p:to>
                                    </p:set>
                                  </p:childTnLst>
                                </p:cTn>
                              </p:par>
                              <p:par>
                                <p:cTn accel="50000" decel="50000" fill="hold" grpId="0" id="55" nodeType="withEffect" presetClass="path" presetID="35" presetSubtype="0">
                                  <p:stCondLst>
                                    <p:cond delay="0"/>
                                  </p:stCondLst>
                                  <p:childTnLst>
                                    <p:animMotion origin="layout" path="M -4.58333E-06 4.44444E-06 L -0.05716 -0.01991" pathEditMode="relative" ptsTypes="AA" rAng="0">
                                      <p:cBhvr>
                                        <p:cTn dur="1000" fill="hold" id="56" spd="-100000"/>
                                        <p:tgtEl>
                                          <p:spTgt spid="16"/>
                                        </p:tgtEl>
                                        <p:attrNameLst>
                                          <p:attrName>ppt_x</p:attrName>
                                          <p:attrName>ppt_y</p:attrName>
                                        </p:attrNameLst>
                                      </p:cBhvr>
                                      <p:rCtr x="-2865" y="-995"/>
                                    </p:animMotion>
                                  </p:childTnLst>
                                </p:cTn>
                              </p:par>
                            </p:childTnLst>
                          </p:cTn>
                        </p:par>
                        <p:par>
                          <p:cTn fill="hold" id="57" nodeType="afterGroup">
                            <p:stCondLst>
                              <p:cond delay="4500"/>
                            </p:stCondLst>
                            <p:childTnLst>
                              <p:par>
                                <p:cTn fill="hold" grpId="0" id="58" nodeType="afterEffect" presetClass="entr" presetID="22" presetSubtype="8">
                                  <p:stCondLst>
                                    <p:cond delay="0"/>
                                  </p:stCondLst>
                                  <p:childTnLst>
                                    <p:set>
                                      <p:cBhvr>
                                        <p:cTn dur="1" fill="hold" id="59">
                                          <p:stCondLst>
                                            <p:cond delay="0"/>
                                          </p:stCondLst>
                                        </p:cTn>
                                        <p:tgtEl>
                                          <p:spTgt spid="12"/>
                                        </p:tgtEl>
                                        <p:attrNameLst>
                                          <p:attrName>style.visibility</p:attrName>
                                        </p:attrNameLst>
                                      </p:cBhvr>
                                      <p:to>
                                        <p:strVal val="visible"/>
                                      </p:to>
                                    </p:set>
                                    <p:animEffect filter="wipe(left)" transition="in">
                                      <p:cBhvr>
                                        <p:cTn dur="500" id="60"/>
                                        <p:tgtEl>
                                          <p:spTgt spid="12"/>
                                        </p:tgtEl>
                                      </p:cBhvr>
                                    </p:animEffect>
                                  </p:childTnLst>
                                </p:cTn>
                              </p:par>
                            </p:childTnLst>
                          </p:cTn>
                        </p:par>
                        <p:par>
                          <p:cTn fill="hold" id="61" nodeType="afterGroup">
                            <p:stCondLst>
                              <p:cond delay="5000"/>
                            </p:stCondLst>
                            <p:childTnLst>
                              <p:par>
                                <p:cTn fill="hold" grpId="1" id="62" nodeType="afterEffect" presetClass="entr" presetID="1" presetSubtype="0">
                                  <p:stCondLst>
                                    <p:cond delay="0"/>
                                  </p:stCondLst>
                                  <p:childTnLst>
                                    <p:set>
                                      <p:cBhvr>
                                        <p:cTn dur="1" fill="hold" id="63">
                                          <p:stCondLst>
                                            <p:cond delay="0"/>
                                          </p:stCondLst>
                                        </p:cTn>
                                        <p:tgtEl>
                                          <p:spTgt spid="14"/>
                                        </p:tgtEl>
                                        <p:attrNameLst>
                                          <p:attrName>style.visibility</p:attrName>
                                        </p:attrNameLst>
                                      </p:cBhvr>
                                      <p:to>
                                        <p:strVal val="visible"/>
                                      </p:to>
                                    </p:set>
                                  </p:childTnLst>
                                </p:cTn>
                              </p:par>
                              <p:par>
                                <p:cTn accel="50000" decel="50000" fill="hold" grpId="0" id="64" nodeType="withEffect" presetClass="path" presetID="42" presetSubtype="0">
                                  <p:stCondLst>
                                    <p:cond delay="0"/>
                                  </p:stCondLst>
                                  <p:childTnLst>
                                    <p:animMotion origin="layout" path="M -1.25E-06 1.48148E-06 L 0.03867 0.05764" pathEditMode="relative" ptsTypes="AA" rAng="0">
                                      <p:cBhvr>
                                        <p:cTn dur="1000" fill="hold" id="65" spd="-100000"/>
                                        <p:tgtEl>
                                          <p:spTgt spid="14"/>
                                        </p:tgtEl>
                                        <p:attrNameLst>
                                          <p:attrName>ppt_x</p:attrName>
                                          <p:attrName>ppt_y</p:attrName>
                                        </p:attrNameLst>
                                      </p:cBhvr>
                                      <p:rCtr x="1927" y="2870"/>
                                    </p:animMotion>
                                  </p:childTnLst>
                                </p:cTn>
                              </p:par>
                            </p:childTnLst>
                          </p:cTn>
                        </p:par>
                        <p:par>
                          <p:cTn fill="hold" id="66" nodeType="afterGroup">
                            <p:stCondLst>
                              <p:cond delay="6000"/>
                            </p:stCondLst>
                            <p:childTnLst>
                              <p:par>
                                <p:cTn fill="hold" grpId="0" id="67" nodeType="afterEffect" presetClass="entr" presetID="22" presetSubtype="8">
                                  <p:stCondLst>
                                    <p:cond delay="0"/>
                                  </p:stCondLst>
                                  <p:childTnLst>
                                    <p:set>
                                      <p:cBhvr>
                                        <p:cTn dur="1" fill="hold" id="68">
                                          <p:stCondLst>
                                            <p:cond delay="0"/>
                                          </p:stCondLst>
                                        </p:cTn>
                                        <p:tgtEl>
                                          <p:spTgt spid="13"/>
                                        </p:tgtEl>
                                        <p:attrNameLst>
                                          <p:attrName>style.visibility</p:attrName>
                                        </p:attrNameLst>
                                      </p:cBhvr>
                                      <p:to>
                                        <p:strVal val="visible"/>
                                      </p:to>
                                    </p:set>
                                    <p:animEffect filter="wipe(left)" transition="in">
                                      <p:cBhvr>
                                        <p:cTn dur="500" id="69"/>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1" spid="10"/>
      <p:bldP grpId="0" spid="11"/>
      <p:bldP grpId="0" spid="12"/>
      <p:bldP grpId="0" spid="13"/>
      <p:bldP grpId="0" spid="14"/>
      <p:bldP grpId="1" spid="14"/>
      <p:bldP grpId="0" spid="15"/>
      <p:bldP grpId="1" spid="15"/>
      <p:bldP grpId="0" spid="16"/>
      <p:bldP grpId="1" spid="16"/>
      <p:bldP grpId="0" spid="17"/>
      <p:bldP grpId="0" spid="18"/>
      <p:bldP grpId="0" spid="19"/>
      <p:bldP grpId="0" spid="20"/>
      <p:bldP grpId="0" spid="21"/>
      <p:bldP grpId="0" spid="22"/>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2" name="图片 41"/>
          <p:cNvPicPr>
            <a:picLocks noChangeAspect="1"/>
          </p:cNvPicPr>
          <p:nvPr/>
        </p:nvPicPr>
        <p:blipFill>
          <a:blip r:embed="rId2">
            <a:extLst>
              <a:ext uri="{28A0092B-C50C-407E-A947-70E740481C1C}">
                <a14:useLocalDpi val="0"/>
              </a:ext>
            </a:extLst>
          </a:blip>
          <a:stretch>
            <a:fillRect/>
          </a:stretch>
        </p:blipFill>
        <p:spPr>
          <a:xfrm flipH="1">
            <a:off x="-3" y="1760"/>
            <a:ext cx="2369130" cy="1990068"/>
          </a:xfrm>
          <a:prstGeom prst="rect">
            <a:avLst/>
          </a:prstGeom>
        </p:spPr>
      </p:pic>
      <p:pic>
        <p:nvPicPr>
          <p:cNvPr id="43" name="图片 42"/>
          <p:cNvPicPr>
            <a:picLocks noChangeAspect="1"/>
          </p:cNvPicPr>
          <p:nvPr/>
        </p:nvPicPr>
        <p:blipFill>
          <a:blip r:embed="rId3">
            <a:extLst>
              <a:ext uri="{28A0092B-C50C-407E-A947-70E740481C1C}">
                <a14:useLocalDpi val="0"/>
              </a:ext>
            </a:extLst>
          </a:blip>
          <a:stretch>
            <a:fillRect/>
          </a:stretch>
        </p:blipFill>
        <p:spPr>
          <a:xfrm flipV="1">
            <a:off x="10196945" y="0"/>
            <a:ext cx="1995055" cy="2110768"/>
          </a:xfrm>
          <a:prstGeom prst="rect">
            <a:avLst/>
          </a:prstGeom>
        </p:spPr>
      </p:pic>
      <p:sp>
        <p:nvSpPr>
          <p:cNvPr id="44" name="矩形 43"/>
          <p:cNvSpPr/>
          <p:nvPr/>
        </p:nvSpPr>
        <p:spPr>
          <a:xfrm rot="5400000">
            <a:off x="5666355" y="-2715645"/>
            <a:ext cx="886999" cy="7121239"/>
          </a:xfrm>
          <a:prstGeom prst="rect">
            <a:avLst/>
          </a:prstGeom>
          <a:noFill/>
          <a:ln w="50800">
            <a:solidFill>
              <a:srgbClr val="C3CBC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46" name="图片 45"/>
          <p:cNvPicPr>
            <a:picLocks noChangeAspect="1"/>
          </p:cNvPicPr>
          <p:nvPr/>
        </p:nvPicPr>
        <p:blipFill>
          <a:blip r:embed="rId4">
            <a:extLst>
              <a:ext uri="{28A0092B-C50C-407E-A947-70E740481C1C}">
                <a14:useLocalDpi val="0"/>
              </a:ext>
            </a:extLst>
          </a:blip>
          <a:stretch>
            <a:fillRect/>
          </a:stretch>
        </p:blipFill>
        <p:spPr>
          <a:xfrm>
            <a:off x="2579775" y="320189"/>
            <a:ext cx="1352353" cy="968285"/>
          </a:xfrm>
          <a:prstGeom prst="rect">
            <a:avLst/>
          </a:prstGeom>
        </p:spPr>
      </p:pic>
      <p:pic>
        <p:nvPicPr>
          <p:cNvPr id="47" name="图片 46"/>
          <p:cNvPicPr>
            <a:picLocks noChangeAspect="1"/>
          </p:cNvPicPr>
          <p:nvPr/>
        </p:nvPicPr>
        <p:blipFill>
          <a:blip r:embed="rId5">
            <a:extLst>
              <a:ext uri="{28A0092B-C50C-407E-A947-70E740481C1C}">
                <a14:useLocalDpi val="0"/>
              </a:ext>
            </a:extLst>
          </a:blip>
          <a:stretch>
            <a:fillRect/>
          </a:stretch>
        </p:blipFill>
        <p:spPr>
          <a:xfrm rot="16200000">
            <a:off x="8506310" y="207568"/>
            <a:ext cx="926125" cy="1335471"/>
          </a:xfrm>
          <a:prstGeom prst="rect">
            <a:avLst/>
          </a:prstGeom>
        </p:spPr>
      </p:pic>
      <p:sp>
        <p:nvSpPr>
          <p:cNvPr id="48" name="文本框 47"/>
          <p:cNvSpPr txBox="1"/>
          <p:nvPr/>
        </p:nvSpPr>
        <p:spPr>
          <a:xfrm>
            <a:off x="5193576" y="547401"/>
            <a:ext cx="1808480" cy="579120"/>
          </a:xfrm>
          <a:prstGeom prst="rect">
            <a:avLst/>
          </a:prstGeom>
          <a:noFill/>
          <a:effectLst/>
        </p:spPr>
        <p:txBody>
          <a:bodyPr rtlCol="0" wrap="none">
            <a:spAutoFit/>
          </a:bodyPr>
          <a:lstStyle/>
          <a:p>
            <a:r>
              <a:rPr altLang="en-US" b="1" lang="zh-CN" sz="3200">
                <a:solidFill>
                  <a:srgbClr val="6AA141"/>
                </a:solidFill>
                <a:latin charset="-122" panose="02010509060101010101" pitchFamily="49" typeface="幼圆"/>
                <a:ea charset="-122" panose="02010509060101010101" pitchFamily="49" typeface="幼圆"/>
              </a:rPr>
              <a:t>我的信条</a:t>
            </a:r>
          </a:p>
        </p:txBody>
      </p:sp>
      <p:sp>
        <p:nvSpPr>
          <p:cNvPr id="49" name="矩形 48"/>
          <p:cNvSpPr/>
          <p:nvPr/>
        </p:nvSpPr>
        <p:spPr>
          <a:xfrm>
            <a:off x="-1086723" y="1992912"/>
            <a:ext cx="823485" cy="1471134"/>
          </a:xfrm>
          <a:prstGeom prst="rect">
            <a:avLst/>
          </a:prstGeom>
          <a:solidFill>
            <a:srgbClr val="7BAD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0" name="矩形 49"/>
          <p:cNvSpPr/>
          <p:nvPr/>
        </p:nvSpPr>
        <p:spPr>
          <a:xfrm>
            <a:off x="-1086724" y="3464046"/>
            <a:ext cx="823485" cy="1471134"/>
          </a:xfrm>
          <a:prstGeom prst="rect">
            <a:avLst/>
          </a:prstGeom>
          <a:solidFill>
            <a:srgbClr val="F69F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0" name="组合 9"/>
          <p:cNvGrpSpPr/>
          <p:nvPr/>
        </p:nvGrpSpPr>
        <p:grpSpPr>
          <a:xfrm>
            <a:off x="163883" y="2686852"/>
            <a:ext cx="1107996" cy="2119865"/>
            <a:chOff x="124694" y="2347215"/>
            <a:chExt cx="1107996" cy="2119865"/>
          </a:xfrm>
        </p:grpSpPr>
        <p:grpSp>
          <p:nvGrpSpPr>
            <p:cNvPr id="11" name="组合 10"/>
            <p:cNvGrpSpPr/>
            <p:nvPr/>
          </p:nvGrpSpPr>
          <p:grpSpPr>
            <a:xfrm>
              <a:off x="770183" y="2347215"/>
              <a:ext cx="179916" cy="1100108"/>
              <a:chOff x="4524245" y="3111810"/>
              <a:chExt cx="134937" cy="825081"/>
            </a:xfrm>
          </p:grpSpPr>
          <p:cxnSp>
            <p:nvCxnSpPr>
              <p:cNvPr id="13" name="直接连接符 12"/>
              <p:cNvCxnSpPr/>
              <p:nvPr/>
            </p:nvCxnSpPr>
            <p:spPr>
              <a:xfrm>
                <a:off x="4524246" y="3111810"/>
                <a:ext cx="13493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H="1">
                <a:off x="4524246" y="3111810"/>
                <a:ext cx="0" cy="74677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4524245" y="3852541"/>
                <a:ext cx="127498" cy="8435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2" name="矩形 11"/>
            <p:cNvSpPr/>
            <p:nvPr/>
          </p:nvSpPr>
          <p:spPr>
            <a:xfrm>
              <a:off x="124694" y="3266751"/>
              <a:ext cx="1097280" cy="1188720"/>
            </a:xfrm>
            <a:prstGeom prst="rect">
              <a:avLst/>
            </a:prstGeom>
          </p:spPr>
          <p:txBody>
            <a:bodyPr wrap="none">
              <a:spAutoFit/>
            </a:bodyPr>
            <a:lstStyle/>
            <a:p>
              <a:r>
                <a:rPr altLang="en-US" lang="zh-CN" sz="7200">
                  <a:solidFill>
                    <a:srgbClr val="F69F95"/>
                  </a:solidFill>
                  <a:latin charset="0" panose="020f0502020204030204" pitchFamily="34" typeface="Calibri"/>
                  <a:ea charset="-122" panose="020b0503020204020204" typeface="微软雅黑"/>
                  <a:cs charset="0" panose="020b0604020202020204" pitchFamily="34" typeface="Arial"/>
                </a:rPr>
                <a:t>“</a:t>
              </a:r>
            </a:p>
          </p:txBody>
        </p:sp>
      </p:grpSp>
      <p:grpSp>
        <p:nvGrpSpPr>
          <p:cNvPr id="16" name="组合 15"/>
          <p:cNvGrpSpPr/>
          <p:nvPr/>
        </p:nvGrpSpPr>
        <p:grpSpPr>
          <a:xfrm>
            <a:off x="3908967" y="2686852"/>
            <a:ext cx="1107996" cy="2119865"/>
            <a:chOff x="3869778" y="2347215"/>
            <a:chExt cx="1107996" cy="2119865"/>
          </a:xfrm>
        </p:grpSpPr>
        <p:grpSp>
          <p:nvGrpSpPr>
            <p:cNvPr id="17" name="组合 16"/>
            <p:cNvGrpSpPr/>
            <p:nvPr/>
          </p:nvGrpSpPr>
          <p:grpSpPr>
            <a:xfrm>
              <a:off x="4515267" y="2347215"/>
              <a:ext cx="179916" cy="1100108"/>
              <a:chOff x="4524245" y="3111810"/>
              <a:chExt cx="134937" cy="825081"/>
            </a:xfrm>
          </p:grpSpPr>
          <p:cxnSp>
            <p:nvCxnSpPr>
              <p:cNvPr id="19" name="直接连接符 18"/>
              <p:cNvCxnSpPr/>
              <p:nvPr/>
            </p:nvCxnSpPr>
            <p:spPr>
              <a:xfrm>
                <a:off x="4524246" y="3111810"/>
                <a:ext cx="13493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4524246" y="3111810"/>
                <a:ext cx="0" cy="74677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4524245" y="3852541"/>
                <a:ext cx="127498" cy="8435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8" name="矩形 17"/>
            <p:cNvSpPr/>
            <p:nvPr/>
          </p:nvSpPr>
          <p:spPr>
            <a:xfrm>
              <a:off x="3869778" y="3266751"/>
              <a:ext cx="1097280" cy="1188720"/>
            </a:xfrm>
            <a:prstGeom prst="rect">
              <a:avLst/>
            </a:prstGeom>
          </p:spPr>
          <p:txBody>
            <a:bodyPr wrap="none">
              <a:spAutoFit/>
            </a:bodyPr>
            <a:lstStyle/>
            <a:p>
              <a:r>
                <a:rPr altLang="en-US" lang="zh-CN" sz="7200">
                  <a:solidFill>
                    <a:srgbClr val="8CBF4A"/>
                  </a:solidFill>
                  <a:latin charset="0" panose="020f0502020204030204" pitchFamily="34" typeface="Calibri"/>
                  <a:ea charset="-122" panose="020b0503020204020204" typeface="微软雅黑"/>
                  <a:cs charset="0" panose="020b0604020202020204" pitchFamily="34" typeface="Arial"/>
                </a:rPr>
                <a:t>“</a:t>
              </a:r>
            </a:p>
          </p:txBody>
        </p:sp>
      </p:grpSp>
      <p:grpSp>
        <p:nvGrpSpPr>
          <p:cNvPr id="22" name="组合 21"/>
          <p:cNvGrpSpPr/>
          <p:nvPr/>
        </p:nvGrpSpPr>
        <p:grpSpPr>
          <a:xfrm>
            <a:off x="7654051" y="2686852"/>
            <a:ext cx="1107996" cy="2119865"/>
            <a:chOff x="7614862" y="2347215"/>
            <a:chExt cx="1107996" cy="2119865"/>
          </a:xfrm>
        </p:grpSpPr>
        <p:grpSp>
          <p:nvGrpSpPr>
            <p:cNvPr id="23" name="组合 22"/>
            <p:cNvGrpSpPr/>
            <p:nvPr/>
          </p:nvGrpSpPr>
          <p:grpSpPr>
            <a:xfrm>
              <a:off x="8260351" y="2347215"/>
              <a:ext cx="179916" cy="1100108"/>
              <a:chOff x="4524245" y="3111810"/>
              <a:chExt cx="134937" cy="825081"/>
            </a:xfrm>
          </p:grpSpPr>
          <p:cxnSp>
            <p:nvCxnSpPr>
              <p:cNvPr id="25" name="直接连接符 24"/>
              <p:cNvCxnSpPr/>
              <p:nvPr/>
            </p:nvCxnSpPr>
            <p:spPr>
              <a:xfrm>
                <a:off x="4524246" y="3111810"/>
                <a:ext cx="13493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4524246" y="3111810"/>
                <a:ext cx="0" cy="74677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4524245" y="3852541"/>
                <a:ext cx="127498" cy="8435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4" name="矩形 23"/>
            <p:cNvSpPr/>
            <p:nvPr/>
          </p:nvSpPr>
          <p:spPr>
            <a:xfrm>
              <a:off x="7614862" y="3266751"/>
              <a:ext cx="1097280" cy="1188720"/>
            </a:xfrm>
            <a:prstGeom prst="rect">
              <a:avLst/>
            </a:prstGeom>
          </p:spPr>
          <p:txBody>
            <a:bodyPr wrap="none">
              <a:spAutoFit/>
            </a:bodyPr>
            <a:lstStyle/>
            <a:p>
              <a:r>
                <a:rPr altLang="en-US" lang="zh-CN" sz="7200">
                  <a:solidFill>
                    <a:srgbClr val="F69F95"/>
                  </a:solidFill>
                  <a:latin charset="0" panose="020f0502020204030204" pitchFamily="34" typeface="Calibri"/>
                  <a:ea charset="-122" panose="020b0503020204020204" typeface="微软雅黑"/>
                  <a:cs charset="0" panose="020b0604020202020204" pitchFamily="34" typeface="Arial"/>
                </a:rPr>
                <a:t>“</a:t>
              </a:r>
            </a:p>
          </p:txBody>
        </p:sp>
      </p:grpSp>
      <p:grpSp>
        <p:nvGrpSpPr>
          <p:cNvPr id="28" name="组合 27"/>
          <p:cNvGrpSpPr/>
          <p:nvPr/>
        </p:nvGrpSpPr>
        <p:grpSpPr>
          <a:xfrm>
            <a:off x="1152444" y="3791151"/>
            <a:ext cx="1006013" cy="1025234"/>
            <a:chOff x="1113255" y="3451514"/>
            <a:chExt cx="1006013" cy="1025234"/>
          </a:xfrm>
        </p:grpSpPr>
        <p:sp>
          <p:nvSpPr>
            <p:cNvPr id="29" name="Freeform 5"/>
            <p:cNvSpPr>
              <a:spLocks noEditPoints="1"/>
            </p:cNvSpPr>
            <p:nvPr/>
          </p:nvSpPr>
          <p:spPr bwMode="auto">
            <a:xfrm>
              <a:off x="1113255" y="3451514"/>
              <a:ext cx="1006013" cy="1025234"/>
            </a:xfrm>
            <a:custGeom>
              <a:gdLst>
                <a:gd fmla="*/ 468 w 936" name="T0"/>
                <a:gd fmla="*/ 0 h 936" name="T1"/>
                <a:gd fmla="*/ 936 w 936" name="T2"/>
                <a:gd fmla="*/ 468 h 936" name="T3"/>
                <a:gd fmla="*/ 468 w 936" name="T4"/>
                <a:gd fmla="*/ 936 h 936" name="T5"/>
                <a:gd fmla="*/ 0 w 936" name="T6"/>
                <a:gd fmla="*/ 468 h 936" name="T7"/>
                <a:gd fmla="*/ 468 w 936" name="T8"/>
                <a:gd fmla="*/ 0 h 936" name="T9"/>
                <a:gd fmla="*/ 468 w 936" name="T10"/>
                <a:gd fmla="*/ 39 h 936" name="T11"/>
                <a:gd fmla="*/ 896 w 936" name="T12"/>
                <a:gd fmla="*/ 468 h 936" name="T13"/>
                <a:gd fmla="*/ 468 w 936" name="T14"/>
                <a:gd fmla="*/ 896 h 936" name="T15"/>
                <a:gd fmla="*/ 39 w 936" name="T16"/>
                <a:gd fmla="*/ 468 h 936" name="T17"/>
                <a:gd fmla="*/ 468 w 936" name="T18"/>
                <a:gd fmla="*/ 39 h 936" name="T19"/>
                <a:gd fmla="*/ 468 w 936" name="T20"/>
                <a:gd fmla="*/ 79 h 936" name="T21"/>
                <a:gd fmla="*/ 857 w 936" name="T22"/>
                <a:gd fmla="*/ 468 h 936" name="T23"/>
                <a:gd fmla="*/ 468 w 936" name="T24"/>
                <a:gd fmla="*/ 857 h 936" name="T25"/>
                <a:gd fmla="*/ 79 w 936" name="T26"/>
                <a:gd fmla="*/ 468 h 936" name="T27"/>
                <a:gd fmla="*/ 468 w 936" name="T28"/>
                <a:gd fmla="*/ 79 h 936"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936" w="936">
                  <a:moveTo>
                    <a:pt x="468" y="0"/>
                  </a:moveTo>
                  <a:cubicBezTo>
                    <a:pt x="726" y="0"/>
                    <a:pt x="936" y="209"/>
                    <a:pt x="936" y="468"/>
                  </a:cubicBezTo>
                  <a:cubicBezTo>
                    <a:pt x="936" y="726"/>
                    <a:pt x="726" y="936"/>
                    <a:pt x="468" y="936"/>
                  </a:cubicBezTo>
                  <a:cubicBezTo>
                    <a:pt x="209" y="936"/>
                    <a:pt x="0" y="726"/>
                    <a:pt x="0" y="468"/>
                  </a:cubicBezTo>
                  <a:cubicBezTo>
                    <a:pt x="0" y="209"/>
                    <a:pt x="209" y="0"/>
                    <a:pt x="468" y="0"/>
                  </a:cubicBezTo>
                  <a:close/>
                  <a:moveTo>
                    <a:pt x="468" y="39"/>
                  </a:moveTo>
                  <a:cubicBezTo>
                    <a:pt x="704" y="39"/>
                    <a:pt x="896" y="231"/>
                    <a:pt x="896" y="468"/>
                  </a:cubicBezTo>
                  <a:cubicBezTo>
                    <a:pt x="896" y="704"/>
                    <a:pt x="704" y="896"/>
                    <a:pt x="468" y="896"/>
                  </a:cubicBezTo>
                  <a:cubicBezTo>
                    <a:pt x="231" y="896"/>
                    <a:pt x="39" y="704"/>
                    <a:pt x="39" y="468"/>
                  </a:cubicBezTo>
                  <a:cubicBezTo>
                    <a:pt x="39" y="231"/>
                    <a:pt x="231" y="39"/>
                    <a:pt x="468" y="39"/>
                  </a:cubicBezTo>
                  <a:close/>
                  <a:moveTo>
                    <a:pt x="468" y="79"/>
                  </a:moveTo>
                  <a:cubicBezTo>
                    <a:pt x="683" y="79"/>
                    <a:pt x="857" y="253"/>
                    <a:pt x="857" y="468"/>
                  </a:cubicBezTo>
                  <a:cubicBezTo>
                    <a:pt x="857" y="683"/>
                    <a:pt x="683" y="857"/>
                    <a:pt x="468" y="857"/>
                  </a:cubicBezTo>
                  <a:cubicBezTo>
                    <a:pt x="253" y="857"/>
                    <a:pt x="79" y="683"/>
                    <a:pt x="79" y="468"/>
                  </a:cubicBezTo>
                  <a:cubicBezTo>
                    <a:pt x="79" y="253"/>
                    <a:pt x="253" y="79"/>
                    <a:pt x="468" y="79"/>
                  </a:cubicBezTo>
                  <a:close/>
                </a:path>
              </a:pathLst>
            </a:custGeom>
            <a:solidFill>
              <a:srgbClr val="F69F95"/>
            </a:solidFill>
            <a:ln>
              <a:noFill/>
            </a:ln>
          </p:spPr>
          <p:txBody>
            <a:bodyPr/>
            <a:lstStyle/>
            <a:p>
              <a:endParaRPr altLang="en-US" lang="zh-CN" sz="1800"/>
            </a:p>
          </p:txBody>
        </p:sp>
        <p:sp>
          <p:nvSpPr>
            <p:cNvPr id="30" name="文本框 29"/>
            <p:cNvSpPr txBox="1"/>
            <p:nvPr/>
          </p:nvSpPr>
          <p:spPr>
            <a:xfrm>
              <a:off x="1291492" y="3617443"/>
              <a:ext cx="640080" cy="640080"/>
            </a:xfrm>
            <a:prstGeom prst="rect">
              <a:avLst/>
            </a:prstGeom>
            <a:noFill/>
            <a:effectLst/>
          </p:spPr>
          <p:txBody>
            <a:bodyPr rtlCol="0" wrap="none">
              <a:spAutoFit/>
            </a:bodyPr>
            <a:lstStyle/>
            <a:p>
              <a:r>
                <a:rPr altLang="zh-CN" b="1" lang="en-US" smtClean="0" sz="3600">
                  <a:solidFill>
                    <a:schemeClr val="bg1"/>
                  </a:solidFill>
                  <a:latin charset="-122" panose="02010601030101010101" pitchFamily="2" typeface="方正姚体"/>
                  <a:ea charset="-122" panose="02010601030101010101" pitchFamily="2" typeface="方正姚体"/>
                </a:rPr>
                <a:t>01</a:t>
              </a:r>
            </a:p>
          </p:txBody>
        </p:sp>
      </p:grpSp>
      <p:grpSp>
        <p:nvGrpSpPr>
          <p:cNvPr id="31" name="组合 30"/>
          <p:cNvGrpSpPr/>
          <p:nvPr/>
        </p:nvGrpSpPr>
        <p:grpSpPr>
          <a:xfrm>
            <a:off x="4897528" y="3781483"/>
            <a:ext cx="1006013" cy="1025234"/>
            <a:chOff x="4858339" y="3441846"/>
            <a:chExt cx="1006013" cy="1025234"/>
          </a:xfrm>
        </p:grpSpPr>
        <p:sp>
          <p:nvSpPr>
            <p:cNvPr id="32" name="Freeform 5"/>
            <p:cNvSpPr>
              <a:spLocks noEditPoints="1"/>
            </p:cNvSpPr>
            <p:nvPr/>
          </p:nvSpPr>
          <p:spPr bwMode="auto">
            <a:xfrm>
              <a:off x="4858339" y="3441846"/>
              <a:ext cx="1006013" cy="1025234"/>
            </a:xfrm>
            <a:custGeom>
              <a:gdLst>
                <a:gd fmla="*/ 468 w 936" name="T0"/>
                <a:gd fmla="*/ 0 h 936" name="T1"/>
                <a:gd fmla="*/ 936 w 936" name="T2"/>
                <a:gd fmla="*/ 468 h 936" name="T3"/>
                <a:gd fmla="*/ 468 w 936" name="T4"/>
                <a:gd fmla="*/ 936 h 936" name="T5"/>
                <a:gd fmla="*/ 0 w 936" name="T6"/>
                <a:gd fmla="*/ 468 h 936" name="T7"/>
                <a:gd fmla="*/ 468 w 936" name="T8"/>
                <a:gd fmla="*/ 0 h 936" name="T9"/>
                <a:gd fmla="*/ 468 w 936" name="T10"/>
                <a:gd fmla="*/ 39 h 936" name="T11"/>
                <a:gd fmla="*/ 896 w 936" name="T12"/>
                <a:gd fmla="*/ 468 h 936" name="T13"/>
                <a:gd fmla="*/ 468 w 936" name="T14"/>
                <a:gd fmla="*/ 896 h 936" name="T15"/>
                <a:gd fmla="*/ 39 w 936" name="T16"/>
                <a:gd fmla="*/ 468 h 936" name="T17"/>
                <a:gd fmla="*/ 468 w 936" name="T18"/>
                <a:gd fmla="*/ 39 h 936" name="T19"/>
                <a:gd fmla="*/ 468 w 936" name="T20"/>
                <a:gd fmla="*/ 79 h 936" name="T21"/>
                <a:gd fmla="*/ 857 w 936" name="T22"/>
                <a:gd fmla="*/ 468 h 936" name="T23"/>
                <a:gd fmla="*/ 468 w 936" name="T24"/>
                <a:gd fmla="*/ 857 h 936" name="T25"/>
                <a:gd fmla="*/ 79 w 936" name="T26"/>
                <a:gd fmla="*/ 468 h 936" name="T27"/>
                <a:gd fmla="*/ 468 w 936" name="T28"/>
                <a:gd fmla="*/ 79 h 936"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936" w="936">
                  <a:moveTo>
                    <a:pt x="468" y="0"/>
                  </a:moveTo>
                  <a:cubicBezTo>
                    <a:pt x="726" y="0"/>
                    <a:pt x="936" y="209"/>
                    <a:pt x="936" y="468"/>
                  </a:cubicBezTo>
                  <a:cubicBezTo>
                    <a:pt x="936" y="726"/>
                    <a:pt x="726" y="936"/>
                    <a:pt x="468" y="936"/>
                  </a:cubicBezTo>
                  <a:cubicBezTo>
                    <a:pt x="209" y="936"/>
                    <a:pt x="0" y="726"/>
                    <a:pt x="0" y="468"/>
                  </a:cubicBezTo>
                  <a:cubicBezTo>
                    <a:pt x="0" y="209"/>
                    <a:pt x="209" y="0"/>
                    <a:pt x="468" y="0"/>
                  </a:cubicBezTo>
                  <a:close/>
                  <a:moveTo>
                    <a:pt x="468" y="39"/>
                  </a:moveTo>
                  <a:cubicBezTo>
                    <a:pt x="704" y="39"/>
                    <a:pt x="896" y="231"/>
                    <a:pt x="896" y="468"/>
                  </a:cubicBezTo>
                  <a:cubicBezTo>
                    <a:pt x="896" y="704"/>
                    <a:pt x="704" y="896"/>
                    <a:pt x="468" y="896"/>
                  </a:cubicBezTo>
                  <a:cubicBezTo>
                    <a:pt x="231" y="896"/>
                    <a:pt x="39" y="704"/>
                    <a:pt x="39" y="468"/>
                  </a:cubicBezTo>
                  <a:cubicBezTo>
                    <a:pt x="39" y="231"/>
                    <a:pt x="231" y="39"/>
                    <a:pt x="468" y="39"/>
                  </a:cubicBezTo>
                  <a:close/>
                  <a:moveTo>
                    <a:pt x="468" y="79"/>
                  </a:moveTo>
                  <a:cubicBezTo>
                    <a:pt x="683" y="79"/>
                    <a:pt x="857" y="253"/>
                    <a:pt x="857" y="468"/>
                  </a:cubicBezTo>
                  <a:cubicBezTo>
                    <a:pt x="857" y="683"/>
                    <a:pt x="683" y="857"/>
                    <a:pt x="468" y="857"/>
                  </a:cubicBezTo>
                  <a:cubicBezTo>
                    <a:pt x="253" y="857"/>
                    <a:pt x="79" y="683"/>
                    <a:pt x="79" y="468"/>
                  </a:cubicBezTo>
                  <a:cubicBezTo>
                    <a:pt x="79" y="253"/>
                    <a:pt x="253" y="79"/>
                    <a:pt x="468" y="79"/>
                  </a:cubicBezTo>
                  <a:close/>
                </a:path>
              </a:pathLst>
            </a:custGeom>
            <a:solidFill>
              <a:srgbClr val="8CBF4A"/>
            </a:solidFill>
            <a:ln>
              <a:noFill/>
            </a:ln>
          </p:spPr>
          <p:txBody>
            <a:bodyPr/>
            <a:lstStyle/>
            <a:p>
              <a:endParaRPr altLang="en-US" lang="zh-CN" sz="1800"/>
            </a:p>
          </p:txBody>
        </p:sp>
        <p:sp>
          <p:nvSpPr>
            <p:cNvPr id="33" name="文本框 32"/>
            <p:cNvSpPr txBox="1"/>
            <p:nvPr/>
          </p:nvSpPr>
          <p:spPr>
            <a:xfrm>
              <a:off x="5036577" y="3617442"/>
              <a:ext cx="640080" cy="640080"/>
            </a:xfrm>
            <a:prstGeom prst="rect">
              <a:avLst/>
            </a:prstGeom>
            <a:noFill/>
            <a:effectLst/>
          </p:spPr>
          <p:txBody>
            <a:bodyPr rtlCol="0" wrap="none">
              <a:spAutoFit/>
            </a:bodyPr>
            <a:lstStyle/>
            <a:p>
              <a:r>
                <a:rPr altLang="zh-CN" b="1" lang="en-US" smtClean="0" sz="3600">
                  <a:solidFill>
                    <a:schemeClr val="bg1"/>
                  </a:solidFill>
                  <a:latin charset="-122" panose="02010601030101010101" pitchFamily="2" typeface="方正姚体"/>
                  <a:ea charset="-122" panose="02010601030101010101" pitchFamily="2" typeface="方正姚体"/>
                </a:rPr>
                <a:t>02</a:t>
              </a:r>
            </a:p>
          </p:txBody>
        </p:sp>
      </p:grpSp>
      <p:grpSp>
        <p:nvGrpSpPr>
          <p:cNvPr id="34" name="组合 33"/>
          <p:cNvGrpSpPr/>
          <p:nvPr/>
        </p:nvGrpSpPr>
        <p:grpSpPr>
          <a:xfrm>
            <a:off x="8642612" y="3781483"/>
            <a:ext cx="1006013" cy="1025234"/>
            <a:chOff x="8603423" y="3441846"/>
            <a:chExt cx="1006013" cy="1025234"/>
          </a:xfrm>
        </p:grpSpPr>
        <p:sp>
          <p:nvSpPr>
            <p:cNvPr id="35" name="Freeform 5"/>
            <p:cNvSpPr>
              <a:spLocks noEditPoints="1"/>
            </p:cNvSpPr>
            <p:nvPr/>
          </p:nvSpPr>
          <p:spPr bwMode="auto">
            <a:xfrm>
              <a:off x="8603423" y="3441846"/>
              <a:ext cx="1006013" cy="1025234"/>
            </a:xfrm>
            <a:custGeom>
              <a:gdLst>
                <a:gd fmla="*/ 468 w 936" name="T0"/>
                <a:gd fmla="*/ 0 h 936" name="T1"/>
                <a:gd fmla="*/ 936 w 936" name="T2"/>
                <a:gd fmla="*/ 468 h 936" name="T3"/>
                <a:gd fmla="*/ 468 w 936" name="T4"/>
                <a:gd fmla="*/ 936 h 936" name="T5"/>
                <a:gd fmla="*/ 0 w 936" name="T6"/>
                <a:gd fmla="*/ 468 h 936" name="T7"/>
                <a:gd fmla="*/ 468 w 936" name="T8"/>
                <a:gd fmla="*/ 0 h 936" name="T9"/>
                <a:gd fmla="*/ 468 w 936" name="T10"/>
                <a:gd fmla="*/ 39 h 936" name="T11"/>
                <a:gd fmla="*/ 896 w 936" name="T12"/>
                <a:gd fmla="*/ 468 h 936" name="T13"/>
                <a:gd fmla="*/ 468 w 936" name="T14"/>
                <a:gd fmla="*/ 896 h 936" name="T15"/>
                <a:gd fmla="*/ 39 w 936" name="T16"/>
                <a:gd fmla="*/ 468 h 936" name="T17"/>
                <a:gd fmla="*/ 468 w 936" name="T18"/>
                <a:gd fmla="*/ 39 h 936" name="T19"/>
                <a:gd fmla="*/ 468 w 936" name="T20"/>
                <a:gd fmla="*/ 79 h 936" name="T21"/>
                <a:gd fmla="*/ 857 w 936" name="T22"/>
                <a:gd fmla="*/ 468 h 936" name="T23"/>
                <a:gd fmla="*/ 468 w 936" name="T24"/>
                <a:gd fmla="*/ 857 h 936" name="T25"/>
                <a:gd fmla="*/ 79 w 936" name="T26"/>
                <a:gd fmla="*/ 468 h 936" name="T27"/>
                <a:gd fmla="*/ 468 w 936" name="T28"/>
                <a:gd fmla="*/ 79 h 936"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936" w="936">
                  <a:moveTo>
                    <a:pt x="468" y="0"/>
                  </a:moveTo>
                  <a:cubicBezTo>
                    <a:pt x="726" y="0"/>
                    <a:pt x="936" y="209"/>
                    <a:pt x="936" y="468"/>
                  </a:cubicBezTo>
                  <a:cubicBezTo>
                    <a:pt x="936" y="726"/>
                    <a:pt x="726" y="936"/>
                    <a:pt x="468" y="936"/>
                  </a:cubicBezTo>
                  <a:cubicBezTo>
                    <a:pt x="209" y="936"/>
                    <a:pt x="0" y="726"/>
                    <a:pt x="0" y="468"/>
                  </a:cubicBezTo>
                  <a:cubicBezTo>
                    <a:pt x="0" y="209"/>
                    <a:pt x="209" y="0"/>
                    <a:pt x="468" y="0"/>
                  </a:cubicBezTo>
                  <a:close/>
                  <a:moveTo>
                    <a:pt x="468" y="39"/>
                  </a:moveTo>
                  <a:cubicBezTo>
                    <a:pt x="704" y="39"/>
                    <a:pt x="896" y="231"/>
                    <a:pt x="896" y="468"/>
                  </a:cubicBezTo>
                  <a:cubicBezTo>
                    <a:pt x="896" y="704"/>
                    <a:pt x="704" y="896"/>
                    <a:pt x="468" y="896"/>
                  </a:cubicBezTo>
                  <a:cubicBezTo>
                    <a:pt x="231" y="896"/>
                    <a:pt x="39" y="704"/>
                    <a:pt x="39" y="468"/>
                  </a:cubicBezTo>
                  <a:cubicBezTo>
                    <a:pt x="39" y="231"/>
                    <a:pt x="231" y="39"/>
                    <a:pt x="468" y="39"/>
                  </a:cubicBezTo>
                  <a:close/>
                  <a:moveTo>
                    <a:pt x="468" y="79"/>
                  </a:moveTo>
                  <a:cubicBezTo>
                    <a:pt x="683" y="79"/>
                    <a:pt x="857" y="253"/>
                    <a:pt x="857" y="468"/>
                  </a:cubicBezTo>
                  <a:cubicBezTo>
                    <a:pt x="857" y="683"/>
                    <a:pt x="683" y="857"/>
                    <a:pt x="468" y="857"/>
                  </a:cubicBezTo>
                  <a:cubicBezTo>
                    <a:pt x="253" y="857"/>
                    <a:pt x="79" y="683"/>
                    <a:pt x="79" y="468"/>
                  </a:cubicBezTo>
                  <a:cubicBezTo>
                    <a:pt x="79" y="253"/>
                    <a:pt x="253" y="79"/>
                    <a:pt x="468" y="79"/>
                  </a:cubicBezTo>
                  <a:close/>
                </a:path>
              </a:pathLst>
            </a:custGeom>
            <a:solidFill>
              <a:srgbClr val="F69F95"/>
            </a:solidFill>
            <a:ln>
              <a:noFill/>
            </a:ln>
          </p:spPr>
          <p:txBody>
            <a:bodyPr/>
            <a:lstStyle/>
            <a:p>
              <a:endParaRPr altLang="en-US" lang="zh-CN" sz="1800"/>
            </a:p>
          </p:txBody>
        </p:sp>
        <p:sp>
          <p:nvSpPr>
            <p:cNvPr id="36" name="文本框 35"/>
            <p:cNvSpPr txBox="1"/>
            <p:nvPr/>
          </p:nvSpPr>
          <p:spPr>
            <a:xfrm>
              <a:off x="8781659" y="3617441"/>
              <a:ext cx="640080" cy="640080"/>
            </a:xfrm>
            <a:prstGeom prst="rect">
              <a:avLst/>
            </a:prstGeom>
            <a:noFill/>
            <a:effectLst/>
          </p:spPr>
          <p:txBody>
            <a:bodyPr rtlCol="0" wrap="none">
              <a:spAutoFit/>
            </a:bodyPr>
            <a:lstStyle/>
            <a:p>
              <a:r>
                <a:rPr altLang="zh-CN" b="1" lang="en-US" smtClean="0" sz="3600">
                  <a:solidFill>
                    <a:schemeClr val="bg1"/>
                  </a:solidFill>
                  <a:latin charset="-122" panose="02010601030101010101" pitchFamily="2" typeface="方正姚体"/>
                  <a:ea charset="-122" panose="02010601030101010101" pitchFamily="2" typeface="方正姚体"/>
                </a:rPr>
                <a:t>03</a:t>
              </a:r>
            </a:p>
          </p:txBody>
        </p:sp>
      </p:grpSp>
      <p:grpSp>
        <p:nvGrpSpPr>
          <p:cNvPr id="37" name="组合 36"/>
          <p:cNvGrpSpPr/>
          <p:nvPr/>
        </p:nvGrpSpPr>
        <p:grpSpPr>
          <a:xfrm>
            <a:off x="1152444" y="2517259"/>
            <a:ext cx="2877378" cy="992045"/>
            <a:chOff x="1113255" y="2177622"/>
            <a:chExt cx="2877378" cy="992045"/>
          </a:xfrm>
        </p:grpSpPr>
        <p:sp>
          <p:nvSpPr>
            <p:cNvPr id="38" name="矩形 37"/>
            <p:cNvSpPr/>
            <p:nvPr/>
          </p:nvSpPr>
          <p:spPr>
            <a:xfrm>
              <a:off x="1113255" y="2177622"/>
              <a:ext cx="2877378" cy="992045"/>
            </a:xfrm>
            <a:prstGeom prst="rect">
              <a:avLst/>
            </a:prstGeom>
            <a:solidFill>
              <a:srgbClr val="F69F9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latin charset="0" panose="020f0502020204030204" pitchFamily="34" typeface="Calibri"/>
                <a:ea charset="-122" panose="020b0503020204020204" typeface="微软雅黑"/>
              </a:endParaRPr>
            </a:p>
          </p:txBody>
        </p:sp>
        <p:sp>
          <p:nvSpPr>
            <p:cNvPr id="39" name="文本框 38"/>
            <p:cNvSpPr txBox="1"/>
            <p:nvPr/>
          </p:nvSpPr>
          <p:spPr>
            <a:xfrm>
              <a:off x="1516913" y="2306658"/>
              <a:ext cx="2011680" cy="640080"/>
            </a:xfrm>
            <a:prstGeom prst="rect">
              <a:avLst/>
            </a:prstGeom>
            <a:noFill/>
          </p:spPr>
          <p:txBody>
            <a:bodyPr rtlCol="0" wrap="none">
              <a:spAutoFit/>
            </a:bodyPr>
            <a:lstStyle/>
            <a:p>
              <a:r>
                <a:rPr altLang="en-US" b="1" lang="zh-CN" smtClean="0" sz="3600">
                  <a:solidFill>
                    <a:srgbClr val="FFFFFF"/>
                  </a:solidFill>
                  <a:latin charset="-122" panose="02010509060101010101" pitchFamily="49" typeface="幼圆"/>
                  <a:ea charset="-122" panose="02010509060101010101" pitchFamily="49" typeface="幼圆"/>
                </a:rPr>
                <a:t>实事求是</a:t>
              </a:r>
            </a:p>
          </p:txBody>
        </p:sp>
      </p:grpSp>
      <p:grpSp>
        <p:nvGrpSpPr>
          <p:cNvPr id="40" name="组合 39"/>
          <p:cNvGrpSpPr/>
          <p:nvPr/>
        </p:nvGrpSpPr>
        <p:grpSpPr>
          <a:xfrm>
            <a:off x="4897528" y="2517259"/>
            <a:ext cx="2877378" cy="992045"/>
            <a:chOff x="4858339" y="2177622"/>
            <a:chExt cx="2877378" cy="992045"/>
          </a:xfrm>
        </p:grpSpPr>
        <p:sp>
          <p:nvSpPr>
            <p:cNvPr id="41" name="矩形 40"/>
            <p:cNvSpPr/>
            <p:nvPr/>
          </p:nvSpPr>
          <p:spPr>
            <a:xfrm>
              <a:off x="4858339" y="2177622"/>
              <a:ext cx="2877378" cy="992045"/>
            </a:xfrm>
            <a:prstGeom prst="rect">
              <a:avLst/>
            </a:prstGeom>
            <a:solidFill>
              <a:srgbClr val="8CBF4A"/>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latin charset="0" panose="020f0502020204030204" pitchFamily="34" typeface="Calibri"/>
                <a:ea charset="-122" panose="020b0503020204020204" typeface="微软雅黑"/>
              </a:endParaRPr>
            </a:p>
          </p:txBody>
        </p:sp>
        <p:sp>
          <p:nvSpPr>
            <p:cNvPr id="45" name="文本框 44"/>
            <p:cNvSpPr txBox="1"/>
            <p:nvPr/>
          </p:nvSpPr>
          <p:spPr>
            <a:xfrm>
              <a:off x="5346660" y="2306658"/>
              <a:ext cx="2011680" cy="640080"/>
            </a:xfrm>
            <a:prstGeom prst="rect">
              <a:avLst/>
            </a:prstGeom>
            <a:noFill/>
          </p:spPr>
          <p:txBody>
            <a:bodyPr rtlCol="0" wrap="none">
              <a:spAutoFit/>
            </a:bodyPr>
            <a:lstStyle/>
            <a:p>
              <a:r>
                <a:rPr altLang="en-US" b="1" lang="zh-CN" smtClean="0" sz="3600">
                  <a:solidFill>
                    <a:srgbClr val="FFFFFF"/>
                  </a:solidFill>
                  <a:latin charset="-122" panose="02010509060101010101" pitchFamily="49" typeface="幼圆"/>
                  <a:ea charset="-122" panose="02010509060101010101" pitchFamily="49" typeface="幼圆"/>
                </a:rPr>
                <a:t>以人为本</a:t>
              </a:r>
            </a:p>
          </p:txBody>
        </p:sp>
      </p:grpSp>
      <p:grpSp>
        <p:nvGrpSpPr>
          <p:cNvPr id="51" name="组合 50"/>
          <p:cNvGrpSpPr/>
          <p:nvPr/>
        </p:nvGrpSpPr>
        <p:grpSpPr>
          <a:xfrm>
            <a:off x="8642612" y="2517259"/>
            <a:ext cx="2877378" cy="992045"/>
            <a:chOff x="8603423" y="2177622"/>
            <a:chExt cx="2877378" cy="992045"/>
          </a:xfrm>
        </p:grpSpPr>
        <p:sp>
          <p:nvSpPr>
            <p:cNvPr id="52" name="矩形 51"/>
            <p:cNvSpPr/>
            <p:nvPr/>
          </p:nvSpPr>
          <p:spPr>
            <a:xfrm>
              <a:off x="8603423" y="2177622"/>
              <a:ext cx="2877378" cy="992045"/>
            </a:xfrm>
            <a:prstGeom prst="rect">
              <a:avLst/>
            </a:prstGeom>
            <a:solidFill>
              <a:srgbClr val="F69F9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latin charset="0" panose="020f0502020204030204" pitchFamily="34" typeface="Calibri"/>
                <a:ea charset="-122" panose="020b0503020204020204" typeface="微软雅黑"/>
              </a:endParaRPr>
            </a:p>
          </p:txBody>
        </p:sp>
        <p:sp>
          <p:nvSpPr>
            <p:cNvPr id="53" name="文本框 52"/>
            <p:cNvSpPr txBox="1"/>
            <p:nvPr/>
          </p:nvSpPr>
          <p:spPr>
            <a:xfrm>
              <a:off x="9023244" y="2301825"/>
              <a:ext cx="2011680" cy="640080"/>
            </a:xfrm>
            <a:prstGeom prst="rect">
              <a:avLst/>
            </a:prstGeom>
            <a:noFill/>
          </p:spPr>
          <p:txBody>
            <a:bodyPr rtlCol="0" wrap="none">
              <a:spAutoFit/>
            </a:bodyPr>
            <a:lstStyle/>
            <a:p>
              <a:r>
                <a:rPr altLang="en-US" b="1" lang="zh-CN" smtClean="0" sz="3600">
                  <a:solidFill>
                    <a:srgbClr val="FFFFFF"/>
                  </a:solidFill>
                  <a:latin charset="-122" panose="02010509060101010101" pitchFamily="49" typeface="幼圆"/>
                  <a:ea charset="-122" panose="02010509060101010101" pitchFamily="49" typeface="幼圆"/>
                </a:rPr>
                <a:t>勤奋务实</a:t>
              </a:r>
            </a:p>
          </p:txBody>
        </p:sp>
      </p:grpSp>
      <p:sp>
        <p:nvSpPr>
          <p:cNvPr id="54" name="TextBox 12"/>
          <p:cNvSpPr txBox="1"/>
          <p:nvPr/>
        </p:nvSpPr>
        <p:spPr>
          <a:xfrm>
            <a:off x="2018028" y="5258645"/>
            <a:ext cx="8234322" cy="1188720"/>
          </a:xfrm>
          <a:prstGeom prst="rect">
            <a:avLst/>
          </a:prstGeom>
          <a:noFill/>
        </p:spPr>
        <p:txBody>
          <a:bodyPr rtlCol="0" wrap="square">
            <a:spAutoFit/>
          </a:bodyPr>
          <a:lstStyle/>
          <a:p>
            <a:pPr>
              <a:lnSpc>
                <a:spcPct val="150000"/>
              </a:lnSpc>
            </a:pPr>
            <a:r>
              <a:rPr altLang="en-US" lang="zh-CN" smtClean="0" sz="1600">
                <a:solidFill>
                  <a:schemeClr val="tx1">
                    <a:lumMod val="85000"/>
                    <a:lumOff val="15000"/>
                  </a:schemeClr>
                </a:solidFill>
                <a:latin charset="-122" panose="020b0503020204020204" typeface="微软雅黑"/>
                <a:ea charset="-122" panose="020b0503020204020204" typeface="微软雅黑"/>
              </a:rPr>
              <a:t>这里输入简单的文字概述里输入简单文字概述这里简单输入简单文字这里输入简单的文字概述里输入简单文字概述这里简单输入简单文字这里输入简单的文字概述里输入简单文字概述这里简单输入简单文字</a:t>
            </a:r>
          </a:p>
        </p:txBody>
      </p:sp>
    </p:spTree>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3" presetSubtype="32">
                                  <p:stCondLst>
                                    <p:cond delay="250"/>
                                  </p:stCondLst>
                                  <p:childTnLst>
                                    <p:set>
                                      <p:cBhvr>
                                        <p:cTn dur="1" fill="hold" id="6">
                                          <p:stCondLst>
                                            <p:cond delay="0"/>
                                          </p:stCondLst>
                                        </p:cTn>
                                        <p:tgtEl>
                                          <p:spTgt spid="28"/>
                                        </p:tgtEl>
                                        <p:attrNameLst>
                                          <p:attrName>style.visibility</p:attrName>
                                        </p:attrNameLst>
                                      </p:cBhvr>
                                      <p:to>
                                        <p:strVal val="visible"/>
                                      </p:to>
                                    </p:set>
                                    <p:anim calcmode="lin" valueType="num">
                                      <p:cBhvr>
                                        <p:cTn dur="750" fill="hold" id="7"/>
                                        <p:tgtEl>
                                          <p:spTgt spid="28"/>
                                        </p:tgtEl>
                                        <p:attrNameLst>
                                          <p:attrName>ppt_w</p:attrName>
                                        </p:attrNameLst>
                                      </p:cBhvr>
                                      <p:tavLst>
                                        <p:tav tm="0">
                                          <p:val>
                                            <p:strVal val="4*#ppt_w"/>
                                          </p:val>
                                        </p:tav>
                                        <p:tav tm="100000">
                                          <p:val>
                                            <p:strVal val="#ppt_w"/>
                                          </p:val>
                                        </p:tav>
                                      </p:tavLst>
                                    </p:anim>
                                    <p:anim calcmode="lin" valueType="num">
                                      <p:cBhvr>
                                        <p:cTn dur="750" fill="hold" id="8"/>
                                        <p:tgtEl>
                                          <p:spTgt spid="28"/>
                                        </p:tgtEl>
                                        <p:attrNameLst>
                                          <p:attrName>ppt_h</p:attrName>
                                        </p:attrNameLst>
                                      </p:cBhvr>
                                      <p:tavLst>
                                        <p:tav tm="0">
                                          <p:val>
                                            <p:strVal val="4*#ppt_h"/>
                                          </p:val>
                                        </p:tav>
                                        <p:tav tm="100000">
                                          <p:val>
                                            <p:strVal val="#ppt_h"/>
                                          </p:val>
                                        </p:tav>
                                      </p:tavLst>
                                    </p:anim>
                                  </p:childTnLst>
                                </p:cTn>
                              </p:par>
                            </p:childTnLst>
                          </p:cTn>
                        </p:par>
                        <p:par>
                          <p:cTn fill="hold" id="9" nodeType="afterGroup">
                            <p:stCondLst>
                              <p:cond delay="1000"/>
                            </p:stCondLst>
                            <p:childTnLst>
                              <p:par>
                                <p:cTn fill="hold" id="10" nodeType="afterEffect" presetClass="emph" presetID="26" presetSubtype="0">
                                  <p:stCondLst>
                                    <p:cond delay="0"/>
                                  </p:stCondLst>
                                  <p:childTnLst>
                                    <p:animEffect filter="fade" transition="out">
                                      <p:cBhvr>
                                        <p:cTn dur="500" id="11" tmFilter="0, 0; .2, .5; .8, .5; 1, 0"/>
                                        <p:tgtEl>
                                          <p:spTgt spid="28"/>
                                        </p:tgtEl>
                                      </p:cBhvr>
                                    </p:animEffect>
                                    <p:animScale>
                                      <p:cBhvr>
                                        <p:cTn autoRev="1" dur="250" fill="hold" id="12"/>
                                        <p:tgtEl>
                                          <p:spTgt spid="28"/>
                                        </p:tgtEl>
                                      </p:cBhvr>
                                      <p:by x="105000" y="105000"/>
                                    </p:animScale>
                                  </p:childTnLst>
                                </p:cTn>
                              </p:par>
                            </p:childTnLst>
                          </p:cTn>
                        </p:par>
                        <p:par>
                          <p:cTn fill="hold" id="13" nodeType="afterGroup">
                            <p:stCondLst>
                              <p:cond delay="1500"/>
                            </p:stCondLst>
                            <p:childTnLst>
                              <p:par>
                                <p:cTn fill="hold" id="14" nodeType="afterEffect" presetClass="entr" presetID="22" presetSubtype="4">
                                  <p:stCondLst>
                                    <p:cond delay="0"/>
                                  </p:stCondLst>
                                  <p:childTnLst>
                                    <p:set>
                                      <p:cBhvr>
                                        <p:cTn dur="1" fill="hold" id="15">
                                          <p:stCondLst>
                                            <p:cond delay="0"/>
                                          </p:stCondLst>
                                        </p:cTn>
                                        <p:tgtEl>
                                          <p:spTgt spid="10"/>
                                        </p:tgtEl>
                                        <p:attrNameLst>
                                          <p:attrName>style.visibility</p:attrName>
                                        </p:attrNameLst>
                                      </p:cBhvr>
                                      <p:to>
                                        <p:strVal val="visible"/>
                                      </p:to>
                                    </p:set>
                                    <p:animEffect filter="wipe(down)" transition="in">
                                      <p:cBhvr>
                                        <p:cTn dur="500" id="16"/>
                                        <p:tgtEl>
                                          <p:spTgt spid="10"/>
                                        </p:tgtEl>
                                      </p:cBhvr>
                                    </p:animEffect>
                                  </p:childTnLst>
                                </p:cTn>
                              </p:par>
                            </p:childTnLst>
                          </p:cTn>
                        </p:par>
                        <p:par>
                          <p:cTn fill="hold" id="17" nodeType="afterGroup">
                            <p:stCondLst>
                              <p:cond delay="2000"/>
                            </p:stCondLst>
                            <p:childTnLst>
                              <p:par>
                                <p:cTn fill="hold" id="18" nodeType="afterEffect" presetClass="entr" presetID="30" presetSubtype="0">
                                  <p:stCondLst>
                                    <p:cond delay="0"/>
                                  </p:stCondLst>
                                  <p:childTnLst>
                                    <p:set>
                                      <p:cBhvr>
                                        <p:cTn dur="1" fill="hold" id="19">
                                          <p:stCondLst>
                                            <p:cond delay="0"/>
                                          </p:stCondLst>
                                        </p:cTn>
                                        <p:tgtEl>
                                          <p:spTgt spid="37"/>
                                        </p:tgtEl>
                                        <p:attrNameLst>
                                          <p:attrName>style.visibility</p:attrName>
                                        </p:attrNameLst>
                                      </p:cBhvr>
                                      <p:to>
                                        <p:strVal val="visible"/>
                                      </p:to>
                                    </p:set>
                                    <p:animEffect filter="fade" transition="in">
                                      <p:cBhvr>
                                        <p:cTn decel="100000" dur="800" id="20"/>
                                        <p:tgtEl>
                                          <p:spTgt spid="37"/>
                                        </p:tgtEl>
                                      </p:cBhvr>
                                    </p:animEffect>
                                    <p:anim calcmode="lin" valueType="num">
                                      <p:cBhvr>
                                        <p:cTn decel="100000" dur="800" fill="hold" id="21"/>
                                        <p:tgtEl>
                                          <p:spTgt spid="37"/>
                                        </p:tgtEl>
                                        <p:attrNameLst>
                                          <p:attrName>style.rotation</p:attrName>
                                        </p:attrNameLst>
                                      </p:cBhvr>
                                      <p:tavLst>
                                        <p:tav tm="0">
                                          <p:val>
                                            <p:fltVal val="-90"/>
                                          </p:val>
                                        </p:tav>
                                        <p:tav tm="100000">
                                          <p:val>
                                            <p:fltVal val="0"/>
                                          </p:val>
                                        </p:tav>
                                      </p:tavLst>
                                    </p:anim>
                                    <p:anim calcmode="lin" valueType="num">
                                      <p:cBhvr>
                                        <p:cTn decel="100000" dur="800" fill="hold" id="22"/>
                                        <p:tgtEl>
                                          <p:spTgt spid="37"/>
                                        </p:tgtEl>
                                        <p:attrNameLst>
                                          <p:attrName>ppt_x</p:attrName>
                                        </p:attrNameLst>
                                      </p:cBhvr>
                                      <p:tavLst>
                                        <p:tav tm="0">
                                          <p:val>
                                            <p:strVal val="#ppt_x+0.4"/>
                                          </p:val>
                                        </p:tav>
                                        <p:tav tm="100000">
                                          <p:val>
                                            <p:strVal val="#ppt_x-0.05"/>
                                          </p:val>
                                        </p:tav>
                                      </p:tavLst>
                                    </p:anim>
                                    <p:anim calcmode="lin" valueType="num">
                                      <p:cBhvr>
                                        <p:cTn decel="100000" dur="800" fill="hold" id="23"/>
                                        <p:tgtEl>
                                          <p:spTgt spid="37"/>
                                        </p:tgtEl>
                                        <p:attrNameLst>
                                          <p:attrName>ppt_y</p:attrName>
                                        </p:attrNameLst>
                                      </p:cBhvr>
                                      <p:tavLst>
                                        <p:tav tm="0">
                                          <p:val>
                                            <p:strVal val="#ppt_y-0.4"/>
                                          </p:val>
                                        </p:tav>
                                        <p:tav tm="100000">
                                          <p:val>
                                            <p:strVal val="#ppt_y+0.1"/>
                                          </p:val>
                                        </p:tav>
                                      </p:tavLst>
                                    </p:anim>
                                    <p:anim calcmode="lin" valueType="num">
                                      <p:cBhvr>
                                        <p:cTn accel="100000" dur="200" fill="hold" id="24">
                                          <p:stCondLst>
                                            <p:cond delay="800"/>
                                          </p:stCondLst>
                                        </p:cTn>
                                        <p:tgtEl>
                                          <p:spTgt spid="37"/>
                                        </p:tgtEl>
                                        <p:attrNameLst>
                                          <p:attrName>ppt_x</p:attrName>
                                        </p:attrNameLst>
                                      </p:cBhvr>
                                      <p:tavLst>
                                        <p:tav tm="0">
                                          <p:val>
                                            <p:strVal val="#ppt_x-0.05"/>
                                          </p:val>
                                        </p:tav>
                                        <p:tav tm="100000">
                                          <p:val>
                                            <p:strVal val="#ppt_x"/>
                                          </p:val>
                                        </p:tav>
                                      </p:tavLst>
                                    </p:anim>
                                    <p:anim calcmode="lin" valueType="num">
                                      <p:cBhvr>
                                        <p:cTn accel="100000" dur="200" fill="hold" id="25">
                                          <p:stCondLst>
                                            <p:cond delay="800"/>
                                          </p:stCondLst>
                                        </p:cTn>
                                        <p:tgtEl>
                                          <p:spTgt spid="37"/>
                                        </p:tgtEl>
                                        <p:attrNameLst>
                                          <p:attrName>ppt_y</p:attrName>
                                        </p:attrNameLst>
                                      </p:cBhvr>
                                      <p:tavLst>
                                        <p:tav tm="0">
                                          <p:val>
                                            <p:strVal val="#ppt_y+0.1"/>
                                          </p:val>
                                        </p:tav>
                                        <p:tav tm="100000">
                                          <p:val>
                                            <p:strVal val="#ppt_y"/>
                                          </p:val>
                                        </p:tav>
                                      </p:tavLst>
                                    </p:anim>
                                  </p:childTnLst>
                                </p:cTn>
                              </p:par>
                            </p:childTnLst>
                          </p:cTn>
                        </p:par>
                        <p:par>
                          <p:cTn fill="hold" id="26" nodeType="afterGroup">
                            <p:stCondLst>
                              <p:cond delay="3000"/>
                            </p:stCondLst>
                            <p:childTnLst>
                              <p:par>
                                <p:cTn fill="hold" id="27" nodeType="afterEffect" presetClass="entr" presetID="23" presetSubtype="32">
                                  <p:stCondLst>
                                    <p:cond delay="0"/>
                                  </p:stCondLst>
                                  <p:childTnLst>
                                    <p:set>
                                      <p:cBhvr>
                                        <p:cTn dur="1" fill="hold" id="28">
                                          <p:stCondLst>
                                            <p:cond delay="0"/>
                                          </p:stCondLst>
                                        </p:cTn>
                                        <p:tgtEl>
                                          <p:spTgt spid="31"/>
                                        </p:tgtEl>
                                        <p:attrNameLst>
                                          <p:attrName>style.visibility</p:attrName>
                                        </p:attrNameLst>
                                      </p:cBhvr>
                                      <p:to>
                                        <p:strVal val="visible"/>
                                      </p:to>
                                    </p:set>
                                    <p:anim calcmode="lin" valueType="num">
                                      <p:cBhvr>
                                        <p:cTn dur="750" fill="hold" id="29"/>
                                        <p:tgtEl>
                                          <p:spTgt spid="31"/>
                                        </p:tgtEl>
                                        <p:attrNameLst>
                                          <p:attrName>ppt_w</p:attrName>
                                        </p:attrNameLst>
                                      </p:cBhvr>
                                      <p:tavLst>
                                        <p:tav tm="0">
                                          <p:val>
                                            <p:strVal val="4*#ppt_w"/>
                                          </p:val>
                                        </p:tav>
                                        <p:tav tm="100000">
                                          <p:val>
                                            <p:strVal val="#ppt_w"/>
                                          </p:val>
                                        </p:tav>
                                      </p:tavLst>
                                    </p:anim>
                                    <p:anim calcmode="lin" valueType="num">
                                      <p:cBhvr>
                                        <p:cTn dur="750" fill="hold" id="30"/>
                                        <p:tgtEl>
                                          <p:spTgt spid="31"/>
                                        </p:tgtEl>
                                        <p:attrNameLst>
                                          <p:attrName>ppt_h</p:attrName>
                                        </p:attrNameLst>
                                      </p:cBhvr>
                                      <p:tavLst>
                                        <p:tav tm="0">
                                          <p:val>
                                            <p:strVal val="4*#ppt_h"/>
                                          </p:val>
                                        </p:tav>
                                        <p:tav tm="100000">
                                          <p:val>
                                            <p:strVal val="#ppt_h"/>
                                          </p:val>
                                        </p:tav>
                                      </p:tavLst>
                                    </p:anim>
                                  </p:childTnLst>
                                </p:cTn>
                              </p:par>
                            </p:childTnLst>
                          </p:cTn>
                        </p:par>
                        <p:par>
                          <p:cTn fill="hold" id="31" nodeType="afterGroup">
                            <p:stCondLst>
                              <p:cond delay="3750"/>
                            </p:stCondLst>
                            <p:childTnLst>
                              <p:par>
                                <p:cTn fill="hold" id="32" nodeType="afterEffect" presetClass="emph" presetID="26" presetSubtype="0">
                                  <p:stCondLst>
                                    <p:cond delay="0"/>
                                  </p:stCondLst>
                                  <p:childTnLst>
                                    <p:animEffect filter="fade" transition="out">
                                      <p:cBhvr>
                                        <p:cTn dur="500" id="33" tmFilter="0, 0; .2, .5; .8, .5; 1, 0"/>
                                        <p:tgtEl>
                                          <p:spTgt spid="31"/>
                                        </p:tgtEl>
                                      </p:cBhvr>
                                    </p:animEffect>
                                    <p:animScale>
                                      <p:cBhvr>
                                        <p:cTn autoRev="1" dur="250" fill="hold" id="34"/>
                                        <p:tgtEl>
                                          <p:spTgt spid="31"/>
                                        </p:tgtEl>
                                      </p:cBhvr>
                                      <p:by x="105000" y="105000"/>
                                    </p:animScale>
                                  </p:childTnLst>
                                </p:cTn>
                              </p:par>
                            </p:childTnLst>
                          </p:cTn>
                        </p:par>
                        <p:par>
                          <p:cTn fill="hold" id="35" nodeType="afterGroup">
                            <p:stCondLst>
                              <p:cond delay="4250"/>
                            </p:stCondLst>
                            <p:childTnLst>
                              <p:par>
                                <p:cTn fill="hold" id="36" nodeType="afterEffect" presetClass="entr" presetID="22" presetSubtype="4">
                                  <p:stCondLst>
                                    <p:cond delay="0"/>
                                  </p:stCondLst>
                                  <p:childTnLst>
                                    <p:set>
                                      <p:cBhvr>
                                        <p:cTn dur="1" fill="hold" id="37">
                                          <p:stCondLst>
                                            <p:cond delay="0"/>
                                          </p:stCondLst>
                                        </p:cTn>
                                        <p:tgtEl>
                                          <p:spTgt spid="16"/>
                                        </p:tgtEl>
                                        <p:attrNameLst>
                                          <p:attrName>style.visibility</p:attrName>
                                        </p:attrNameLst>
                                      </p:cBhvr>
                                      <p:to>
                                        <p:strVal val="visible"/>
                                      </p:to>
                                    </p:set>
                                    <p:animEffect filter="wipe(down)" transition="in">
                                      <p:cBhvr>
                                        <p:cTn dur="500" id="38"/>
                                        <p:tgtEl>
                                          <p:spTgt spid="16"/>
                                        </p:tgtEl>
                                      </p:cBhvr>
                                    </p:animEffect>
                                  </p:childTnLst>
                                </p:cTn>
                              </p:par>
                            </p:childTnLst>
                          </p:cTn>
                        </p:par>
                        <p:par>
                          <p:cTn fill="hold" id="39" nodeType="afterGroup">
                            <p:stCondLst>
                              <p:cond delay="4750"/>
                            </p:stCondLst>
                            <p:childTnLst>
                              <p:par>
                                <p:cTn fill="hold" id="40" nodeType="afterEffect" presetClass="entr" presetID="30" presetSubtype="0">
                                  <p:stCondLst>
                                    <p:cond delay="0"/>
                                  </p:stCondLst>
                                  <p:childTnLst>
                                    <p:set>
                                      <p:cBhvr>
                                        <p:cTn dur="1" fill="hold" id="41">
                                          <p:stCondLst>
                                            <p:cond delay="0"/>
                                          </p:stCondLst>
                                        </p:cTn>
                                        <p:tgtEl>
                                          <p:spTgt spid="40"/>
                                        </p:tgtEl>
                                        <p:attrNameLst>
                                          <p:attrName>style.visibility</p:attrName>
                                        </p:attrNameLst>
                                      </p:cBhvr>
                                      <p:to>
                                        <p:strVal val="visible"/>
                                      </p:to>
                                    </p:set>
                                    <p:animEffect filter="fade" transition="in">
                                      <p:cBhvr>
                                        <p:cTn decel="100000" dur="800" id="42"/>
                                        <p:tgtEl>
                                          <p:spTgt spid="40"/>
                                        </p:tgtEl>
                                      </p:cBhvr>
                                    </p:animEffect>
                                    <p:anim calcmode="lin" valueType="num">
                                      <p:cBhvr>
                                        <p:cTn decel="100000" dur="800" fill="hold" id="43"/>
                                        <p:tgtEl>
                                          <p:spTgt spid="40"/>
                                        </p:tgtEl>
                                        <p:attrNameLst>
                                          <p:attrName>style.rotation</p:attrName>
                                        </p:attrNameLst>
                                      </p:cBhvr>
                                      <p:tavLst>
                                        <p:tav tm="0">
                                          <p:val>
                                            <p:fltVal val="-90"/>
                                          </p:val>
                                        </p:tav>
                                        <p:tav tm="100000">
                                          <p:val>
                                            <p:fltVal val="0"/>
                                          </p:val>
                                        </p:tav>
                                      </p:tavLst>
                                    </p:anim>
                                    <p:anim calcmode="lin" valueType="num">
                                      <p:cBhvr>
                                        <p:cTn decel="100000" dur="800" fill="hold" id="44"/>
                                        <p:tgtEl>
                                          <p:spTgt spid="40"/>
                                        </p:tgtEl>
                                        <p:attrNameLst>
                                          <p:attrName>ppt_x</p:attrName>
                                        </p:attrNameLst>
                                      </p:cBhvr>
                                      <p:tavLst>
                                        <p:tav tm="0">
                                          <p:val>
                                            <p:strVal val="#ppt_x+0.4"/>
                                          </p:val>
                                        </p:tav>
                                        <p:tav tm="100000">
                                          <p:val>
                                            <p:strVal val="#ppt_x-0.05"/>
                                          </p:val>
                                        </p:tav>
                                      </p:tavLst>
                                    </p:anim>
                                    <p:anim calcmode="lin" valueType="num">
                                      <p:cBhvr>
                                        <p:cTn decel="100000" dur="800" fill="hold" id="45"/>
                                        <p:tgtEl>
                                          <p:spTgt spid="40"/>
                                        </p:tgtEl>
                                        <p:attrNameLst>
                                          <p:attrName>ppt_y</p:attrName>
                                        </p:attrNameLst>
                                      </p:cBhvr>
                                      <p:tavLst>
                                        <p:tav tm="0">
                                          <p:val>
                                            <p:strVal val="#ppt_y-0.4"/>
                                          </p:val>
                                        </p:tav>
                                        <p:tav tm="100000">
                                          <p:val>
                                            <p:strVal val="#ppt_y+0.1"/>
                                          </p:val>
                                        </p:tav>
                                      </p:tavLst>
                                    </p:anim>
                                    <p:anim calcmode="lin" valueType="num">
                                      <p:cBhvr>
                                        <p:cTn accel="100000" dur="200" fill="hold" id="46">
                                          <p:stCondLst>
                                            <p:cond delay="800"/>
                                          </p:stCondLst>
                                        </p:cTn>
                                        <p:tgtEl>
                                          <p:spTgt spid="40"/>
                                        </p:tgtEl>
                                        <p:attrNameLst>
                                          <p:attrName>ppt_x</p:attrName>
                                        </p:attrNameLst>
                                      </p:cBhvr>
                                      <p:tavLst>
                                        <p:tav tm="0">
                                          <p:val>
                                            <p:strVal val="#ppt_x-0.05"/>
                                          </p:val>
                                        </p:tav>
                                        <p:tav tm="100000">
                                          <p:val>
                                            <p:strVal val="#ppt_x"/>
                                          </p:val>
                                        </p:tav>
                                      </p:tavLst>
                                    </p:anim>
                                    <p:anim calcmode="lin" valueType="num">
                                      <p:cBhvr>
                                        <p:cTn accel="100000" dur="200" fill="hold" id="47">
                                          <p:stCondLst>
                                            <p:cond delay="800"/>
                                          </p:stCondLst>
                                        </p:cTn>
                                        <p:tgtEl>
                                          <p:spTgt spid="40"/>
                                        </p:tgtEl>
                                        <p:attrNameLst>
                                          <p:attrName>ppt_y</p:attrName>
                                        </p:attrNameLst>
                                      </p:cBhvr>
                                      <p:tavLst>
                                        <p:tav tm="0">
                                          <p:val>
                                            <p:strVal val="#ppt_y+0.1"/>
                                          </p:val>
                                        </p:tav>
                                        <p:tav tm="100000">
                                          <p:val>
                                            <p:strVal val="#ppt_y"/>
                                          </p:val>
                                        </p:tav>
                                      </p:tavLst>
                                    </p:anim>
                                  </p:childTnLst>
                                </p:cTn>
                              </p:par>
                            </p:childTnLst>
                          </p:cTn>
                        </p:par>
                        <p:par>
                          <p:cTn fill="hold" id="48" nodeType="afterGroup">
                            <p:stCondLst>
                              <p:cond delay="5750"/>
                            </p:stCondLst>
                            <p:childTnLst>
                              <p:par>
                                <p:cTn fill="hold" id="49" nodeType="afterEffect" presetClass="entr" presetID="23" presetSubtype="32">
                                  <p:stCondLst>
                                    <p:cond delay="0"/>
                                  </p:stCondLst>
                                  <p:childTnLst>
                                    <p:set>
                                      <p:cBhvr>
                                        <p:cTn dur="1" fill="hold" id="50">
                                          <p:stCondLst>
                                            <p:cond delay="0"/>
                                          </p:stCondLst>
                                        </p:cTn>
                                        <p:tgtEl>
                                          <p:spTgt spid="34"/>
                                        </p:tgtEl>
                                        <p:attrNameLst>
                                          <p:attrName>style.visibility</p:attrName>
                                        </p:attrNameLst>
                                      </p:cBhvr>
                                      <p:to>
                                        <p:strVal val="visible"/>
                                      </p:to>
                                    </p:set>
                                    <p:anim calcmode="lin" valueType="num">
                                      <p:cBhvr>
                                        <p:cTn dur="750" fill="hold" id="51"/>
                                        <p:tgtEl>
                                          <p:spTgt spid="34"/>
                                        </p:tgtEl>
                                        <p:attrNameLst>
                                          <p:attrName>ppt_w</p:attrName>
                                        </p:attrNameLst>
                                      </p:cBhvr>
                                      <p:tavLst>
                                        <p:tav tm="0">
                                          <p:val>
                                            <p:strVal val="4*#ppt_w"/>
                                          </p:val>
                                        </p:tav>
                                        <p:tav tm="100000">
                                          <p:val>
                                            <p:strVal val="#ppt_w"/>
                                          </p:val>
                                        </p:tav>
                                      </p:tavLst>
                                    </p:anim>
                                    <p:anim calcmode="lin" valueType="num">
                                      <p:cBhvr>
                                        <p:cTn dur="750" fill="hold" id="52"/>
                                        <p:tgtEl>
                                          <p:spTgt spid="34"/>
                                        </p:tgtEl>
                                        <p:attrNameLst>
                                          <p:attrName>ppt_h</p:attrName>
                                        </p:attrNameLst>
                                      </p:cBhvr>
                                      <p:tavLst>
                                        <p:tav tm="0">
                                          <p:val>
                                            <p:strVal val="4*#ppt_h"/>
                                          </p:val>
                                        </p:tav>
                                        <p:tav tm="100000">
                                          <p:val>
                                            <p:strVal val="#ppt_h"/>
                                          </p:val>
                                        </p:tav>
                                      </p:tavLst>
                                    </p:anim>
                                  </p:childTnLst>
                                </p:cTn>
                              </p:par>
                            </p:childTnLst>
                          </p:cTn>
                        </p:par>
                        <p:par>
                          <p:cTn fill="hold" id="53" nodeType="afterGroup">
                            <p:stCondLst>
                              <p:cond delay="6500"/>
                            </p:stCondLst>
                            <p:childTnLst>
                              <p:par>
                                <p:cTn fill="hold" id="54" nodeType="afterEffect" presetClass="emph" presetID="26" presetSubtype="0">
                                  <p:stCondLst>
                                    <p:cond delay="0"/>
                                  </p:stCondLst>
                                  <p:childTnLst>
                                    <p:animEffect filter="fade" transition="out">
                                      <p:cBhvr>
                                        <p:cTn dur="500" id="55" tmFilter="0, 0; .2, .5; .8, .5; 1, 0"/>
                                        <p:tgtEl>
                                          <p:spTgt spid="34"/>
                                        </p:tgtEl>
                                      </p:cBhvr>
                                    </p:animEffect>
                                    <p:animScale>
                                      <p:cBhvr>
                                        <p:cTn autoRev="1" dur="250" fill="hold" id="56"/>
                                        <p:tgtEl>
                                          <p:spTgt spid="34"/>
                                        </p:tgtEl>
                                      </p:cBhvr>
                                      <p:by x="105000" y="105000"/>
                                    </p:animScale>
                                  </p:childTnLst>
                                </p:cTn>
                              </p:par>
                            </p:childTnLst>
                          </p:cTn>
                        </p:par>
                        <p:par>
                          <p:cTn fill="hold" id="57" nodeType="afterGroup">
                            <p:stCondLst>
                              <p:cond delay="7000"/>
                            </p:stCondLst>
                            <p:childTnLst>
                              <p:par>
                                <p:cTn fill="hold" id="58" nodeType="afterEffect" presetClass="entr" presetID="22" presetSubtype="4">
                                  <p:stCondLst>
                                    <p:cond delay="0"/>
                                  </p:stCondLst>
                                  <p:childTnLst>
                                    <p:set>
                                      <p:cBhvr>
                                        <p:cTn dur="1" fill="hold" id="59">
                                          <p:stCondLst>
                                            <p:cond delay="0"/>
                                          </p:stCondLst>
                                        </p:cTn>
                                        <p:tgtEl>
                                          <p:spTgt spid="22"/>
                                        </p:tgtEl>
                                        <p:attrNameLst>
                                          <p:attrName>style.visibility</p:attrName>
                                        </p:attrNameLst>
                                      </p:cBhvr>
                                      <p:to>
                                        <p:strVal val="visible"/>
                                      </p:to>
                                    </p:set>
                                    <p:animEffect filter="wipe(down)" transition="in">
                                      <p:cBhvr>
                                        <p:cTn dur="500" id="60"/>
                                        <p:tgtEl>
                                          <p:spTgt spid="22"/>
                                        </p:tgtEl>
                                      </p:cBhvr>
                                    </p:animEffect>
                                  </p:childTnLst>
                                </p:cTn>
                              </p:par>
                            </p:childTnLst>
                          </p:cTn>
                        </p:par>
                        <p:par>
                          <p:cTn fill="hold" id="61" nodeType="afterGroup">
                            <p:stCondLst>
                              <p:cond delay="7500"/>
                            </p:stCondLst>
                            <p:childTnLst>
                              <p:par>
                                <p:cTn fill="hold" id="62" nodeType="afterEffect" presetClass="entr" presetID="30" presetSubtype="0">
                                  <p:stCondLst>
                                    <p:cond delay="0"/>
                                  </p:stCondLst>
                                  <p:childTnLst>
                                    <p:set>
                                      <p:cBhvr>
                                        <p:cTn dur="1" fill="hold" id="63">
                                          <p:stCondLst>
                                            <p:cond delay="0"/>
                                          </p:stCondLst>
                                        </p:cTn>
                                        <p:tgtEl>
                                          <p:spTgt spid="51"/>
                                        </p:tgtEl>
                                        <p:attrNameLst>
                                          <p:attrName>style.visibility</p:attrName>
                                        </p:attrNameLst>
                                      </p:cBhvr>
                                      <p:to>
                                        <p:strVal val="visible"/>
                                      </p:to>
                                    </p:set>
                                    <p:animEffect filter="fade" transition="in">
                                      <p:cBhvr>
                                        <p:cTn decel="100000" dur="800" id="64"/>
                                        <p:tgtEl>
                                          <p:spTgt spid="51"/>
                                        </p:tgtEl>
                                      </p:cBhvr>
                                    </p:animEffect>
                                    <p:anim calcmode="lin" valueType="num">
                                      <p:cBhvr>
                                        <p:cTn decel="100000" dur="800" fill="hold" id="65"/>
                                        <p:tgtEl>
                                          <p:spTgt spid="51"/>
                                        </p:tgtEl>
                                        <p:attrNameLst>
                                          <p:attrName>style.rotation</p:attrName>
                                        </p:attrNameLst>
                                      </p:cBhvr>
                                      <p:tavLst>
                                        <p:tav tm="0">
                                          <p:val>
                                            <p:fltVal val="-90"/>
                                          </p:val>
                                        </p:tav>
                                        <p:tav tm="100000">
                                          <p:val>
                                            <p:fltVal val="0"/>
                                          </p:val>
                                        </p:tav>
                                      </p:tavLst>
                                    </p:anim>
                                    <p:anim calcmode="lin" valueType="num">
                                      <p:cBhvr>
                                        <p:cTn decel="100000" dur="800" fill="hold" id="66"/>
                                        <p:tgtEl>
                                          <p:spTgt spid="51"/>
                                        </p:tgtEl>
                                        <p:attrNameLst>
                                          <p:attrName>ppt_x</p:attrName>
                                        </p:attrNameLst>
                                      </p:cBhvr>
                                      <p:tavLst>
                                        <p:tav tm="0">
                                          <p:val>
                                            <p:strVal val="#ppt_x+0.4"/>
                                          </p:val>
                                        </p:tav>
                                        <p:tav tm="100000">
                                          <p:val>
                                            <p:strVal val="#ppt_x-0.05"/>
                                          </p:val>
                                        </p:tav>
                                      </p:tavLst>
                                    </p:anim>
                                    <p:anim calcmode="lin" valueType="num">
                                      <p:cBhvr>
                                        <p:cTn decel="100000" dur="800" fill="hold" id="67"/>
                                        <p:tgtEl>
                                          <p:spTgt spid="51"/>
                                        </p:tgtEl>
                                        <p:attrNameLst>
                                          <p:attrName>ppt_y</p:attrName>
                                        </p:attrNameLst>
                                      </p:cBhvr>
                                      <p:tavLst>
                                        <p:tav tm="0">
                                          <p:val>
                                            <p:strVal val="#ppt_y-0.4"/>
                                          </p:val>
                                        </p:tav>
                                        <p:tav tm="100000">
                                          <p:val>
                                            <p:strVal val="#ppt_y+0.1"/>
                                          </p:val>
                                        </p:tav>
                                      </p:tavLst>
                                    </p:anim>
                                    <p:anim calcmode="lin" valueType="num">
                                      <p:cBhvr>
                                        <p:cTn accel="100000" dur="200" fill="hold" id="68">
                                          <p:stCondLst>
                                            <p:cond delay="800"/>
                                          </p:stCondLst>
                                        </p:cTn>
                                        <p:tgtEl>
                                          <p:spTgt spid="51"/>
                                        </p:tgtEl>
                                        <p:attrNameLst>
                                          <p:attrName>ppt_x</p:attrName>
                                        </p:attrNameLst>
                                      </p:cBhvr>
                                      <p:tavLst>
                                        <p:tav tm="0">
                                          <p:val>
                                            <p:strVal val="#ppt_x-0.05"/>
                                          </p:val>
                                        </p:tav>
                                        <p:tav tm="100000">
                                          <p:val>
                                            <p:strVal val="#ppt_x"/>
                                          </p:val>
                                        </p:tav>
                                      </p:tavLst>
                                    </p:anim>
                                    <p:anim calcmode="lin" valueType="num">
                                      <p:cBhvr>
                                        <p:cTn accel="100000" dur="200" fill="hold" id="69">
                                          <p:stCondLst>
                                            <p:cond delay="800"/>
                                          </p:stCondLst>
                                        </p:cTn>
                                        <p:tgtEl>
                                          <p:spTgt spid="51"/>
                                        </p:tgtEl>
                                        <p:attrNameLst>
                                          <p:attrName>ppt_y</p:attrName>
                                        </p:attrNameLst>
                                      </p:cBhvr>
                                      <p:tavLst>
                                        <p:tav tm="0">
                                          <p:val>
                                            <p:strVal val="#ppt_y+0.1"/>
                                          </p:val>
                                        </p:tav>
                                        <p:tav tm="100000">
                                          <p:val>
                                            <p:strVal val="#ppt_y"/>
                                          </p:val>
                                        </p:tav>
                                      </p:tavLst>
                                    </p:anim>
                                  </p:childTnLst>
                                </p:cTn>
                              </p:par>
                            </p:childTnLst>
                          </p:cTn>
                        </p:par>
                        <p:par>
                          <p:cTn fill="hold" id="70" nodeType="afterGroup">
                            <p:stCondLst>
                              <p:cond delay="8500"/>
                            </p:stCondLst>
                            <p:childTnLst>
                              <p:par>
                                <p:cTn fill="hold" grpId="0" id="71" nodeType="afterEffect" presetClass="entr" presetID="42" presetSubtype="0">
                                  <p:stCondLst>
                                    <p:cond delay="0"/>
                                  </p:stCondLst>
                                  <p:childTnLst>
                                    <p:set>
                                      <p:cBhvr>
                                        <p:cTn dur="1" fill="hold" id="72">
                                          <p:stCondLst>
                                            <p:cond delay="0"/>
                                          </p:stCondLst>
                                        </p:cTn>
                                        <p:tgtEl>
                                          <p:spTgt spid="54"/>
                                        </p:tgtEl>
                                        <p:attrNameLst>
                                          <p:attrName>style.visibility</p:attrName>
                                        </p:attrNameLst>
                                      </p:cBhvr>
                                      <p:to>
                                        <p:strVal val="visible"/>
                                      </p:to>
                                    </p:set>
                                    <p:animEffect filter="fade" transition="in">
                                      <p:cBhvr>
                                        <p:cTn dur="1000" id="73"/>
                                        <p:tgtEl>
                                          <p:spTgt spid="54"/>
                                        </p:tgtEl>
                                      </p:cBhvr>
                                    </p:animEffect>
                                    <p:anim calcmode="lin" valueType="num">
                                      <p:cBhvr>
                                        <p:cTn dur="1000" fill="hold" id="74"/>
                                        <p:tgtEl>
                                          <p:spTgt spid="54"/>
                                        </p:tgtEl>
                                        <p:attrNameLst>
                                          <p:attrName>ppt_x</p:attrName>
                                        </p:attrNameLst>
                                      </p:cBhvr>
                                      <p:tavLst>
                                        <p:tav tm="0">
                                          <p:val>
                                            <p:strVal val="#ppt_x"/>
                                          </p:val>
                                        </p:tav>
                                        <p:tav tm="100000">
                                          <p:val>
                                            <p:strVal val="#ppt_x"/>
                                          </p:val>
                                        </p:tav>
                                      </p:tavLst>
                                    </p:anim>
                                    <p:anim calcmode="lin" valueType="num">
                                      <p:cBhvr>
                                        <p:cTn dur="1000" fill="hold" id="75"/>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4"/>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2" name="图片 41"/>
          <p:cNvPicPr>
            <a:picLocks noChangeAspect="1"/>
          </p:cNvPicPr>
          <p:nvPr/>
        </p:nvPicPr>
        <p:blipFill>
          <a:blip r:embed="rId2">
            <a:extLst>
              <a:ext uri="{28A0092B-C50C-407E-A947-70E740481C1C}">
                <a14:useLocalDpi val="0"/>
              </a:ext>
            </a:extLst>
          </a:blip>
          <a:stretch>
            <a:fillRect/>
          </a:stretch>
        </p:blipFill>
        <p:spPr>
          <a:xfrm flipH="1">
            <a:off x="-3" y="1760"/>
            <a:ext cx="2369130" cy="1990068"/>
          </a:xfrm>
          <a:prstGeom prst="rect">
            <a:avLst/>
          </a:prstGeom>
        </p:spPr>
      </p:pic>
      <p:pic>
        <p:nvPicPr>
          <p:cNvPr id="43" name="图片 42"/>
          <p:cNvPicPr>
            <a:picLocks noChangeAspect="1"/>
          </p:cNvPicPr>
          <p:nvPr/>
        </p:nvPicPr>
        <p:blipFill>
          <a:blip r:embed="rId3">
            <a:extLst>
              <a:ext uri="{28A0092B-C50C-407E-A947-70E740481C1C}">
                <a14:useLocalDpi val="0"/>
              </a:ext>
            </a:extLst>
          </a:blip>
          <a:stretch>
            <a:fillRect/>
          </a:stretch>
        </p:blipFill>
        <p:spPr>
          <a:xfrm flipV="1">
            <a:off x="10196945" y="0"/>
            <a:ext cx="1995055" cy="2110768"/>
          </a:xfrm>
          <a:prstGeom prst="rect">
            <a:avLst/>
          </a:prstGeom>
        </p:spPr>
      </p:pic>
      <p:sp>
        <p:nvSpPr>
          <p:cNvPr id="44" name="矩形 43"/>
          <p:cNvSpPr/>
          <p:nvPr/>
        </p:nvSpPr>
        <p:spPr>
          <a:xfrm rot="5400000">
            <a:off x="5666355" y="-2715645"/>
            <a:ext cx="886999" cy="7121239"/>
          </a:xfrm>
          <a:prstGeom prst="rect">
            <a:avLst/>
          </a:prstGeom>
          <a:noFill/>
          <a:ln w="50800">
            <a:solidFill>
              <a:srgbClr val="C3CBC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46" name="图片 45"/>
          <p:cNvPicPr>
            <a:picLocks noChangeAspect="1"/>
          </p:cNvPicPr>
          <p:nvPr/>
        </p:nvPicPr>
        <p:blipFill>
          <a:blip r:embed="rId4">
            <a:extLst>
              <a:ext uri="{28A0092B-C50C-407E-A947-70E740481C1C}">
                <a14:useLocalDpi val="0"/>
              </a:ext>
            </a:extLst>
          </a:blip>
          <a:stretch>
            <a:fillRect/>
          </a:stretch>
        </p:blipFill>
        <p:spPr>
          <a:xfrm>
            <a:off x="2579775" y="320189"/>
            <a:ext cx="1352353" cy="968285"/>
          </a:xfrm>
          <a:prstGeom prst="rect">
            <a:avLst/>
          </a:prstGeom>
        </p:spPr>
      </p:pic>
      <p:pic>
        <p:nvPicPr>
          <p:cNvPr id="47" name="图片 46"/>
          <p:cNvPicPr>
            <a:picLocks noChangeAspect="1"/>
          </p:cNvPicPr>
          <p:nvPr/>
        </p:nvPicPr>
        <p:blipFill>
          <a:blip r:embed="rId5">
            <a:extLst>
              <a:ext uri="{28A0092B-C50C-407E-A947-70E740481C1C}">
                <a14:useLocalDpi val="0"/>
              </a:ext>
            </a:extLst>
          </a:blip>
          <a:stretch>
            <a:fillRect/>
          </a:stretch>
        </p:blipFill>
        <p:spPr>
          <a:xfrm rot="16200000">
            <a:off x="8506310" y="207568"/>
            <a:ext cx="926125" cy="1335471"/>
          </a:xfrm>
          <a:prstGeom prst="rect">
            <a:avLst/>
          </a:prstGeom>
        </p:spPr>
      </p:pic>
      <p:sp>
        <p:nvSpPr>
          <p:cNvPr id="48" name="文本框 47"/>
          <p:cNvSpPr txBox="1"/>
          <p:nvPr/>
        </p:nvSpPr>
        <p:spPr>
          <a:xfrm>
            <a:off x="4788634" y="536382"/>
            <a:ext cx="2621280" cy="579120"/>
          </a:xfrm>
          <a:prstGeom prst="rect">
            <a:avLst/>
          </a:prstGeom>
          <a:noFill/>
          <a:effectLst/>
        </p:spPr>
        <p:txBody>
          <a:bodyPr rtlCol="0" wrap="none">
            <a:spAutoFit/>
          </a:bodyPr>
          <a:lstStyle/>
          <a:p>
            <a:r>
              <a:rPr altLang="en-US" b="1" lang="zh-CN" sz="3200">
                <a:solidFill>
                  <a:srgbClr val="6AA141"/>
                </a:solidFill>
                <a:latin charset="-122" panose="02010509060101010101" pitchFamily="49" typeface="幼圆"/>
                <a:ea charset="-122" panose="02010509060101010101" pitchFamily="49" typeface="幼圆"/>
              </a:rPr>
              <a:t>工作心得体会</a:t>
            </a:r>
          </a:p>
        </p:txBody>
      </p:sp>
      <p:sp>
        <p:nvSpPr>
          <p:cNvPr id="49" name="矩形 48"/>
          <p:cNvSpPr/>
          <p:nvPr/>
        </p:nvSpPr>
        <p:spPr>
          <a:xfrm>
            <a:off x="-1086723" y="1992912"/>
            <a:ext cx="823485" cy="1471134"/>
          </a:xfrm>
          <a:prstGeom prst="rect">
            <a:avLst/>
          </a:prstGeom>
          <a:solidFill>
            <a:srgbClr val="7BAD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0" name="矩形 49"/>
          <p:cNvSpPr/>
          <p:nvPr/>
        </p:nvSpPr>
        <p:spPr>
          <a:xfrm>
            <a:off x="-1086724" y="3464046"/>
            <a:ext cx="823485" cy="1471134"/>
          </a:xfrm>
          <a:prstGeom prst="rect">
            <a:avLst/>
          </a:prstGeom>
          <a:solidFill>
            <a:srgbClr val="F69F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Freeform 53"/>
          <p:cNvSpPr>
            <a:spLocks noEditPoints="1"/>
          </p:cNvSpPr>
          <p:nvPr/>
        </p:nvSpPr>
        <p:spPr bwMode="black">
          <a:xfrm>
            <a:off x="5449221" y="4880570"/>
            <a:ext cx="1489984" cy="1681501"/>
          </a:xfrm>
          <a:custGeom>
            <a:gdLst>
              <a:gd fmla="*/ 466 w 1443" name="T0"/>
              <a:gd fmla="*/ 0 h 1627" name="T1"/>
              <a:gd fmla="*/ 466 w 1443" name="T2"/>
              <a:gd fmla="*/ 294 h 1627" name="T3"/>
              <a:gd fmla="*/ 0 w 1443" name="T4"/>
              <a:gd fmla="*/ 1173 h 1627" name="T5"/>
              <a:gd fmla="*/ 48 w 1443" name="T6"/>
              <a:gd fmla="*/ 1230 h 1627" name="T7"/>
              <a:gd fmla="*/ 186 w 1443" name="T8"/>
              <a:gd fmla="*/ 1363 h 1627" name="T9"/>
              <a:gd fmla="*/ 210 w 1443" name="T10"/>
              <a:gd fmla="*/ 1455 h 1627" name="T11"/>
              <a:gd fmla="*/ 31 w 1443" name="T12"/>
              <a:gd fmla="*/ 1545 h 1627" name="T13"/>
              <a:gd fmla="*/ 49 w 1443" name="T14"/>
              <a:gd fmla="*/ 1554 h 1627" name="T15"/>
              <a:gd fmla="*/ 61 w 1443" name="T16"/>
              <a:gd fmla="*/ 1620 h 1627" name="T17"/>
              <a:gd fmla="*/ 73 w 1443" name="T18"/>
              <a:gd fmla="*/ 1553 h 1627" name="T19"/>
              <a:gd fmla="*/ 210 w 1443" name="T20"/>
              <a:gd fmla="*/ 1525 h 1627" name="T21"/>
              <a:gd fmla="*/ 215 w 1443" name="T22"/>
              <a:gd fmla="*/ 1537 h 1627" name="T23"/>
              <a:gd fmla="*/ 228 w 1443" name="T24"/>
              <a:gd fmla="*/ 1594 h 1627" name="T25"/>
              <a:gd fmla="*/ 258 w 1443" name="T26"/>
              <a:gd fmla="*/ 1627 h 1627" name="T27"/>
              <a:gd fmla="*/ 271 w 1443" name="T28"/>
              <a:gd fmla="*/ 1594 h 1627" name="T29"/>
              <a:gd fmla="*/ 276 w 1443" name="T30"/>
              <a:gd fmla="*/ 1537 h 1627" name="T31"/>
              <a:gd fmla="*/ 411 w 1443" name="T32"/>
              <a:gd fmla="*/ 1541 h 1627" name="T33"/>
              <a:gd fmla="*/ 388 w 1443" name="T34"/>
              <a:gd fmla="*/ 1586 h 1627" name="T35"/>
              <a:gd fmla="*/ 457 w 1443" name="T36"/>
              <a:gd fmla="*/ 1586 h 1627" name="T37"/>
              <a:gd fmla="*/ 435 w 1443" name="T38"/>
              <a:gd fmla="*/ 1543 h 1627" name="T39"/>
              <a:gd fmla="*/ 452 w 1443" name="T40"/>
              <a:gd fmla="*/ 1504 h 1627" name="T41"/>
              <a:gd fmla="*/ 276 w 1443" name="T42"/>
              <a:gd fmla="*/ 1363 h 1627" name="T43"/>
              <a:gd fmla="*/ 299 w 1443" name="T44"/>
              <a:gd fmla="*/ 1230 h 1627" name="T45"/>
              <a:gd fmla="*/ 514 w 1443" name="T46"/>
              <a:gd fmla="*/ 1182 h 1627" name="T47"/>
              <a:gd fmla="*/ 494 w 1443" name="T48"/>
              <a:gd fmla="*/ 1134 h 1627" name="T49"/>
              <a:gd fmla="*/ 538 w 1443" name="T50"/>
              <a:gd fmla="*/ 1491 h 1627" name="T51"/>
              <a:gd fmla="*/ 722 w 1443" name="T52"/>
              <a:gd fmla="*/ 1528 h 1627" name="T53"/>
              <a:gd fmla="*/ 816 w 1443" name="T54"/>
              <a:gd fmla="*/ 1053 h 1627" name="T55"/>
              <a:gd fmla="*/ 817 w 1443" name="T56"/>
              <a:gd fmla="*/ 1052 h 1627" name="T57"/>
              <a:gd fmla="*/ 818 w 1443" name="T58"/>
              <a:gd fmla="*/ 1027 h 1627" name="T59"/>
              <a:gd fmla="*/ 439 w 1443" name="T60"/>
              <a:gd fmla="*/ 938 h 1627" name="T61"/>
              <a:gd fmla="*/ 820 w 1443" name="T62"/>
              <a:gd fmla="*/ 772 h 1627" name="T63"/>
              <a:gd fmla="*/ 1231 w 1443" name="T64"/>
              <a:gd fmla="*/ 760 h 1627" name="T65"/>
              <a:gd fmla="*/ 1245 w 1443" name="T66"/>
              <a:gd fmla="*/ 707 h 1627" name="T67"/>
              <a:gd fmla="*/ 1428 w 1443" name="T68"/>
              <a:gd fmla="*/ 267 h 1627" name="T69"/>
              <a:gd fmla="*/ 1235 w 1443" name="T70"/>
              <a:gd fmla="*/ 687 h 1627" name="T71"/>
              <a:gd fmla="*/ 1215 w 1443" name="T72"/>
              <a:gd fmla="*/ 700 h 1627" name="T73"/>
              <a:gd fmla="*/ 898 w 1443" name="T74"/>
              <a:gd fmla="*/ 693 h 1627" name="T75"/>
              <a:gd fmla="*/ 507 w 1443" name="T76"/>
              <a:gd fmla="*/ 615 h 1627" name="T77"/>
              <a:gd fmla="*/ 415 w 1443" name="T78"/>
              <a:gd fmla="*/ 354 h 1627" name="T79"/>
              <a:gd fmla="*/ 196 w 1443" name="T80"/>
              <a:gd fmla="*/ 456 h 1627" name="T81"/>
              <a:gd fmla="*/ 138 w 1443" name="T82"/>
              <a:gd fmla="*/ 730 h 1627" name="T83"/>
              <a:gd fmla="*/ 90 w 1443" name="T84"/>
              <a:gd fmla="*/ 530 h 1627" name="T85"/>
              <a:gd fmla="*/ 6 w 1443" name="T86"/>
              <a:gd fmla="*/ 578 h 1627" name="T87"/>
              <a:gd fmla="*/ 49 w 1443" name="T88"/>
              <a:gd fmla="*/ 966 h 1627" name="T89"/>
              <a:gd fmla="*/ 48 w 1443" name="T90"/>
              <a:gd fmla="*/ 1125 h 1627" name="T91"/>
              <a:gd fmla="*/ 96 w 1443" name="T92"/>
              <a:gd fmla="*/ 1084 h 1627" name="T93"/>
              <a:gd fmla="*/ 96 w 1443" name="T94"/>
              <a:gd fmla="*/ 1125 h 1627" name="T95"/>
              <a:gd fmla="*/ 1084 w 1443" name="T96"/>
              <a:gd fmla="*/ 1519 h 1627" name="T97"/>
              <a:gd fmla="*/ 824 w 1443" name="T98"/>
              <a:gd fmla="*/ 1618 h 1627" name="T99"/>
              <a:gd fmla="*/ 1443 w 1443" name="T100"/>
              <a:gd fmla="*/ 1519 h 1627" name="T101"/>
              <a:gd fmla="*/ 1293 w 1443" name="T102"/>
              <a:gd fmla="*/ 870 h 1627" name="T103"/>
              <a:gd fmla="*/ 1443 w 1443" name="T104"/>
              <a:gd fmla="*/ 772 h 1627" name="T105"/>
              <a:gd fmla="*/ 586 w 1443" name="T106"/>
              <a:gd fmla="*/ 870 h 1627" name="T107"/>
              <a:gd fmla="*/ 1084 w 1443" name="T108"/>
              <a:gd fmla="*/ 1519 h 1627"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1627" w="1443">
                <a:moveTo>
                  <a:pt x="613" y="147"/>
                </a:moveTo>
                <a:cubicBezTo>
                  <a:pt x="613" y="65"/>
                  <a:pt x="547" y="0"/>
                  <a:pt x="466" y="0"/>
                </a:cubicBezTo>
                <a:cubicBezTo>
                  <a:pt x="385" y="0"/>
                  <a:pt x="319" y="65"/>
                  <a:pt x="319" y="147"/>
                </a:cubicBezTo>
                <a:cubicBezTo>
                  <a:pt x="319" y="228"/>
                  <a:pt x="385" y="294"/>
                  <a:pt x="466" y="294"/>
                </a:cubicBezTo>
                <a:cubicBezTo>
                  <a:pt x="547" y="294"/>
                  <a:pt x="613" y="228"/>
                  <a:pt x="613" y="147"/>
                </a:cubicBezTo>
                <a:close/>
                <a:moveTo>
                  <a:pt x="0" y="1173"/>
                </a:moveTo>
                <a:cubicBezTo>
                  <a:pt x="0" y="1182"/>
                  <a:pt x="0" y="1182"/>
                  <a:pt x="0" y="1182"/>
                </a:cubicBezTo>
                <a:cubicBezTo>
                  <a:pt x="0" y="1208"/>
                  <a:pt x="22" y="1230"/>
                  <a:pt x="48" y="1230"/>
                </a:cubicBezTo>
                <a:cubicBezTo>
                  <a:pt x="186" y="1230"/>
                  <a:pt x="186" y="1230"/>
                  <a:pt x="186" y="1230"/>
                </a:cubicBezTo>
                <a:cubicBezTo>
                  <a:pt x="186" y="1363"/>
                  <a:pt x="186" y="1363"/>
                  <a:pt x="186" y="1363"/>
                </a:cubicBezTo>
                <a:cubicBezTo>
                  <a:pt x="210" y="1363"/>
                  <a:pt x="210" y="1363"/>
                  <a:pt x="210" y="1363"/>
                </a:cubicBezTo>
                <a:cubicBezTo>
                  <a:pt x="210" y="1455"/>
                  <a:pt x="210" y="1455"/>
                  <a:pt x="210" y="1455"/>
                </a:cubicBezTo>
                <a:cubicBezTo>
                  <a:pt x="31" y="1504"/>
                  <a:pt x="31" y="1504"/>
                  <a:pt x="31" y="1504"/>
                </a:cubicBezTo>
                <a:cubicBezTo>
                  <a:pt x="31" y="1545"/>
                  <a:pt x="31" y="1545"/>
                  <a:pt x="31" y="1545"/>
                </a:cubicBezTo>
                <a:cubicBezTo>
                  <a:pt x="49" y="1543"/>
                  <a:pt x="49" y="1543"/>
                  <a:pt x="49" y="1543"/>
                </a:cubicBezTo>
                <a:cubicBezTo>
                  <a:pt x="49" y="1554"/>
                  <a:pt x="49" y="1554"/>
                  <a:pt x="49" y="1554"/>
                </a:cubicBezTo>
                <a:cubicBezTo>
                  <a:pt x="36" y="1558"/>
                  <a:pt x="26" y="1571"/>
                  <a:pt x="26" y="1586"/>
                </a:cubicBezTo>
                <a:cubicBezTo>
                  <a:pt x="26" y="1605"/>
                  <a:pt x="42" y="1620"/>
                  <a:pt x="61" y="1620"/>
                </a:cubicBezTo>
                <a:cubicBezTo>
                  <a:pt x="80" y="1620"/>
                  <a:pt x="95" y="1605"/>
                  <a:pt x="95" y="1586"/>
                </a:cubicBezTo>
                <a:cubicBezTo>
                  <a:pt x="95" y="1571"/>
                  <a:pt x="86" y="1558"/>
                  <a:pt x="73" y="1553"/>
                </a:cubicBezTo>
                <a:cubicBezTo>
                  <a:pt x="73" y="1541"/>
                  <a:pt x="73" y="1541"/>
                  <a:pt x="73" y="1541"/>
                </a:cubicBezTo>
                <a:cubicBezTo>
                  <a:pt x="210" y="1525"/>
                  <a:pt x="210" y="1525"/>
                  <a:pt x="210" y="1525"/>
                </a:cubicBezTo>
                <a:cubicBezTo>
                  <a:pt x="210" y="1537"/>
                  <a:pt x="210" y="1537"/>
                  <a:pt x="210" y="1537"/>
                </a:cubicBezTo>
                <a:cubicBezTo>
                  <a:pt x="215" y="1537"/>
                  <a:pt x="215" y="1537"/>
                  <a:pt x="215" y="1537"/>
                </a:cubicBezTo>
                <a:cubicBezTo>
                  <a:pt x="215" y="1594"/>
                  <a:pt x="215" y="1594"/>
                  <a:pt x="215" y="1594"/>
                </a:cubicBezTo>
                <a:cubicBezTo>
                  <a:pt x="228" y="1594"/>
                  <a:pt x="228" y="1594"/>
                  <a:pt x="228" y="1594"/>
                </a:cubicBezTo>
                <a:cubicBezTo>
                  <a:pt x="228" y="1627"/>
                  <a:pt x="228" y="1627"/>
                  <a:pt x="228" y="1627"/>
                </a:cubicBezTo>
                <a:cubicBezTo>
                  <a:pt x="258" y="1627"/>
                  <a:pt x="258" y="1627"/>
                  <a:pt x="258" y="1627"/>
                </a:cubicBezTo>
                <a:cubicBezTo>
                  <a:pt x="258" y="1594"/>
                  <a:pt x="258" y="1594"/>
                  <a:pt x="258" y="1594"/>
                </a:cubicBezTo>
                <a:cubicBezTo>
                  <a:pt x="271" y="1594"/>
                  <a:pt x="271" y="1594"/>
                  <a:pt x="271" y="1594"/>
                </a:cubicBezTo>
                <a:cubicBezTo>
                  <a:pt x="271" y="1537"/>
                  <a:pt x="271" y="1537"/>
                  <a:pt x="271" y="1537"/>
                </a:cubicBezTo>
                <a:cubicBezTo>
                  <a:pt x="276" y="1537"/>
                  <a:pt x="276" y="1537"/>
                  <a:pt x="276" y="1537"/>
                </a:cubicBezTo>
                <a:cubicBezTo>
                  <a:pt x="276" y="1525"/>
                  <a:pt x="276" y="1525"/>
                  <a:pt x="276" y="1525"/>
                </a:cubicBezTo>
                <a:cubicBezTo>
                  <a:pt x="411" y="1541"/>
                  <a:pt x="411" y="1541"/>
                  <a:pt x="411" y="1541"/>
                </a:cubicBezTo>
                <a:cubicBezTo>
                  <a:pt x="411" y="1553"/>
                  <a:pt x="411" y="1553"/>
                  <a:pt x="411" y="1553"/>
                </a:cubicBezTo>
                <a:cubicBezTo>
                  <a:pt x="398" y="1558"/>
                  <a:pt x="388" y="1571"/>
                  <a:pt x="388" y="1586"/>
                </a:cubicBezTo>
                <a:cubicBezTo>
                  <a:pt x="388" y="1605"/>
                  <a:pt x="404" y="1620"/>
                  <a:pt x="423" y="1620"/>
                </a:cubicBezTo>
                <a:cubicBezTo>
                  <a:pt x="442" y="1620"/>
                  <a:pt x="457" y="1605"/>
                  <a:pt x="457" y="1586"/>
                </a:cubicBezTo>
                <a:cubicBezTo>
                  <a:pt x="457" y="1571"/>
                  <a:pt x="448" y="1558"/>
                  <a:pt x="435" y="1554"/>
                </a:cubicBezTo>
                <a:cubicBezTo>
                  <a:pt x="435" y="1543"/>
                  <a:pt x="435" y="1543"/>
                  <a:pt x="435" y="1543"/>
                </a:cubicBezTo>
                <a:cubicBezTo>
                  <a:pt x="452" y="1545"/>
                  <a:pt x="452" y="1545"/>
                  <a:pt x="452" y="1545"/>
                </a:cubicBezTo>
                <a:cubicBezTo>
                  <a:pt x="452" y="1504"/>
                  <a:pt x="452" y="1504"/>
                  <a:pt x="452" y="1504"/>
                </a:cubicBezTo>
                <a:cubicBezTo>
                  <a:pt x="276" y="1456"/>
                  <a:pt x="276" y="1456"/>
                  <a:pt x="276" y="1456"/>
                </a:cubicBezTo>
                <a:cubicBezTo>
                  <a:pt x="276" y="1363"/>
                  <a:pt x="276" y="1363"/>
                  <a:pt x="276" y="1363"/>
                </a:cubicBezTo>
                <a:cubicBezTo>
                  <a:pt x="299" y="1363"/>
                  <a:pt x="299" y="1363"/>
                  <a:pt x="299" y="1363"/>
                </a:cubicBezTo>
                <a:cubicBezTo>
                  <a:pt x="299" y="1230"/>
                  <a:pt x="299" y="1230"/>
                  <a:pt x="299" y="1230"/>
                </a:cubicBezTo>
                <a:cubicBezTo>
                  <a:pt x="466" y="1230"/>
                  <a:pt x="466" y="1230"/>
                  <a:pt x="466" y="1230"/>
                </a:cubicBezTo>
                <a:cubicBezTo>
                  <a:pt x="493" y="1230"/>
                  <a:pt x="514" y="1208"/>
                  <a:pt x="514" y="1182"/>
                </a:cubicBezTo>
                <a:cubicBezTo>
                  <a:pt x="514" y="1173"/>
                  <a:pt x="514" y="1173"/>
                  <a:pt x="514" y="1173"/>
                </a:cubicBezTo>
                <a:cubicBezTo>
                  <a:pt x="514" y="1157"/>
                  <a:pt x="506" y="1143"/>
                  <a:pt x="494" y="1134"/>
                </a:cubicBezTo>
                <a:cubicBezTo>
                  <a:pt x="609" y="1134"/>
                  <a:pt x="609" y="1134"/>
                  <a:pt x="609" y="1134"/>
                </a:cubicBezTo>
                <a:cubicBezTo>
                  <a:pt x="538" y="1491"/>
                  <a:pt x="538" y="1491"/>
                  <a:pt x="538" y="1491"/>
                </a:cubicBezTo>
                <a:cubicBezTo>
                  <a:pt x="528" y="1539"/>
                  <a:pt x="562" y="1586"/>
                  <a:pt x="613" y="1596"/>
                </a:cubicBezTo>
                <a:cubicBezTo>
                  <a:pt x="664" y="1606"/>
                  <a:pt x="713" y="1576"/>
                  <a:pt x="722" y="1528"/>
                </a:cubicBezTo>
                <a:cubicBezTo>
                  <a:pt x="816" y="1057"/>
                  <a:pt x="816" y="1057"/>
                  <a:pt x="816" y="1057"/>
                </a:cubicBezTo>
                <a:cubicBezTo>
                  <a:pt x="816" y="1056"/>
                  <a:pt x="816" y="1054"/>
                  <a:pt x="816" y="1053"/>
                </a:cubicBezTo>
                <a:cubicBezTo>
                  <a:pt x="816" y="1053"/>
                  <a:pt x="816" y="1053"/>
                  <a:pt x="816" y="1053"/>
                </a:cubicBezTo>
                <a:cubicBezTo>
                  <a:pt x="817" y="1053"/>
                  <a:pt x="817" y="1052"/>
                  <a:pt x="817" y="1052"/>
                </a:cubicBezTo>
                <a:cubicBezTo>
                  <a:pt x="817" y="1051"/>
                  <a:pt x="817" y="1051"/>
                  <a:pt x="817" y="1051"/>
                </a:cubicBezTo>
                <a:cubicBezTo>
                  <a:pt x="818" y="1043"/>
                  <a:pt x="818" y="1035"/>
                  <a:pt x="818" y="1027"/>
                </a:cubicBezTo>
                <a:cubicBezTo>
                  <a:pt x="813" y="977"/>
                  <a:pt x="771" y="938"/>
                  <a:pt x="720" y="938"/>
                </a:cubicBezTo>
                <a:cubicBezTo>
                  <a:pt x="439" y="938"/>
                  <a:pt x="439" y="938"/>
                  <a:pt x="439" y="938"/>
                </a:cubicBezTo>
                <a:cubicBezTo>
                  <a:pt x="474" y="772"/>
                  <a:pt x="474" y="772"/>
                  <a:pt x="474" y="772"/>
                </a:cubicBezTo>
                <a:cubicBezTo>
                  <a:pt x="820" y="772"/>
                  <a:pt x="820" y="772"/>
                  <a:pt x="820" y="772"/>
                </a:cubicBezTo>
                <a:cubicBezTo>
                  <a:pt x="835" y="772"/>
                  <a:pt x="849" y="767"/>
                  <a:pt x="861" y="760"/>
                </a:cubicBezTo>
                <a:cubicBezTo>
                  <a:pt x="1231" y="760"/>
                  <a:pt x="1231" y="760"/>
                  <a:pt x="1231" y="760"/>
                </a:cubicBezTo>
                <a:cubicBezTo>
                  <a:pt x="1231" y="717"/>
                  <a:pt x="1231" y="717"/>
                  <a:pt x="1231" y="717"/>
                </a:cubicBezTo>
                <a:cubicBezTo>
                  <a:pt x="1238" y="717"/>
                  <a:pt x="1251" y="709"/>
                  <a:pt x="1245" y="707"/>
                </a:cubicBezTo>
                <a:cubicBezTo>
                  <a:pt x="1258" y="712"/>
                  <a:pt x="1258" y="712"/>
                  <a:pt x="1258" y="712"/>
                </a:cubicBezTo>
                <a:cubicBezTo>
                  <a:pt x="1427" y="272"/>
                  <a:pt x="1255" y="721"/>
                  <a:pt x="1428" y="267"/>
                </a:cubicBezTo>
                <a:cubicBezTo>
                  <a:pt x="1372" y="246"/>
                  <a:pt x="1400" y="256"/>
                  <a:pt x="1400" y="256"/>
                </a:cubicBezTo>
                <a:cubicBezTo>
                  <a:pt x="1235" y="687"/>
                  <a:pt x="1235" y="687"/>
                  <a:pt x="1235" y="687"/>
                </a:cubicBezTo>
                <a:cubicBezTo>
                  <a:pt x="1234" y="686"/>
                  <a:pt x="1232" y="686"/>
                  <a:pt x="1231" y="686"/>
                </a:cubicBezTo>
                <a:cubicBezTo>
                  <a:pt x="1223" y="686"/>
                  <a:pt x="1216" y="692"/>
                  <a:pt x="1215" y="700"/>
                </a:cubicBezTo>
                <a:cubicBezTo>
                  <a:pt x="898" y="700"/>
                  <a:pt x="898" y="700"/>
                  <a:pt x="898" y="700"/>
                </a:cubicBezTo>
                <a:cubicBezTo>
                  <a:pt x="898" y="698"/>
                  <a:pt x="898" y="695"/>
                  <a:pt x="898" y="693"/>
                </a:cubicBezTo>
                <a:cubicBezTo>
                  <a:pt x="898" y="650"/>
                  <a:pt x="863" y="615"/>
                  <a:pt x="820" y="615"/>
                </a:cubicBezTo>
                <a:cubicBezTo>
                  <a:pt x="507" y="615"/>
                  <a:pt x="507" y="615"/>
                  <a:pt x="507" y="615"/>
                </a:cubicBezTo>
                <a:cubicBezTo>
                  <a:pt x="526" y="525"/>
                  <a:pt x="526" y="525"/>
                  <a:pt x="526" y="525"/>
                </a:cubicBezTo>
                <a:cubicBezTo>
                  <a:pt x="542" y="447"/>
                  <a:pt x="492" y="371"/>
                  <a:pt x="415" y="354"/>
                </a:cubicBezTo>
                <a:cubicBezTo>
                  <a:pt x="367" y="344"/>
                  <a:pt x="367" y="344"/>
                  <a:pt x="367" y="344"/>
                </a:cubicBezTo>
                <a:cubicBezTo>
                  <a:pt x="289" y="328"/>
                  <a:pt x="213" y="378"/>
                  <a:pt x="196" y="456"/>
                </a:cubicBezTo>
                <a:cubicBezTo>
                  <a:pt x="151" y="670"/>
                  <a:pt x="151" y="670"/>
                  <a:pt x="151" y="670"/>
                </a:cubicBezTo>
                <a:cubicBezTo>
                  <a:pt x="138" y="730"/>
                  <a:pt x="138" y="730"/>
                  <a:pt x="138" y="730"/>
                </a:cubicBezTo>
                <a:cubicBezTo>
                  <a:pt x="138" y="578"/>
                  <a:pt x="138" y="578"/>
                  <a:pt x="138" y="578"/>
                </a:cubicBezTo>
                <a:cubicBezTo>
                  <a:pt x="138" y="552"/>
                  <a:pt x="117" y="530"/>
                  <a:pt x="90" y="530"/>
                </a:cubicBezTo>
                <a:cubicBezTo>
                  <a:pt x="54" y="530"/>
                  <a:pt x="54" y="530"/>
                  <a:pt x="54" y="530"/>
                </a:cubicBezTo>
                <a:cubicBezTo>
                  <a:pt x="28" y="530"/>
                  <a:pt x="6" y="552"/>
                  <a:pt x="6" y="578"/>
                </a:cubicBezTo>
                <a:cubicBezTo>
                  <a:pt x="6" y="918"/>
                  <a:pt x="6" y="918"/>
                  <a:pt x="6" y="918"/>
                </a:cubicBezTo>
                <a:cubicBezTo>
                  <a:pt x="6" y="943"/>
                  <a:pt x="25" y="964"/>
                  <a:pt x="49" y="966"/>
                </a:cubicBezTo>
                <a:cubicBezTo>
                  <a:pt x="49" y="1125"/>
                  <a:pt x="49" y="1125"/>
                  <a:pt x="49" y="1125"/>
                </a:cubicBezTo>
                <a:cubicBezTo>
                  <a:pt x="48" y="1125"/>
                  <a:pt x="48" y="1125"/>
                  <a:pt x="48" y="1125"/>
                </a:cubicBezTo>
                <a:cubicBezTo>
                  <a:pt x="22" y="1125"/>
                  <a:pt x="0" y="1146"/>
                  <a:pt x="0" y="1173"/>
                </a:cubicBezTo>
                <a:close/>
                <a:moveTo>
                  <a:pt x="96" y="1084"/>
                </a:moveTo>
                <a:cubicBezTo>
                  <a:pt x="106" y="1101"/>
                  <a:pt x="121" y="1116"/>
                  <a:pt x="140" y="1125"/>
                </a:cubicBezTo>
                <a:cubicBezTo>
                  <a:pt x="96" y="1125"/>
                  <a:pt x="96" y="1125"/>
                  <a:pt x="96" y="1125"/>
                </a:cubicBezTo>
                <a:lnTo>
                  <a:pt x="96" y="1084"/>
                </a:lnTo>
                <a:close/>
                <a:moveTo>
                  <a:pt x="1084" y="1519"/>
                </a:moveTo>
                <a:cubicBezTo>
                  <a:pt x="824" y="1519"/>
                  <a:pt x="824" y="1519"/>
                  <a:pt x="824" y="1519"/>
                </a:cubicBezTo>
                <a:cubicBezTo>
                  <a:pt x="824" y="1618"/>
                  <a:pt x="824" y="1618"/>
                  <a:pt x="824" y="1618"/>
                </a:cubicBezTo>
                <a:cubicBezTo>
                  <a:pt x="1443" y="1618"/>
                  <a:pt x="1443" y="1618"/>
                  <a:pt x="1443" y="1618"/>
                </a:cubicBezTo>
                <a:cubicBezTo>
                  <a:pt x="1443" y="1519"/>
                  <a:pt x="1443" y="1519"/>
                  <a:pt x="1443" y="1519"/>
                </a:cubicBezTo>
                <a:cubicBezTo>
                  <a:pt x="1293" y="1519"/>
                  <a:pt x="1293" y="1519"/>
                  <a:pt x="1293" y="1519"/>
                </a:cubicBezTo>
                <a:cubicBezTo>
                  <a:pt x="1293" y="870"/>
                  <a:pt x="1293" y="870"/>
                  <a:pt x="1293" y="870"/>
                </a:cubicBezTo>
                <a:cubicBezTo>
                  <a:pt x="1443" y="870"/>
                  <a:pt x="1443" y="870"/>
                  <a:pt x="1443" y="870"/>
                </a:cubicBezTo>
                <a:cubicBezTo>
                  <a:pt x="1443" y="772"/>
                  <a:pt x="1443" y="772"/>
                  <a:pt x="1443" y="772"/>
                </a:cubicBezTo>
                <a:cubicBezTo>
                  <a:pt x="586" y="772"/>
                  <a:pt x="586" y="772"/>
                  <a:pt x="586" y="772"/>
                </a:cubicBezTo>
                <a:cubicBezTo>
                  <a:pt x="586" y="870"/>
                  <a:pt x="586" y="870"/>
                  <a:pt x="586" y="870"/>
                </a:cubicBezTo>
                <a:cubicBezTo>
                  <a:pt x="1084" y="870"/>
                  <a:pt x="1084" y="870"/>
                  <a:pt x="1084" y="870"/>
                </a:cubicBezTo>
                <a:lnTo>
                  <a:pt x="1084" y="1519"/>
                </a:lnTo>
                <a:close/>
              </a:path>
            </a:pathLst>
          </a:custGeom>
          <a:solidFill>
            <a:schemeClr val="bg1">
              <a:lumMod val="75000"/>
            </a:schemeClr>
          </a:solidFill>
          <a:ln>
            <a:noFill/>
          </a:ln>
        </p:spPr>
        <p:txBody>
          <a:bodyPr anchor="t" anchorCtr="0" bIns="35823" compatLnSpc="1" lIns="71639" numCol="1" rIns="71639" tIns="35823" vert="horz" wrap="square"/>
          <a:lstStyle/>
          <a:p>
            <a:endParaRPr lang="en-US" sz="2255"/>
          </a:p>
        </p:txBody>
      </p:sp>
      <p:grpSp>
        <p:nvGrpSpPr>
          <p:cNvPr id="11" name="组合 10"/>
          <p:cNvGrpSpPr/>
          <p:nvPr/>
        </p:nvGrpSpPr>
        <p:grpSpPr>
          <a:xfrm>
            <a:off x="3445399" y="2333501"/>
            <a:ext cx="2499326" cy="1393386"/>
            <a:chOff x="3445399" y="2111430"/>
            <a:chExt cx="2499326" cy="1393386"/>
          </a:xfrm>
        </p:grpSpPr>
        <p:sp>
          <p:nvSpPr>
            <p:cNvPr id="12" name="Cloud Callout 12"/>
            <p:cNvSpPr/>
            <p:nvPr/>
          </p:nvSpPr>
          <p:spPr bwMode="auto">
            <a:xfrm>
              <a:off x="3445399" y="2111430"/>
              <a:ext cx="2499326" cy="1393386"/>
            </a:xfrm>
            <a:prstGeom prst="cloudCallout">
              <a:avLst>
                <a:gd fmla="val 44578" name="adj1"/>
                <a:gd fmla="val 117581" name="adj2"/>
              </a:avLst>
            </a:prstGeom>
            <a:solidFill>
              <a:srgbClr val="8CBF4A"/>
            </a:solidFill>
            <a:ln>
              <a:noFill/>
              <a:headEnd len="med" type="none" w="med"/>
              <a:tailEnd len="med" type="none" w="med"/>
            </a:ln>
            <a:effectLst/>
          </p:spPr>
          <p:style>
            <a:lnRef idx="1">
              <a:schemeClr val="accent2"/>
            </a:lnRef>
            <a:fillRef idx="3">
              <a:schemeClr val="accent2"/>
            </a:fillRef>
            <a:effectRef idx="2">
              <a:schemeClr val="accent2"/>
            </a:effectRef>
            <a:fontRef idx="minor">
              <a:schemeClr val="lt1"/>
            </a:fontRef>
          </p:style>
          <p:txBody>
            <a:bodyPr anchor="b" anchorCtr="0" bIns="71639" compatLnSpc="1" forceAA="0" fromWordArt="0" horzOverflow="overflow" lIns="0" numCol="1" rIns="35823" rot="0" rtlCol="0" spcCol="0" spcFirstLastPara="0" tIns="35823" vert="horz" vertOverflow="overflow" wrap="square">
              <a:noAutofit/>
            </a:bodyPr>
            <a:lstStyle/>
            <a:p>
              <a:endParaRPr altLang="zh-CN" lang="en-US" sz="2130">
                <a:gradFill>
                  <a:gsLst>
                    <a:gs pos="0">
                      <a:srgbClr val="FFFFFF"/>
                    </a:gs>
                    <a:gs pos="100000">
                      <a:srgbClr val="FFFFFF"/>
                    </a:gs>
                  </a:gsLst>
                  <a:lin ang="5400000" scaled="0"/>
                </a:gradFill>
                <a:latin charset="-122" panose="020b0503020204020204" typeface="微软雅黑"/>
                <a:ea charset="-122" panose="020b0503020204020204" typeface="微软雅黑"/>
              </a:endParaRPr>
            </a:p>
          </p:txBody>
        </p:sp>
        <p:sp>
          <p:nvSpPr>
            <p:cNvPr id="13" name="文本框 12"/>
            <p:cNvSpPr txBox="1"/>
            <p:nvPr/>
          </p:nvSpPr>
          <p:spPr>
            <a:xfrm>
              <a:off x="3781991" y="2515735"/>
              <a:ext cx="1808480" cy="579120"/>
            </a:xfrm>
            <a:prstGeom prst="rect">
              <a:avLst/>
            </a:prstGeom>
            <a:noFill/>
            <a:effectLst/>
          </p:spPr>
          <p:txBody>
            <a:bodyPr rtlCol="0" wrap="none">
              <a:spAutoFit/>
            </a:bodyPr>
            <a:lstStyle/>
            <a:p>
              <a:r>
                <a:rPr altLang="en-US" lang="zh-CN" smtClean="0" sz="3200">
                  <a:solidFill>
                    <a:srgbClr val="FFFFFF"/>
                  </a:solidFill>
                  <a:latin charset="-122" panose="020b0503020204020204" typeface="微软雅黑"/>
                  <a:ea charset="-122" panose="020b0503020204020204" typeface="微软雅黑"/>
                </a:rPr>
                <a:t>团队精神</a:t>
              </a:r>
            </a:p>
          </p:txBody>
        </p:sp>
      </p:grpSp>
      <p:grpSp>
        <p:nvGrpSpPr>
          <p:cNvPr id="14" name="组合 13"/>
          <p:cNvGrpSpPr/>
          <p:nvPr/>
        </p:nvGrpSpPr>
        <p:grpSpPr>
          <a:xfrm>
            <a:off x="2430049" y="3977028"/>
            <a:ext cx="2566235" cy="1394517"/>
            <a:chOff x="2430049" y="3754957"/>
            <a:chExt cx="2566235" cy="1394517"/>
          </a:xfrm>
        </p:grpSpPr>
        <p:sp>
          <p:nvSpPr>
            <p:cNvPr id="15" name="Cloud Callout 9"/>
            <p:cNvSpPr/>
            <p:nvPr/>
          </p:nvSpPr>
          <p:spPr bwMode="auto">
            <a:xfrm>
              <a:off x="2430049" y="3754957"/>
              <a:ext cx="2566235" cy="1394517"/>
            </a:xfrm>
            <a:prstGeom prst="cloudCallout">
              <a:avLst>
                <a:gd fmla="val 68799" name="adj1"/>
                <a:gd fmla="val 17194" name="adj2"/>
              </a:avLst>
            </a:prstGeom>
            <a:solidFill>
              <a:srgbClr val="F69F95"/>
            </a:solidFill>
            <a:ln>
              <a:noFill/>
              <a:headEnd len="med" type="none" w="med"/>
              <a:tailEnd len="med" type="none" w="med"/>
            </a:ln>
            <a:effectLst/>
          </p:spPr>
          <p:style>
            <a:lnRef idx="1">
              <a:schemeClr val="accent2"/>
            </a:lnRef>
            <a:fillRef idx="3">
              <a:schemeClr val="accent2"/>
            </a:fillRef>
            <a:effectRef idx="2">
              <a:schemeClr val="accent2"/>
            </a:effectRef>
            <a:fontRef idx="minor">
              <a:schemeClr val="lt1"/>
            </a:fontRef>
          </p:style>
          <p:txBody>
            <a:bodyPr anchor="b" anchorCtr="0" bIns="71639" compatLnSpc="1" forceAA="0" fromWordArt="0" horzOverflow="overflow" lIns="0" numCol="1" rIns="35823" rot="0" rtlCol="0" spcCol="0" spcFirstLastPara="0" tIns="35823" vert="horz" vertOverflow="overflow" wrap="none">
              <a:noAutofit/>
            </a:bodyPr>
            <a:lstStyle/>
            <a:p>
              <a:endParaRPr lang="en-US" sz="2130">
                <a:gradFill>
                  <a:gsLst>
                    <a:gs pos="0">
                      <a:srgbClr val="FFFFFF"/>
                    </a:gs>
                    <a:gs pos="100000">
                      <a:srgbClr val="FFFFFF"/>
                    </a:gs>
                  </a:gsLst>
                  <a:lin ang="5400000" scaled="0"/>
                </a:gradFill>
                <a:latin charset="-122" panose="020b0503020204020204" typeface="微软雅黑"/>
                <a:ea charset="-122" panose="020b0503020204020204" typeface="微软雅黑"/>
              </a:endParaRPr>
            </a:p>
          </p:txBody>
        </p:sp>
        <p:sp>
          <p:nvSpPr>
            <p:cNvPr id="16" name="文本框 15"/>
            <p:cNvSpPr txBox="1"/>
            <p:nvPr/>
          </p:nvSpPr>
          <p:spPr>
            <a:xfrm>
              <a:off x="2800095" y="4159827"/>
              <a:ext cx="1808480" cy="579120"/>
            </a:xfrm>
            <a:prstGeom prst="rect">
              <a:avLst/>
            </a:prstGeom>
            <a:noFill/>
            <a:effectLst/>
          </p:spPr>
          <p:txBody>
            <a:bodyPr rtlCol="0" wrap="none">
              <a:spAutoFit/>
            </a:bodyPr>
            <a:lstStyle/>
            <a:p>
              <a:r>
                <a:rPr altLang="en-US" lang="zh-CN" smtClean="0" sz="3200">
                  <a:solidFill>
                    <a:srgbClr val="FFFFFF"/>
                  </a:solidFill>
                  <a:latin charset="-122" panose="020b0503020204020204" typeface="微软雅黑"/>
                  <a:ea charset="-122" panose="020b0503020204020204" typeface="微软雅黑"/>
                </a:rPr>
                <a:t>新的定位</a:t>
              </a:r>
            </a:p>
          </p:txBody>
        </p:sp>
      </p:grpSp>
      <p:grpSp>
        <p:nvGrpSpPr>
          <p:cNvPr id="17" name="组合 16"/>
          <p:cNvGrpSpPr/>
          <p:nvPr/>
        </p:nvGrpSpPr>
        <p:grpSpPr>
          <a:xfrm>
            <a:off x="6335243" y="2281256"/>
            <a:ext cx="2254621" cy="1383356"/>
            <a:chOff x="6335243" y="2059185"/>
            <a:chExt cx="2254621" cy="1383356"/>
          </a:xfrm>
        </p:grpSpPr>
        <p:sp>
          <p:nvSpPr>
            <p:cNvPr id="18" name="Cloud Callout 8"/>
            <p:cNvSpPr/>
            <p:nvPr/>
          </p:nvSpPr>
          <p:spPr bwMode="auto">
            <a:xfrm>
              <a:off x="6335243" y="2059185"/>
              <a:ext cx="2254621" cy="1383356"/>
            </a:xfrm>
            <a:prstGeom prst="cloudCallout">
              <a:avLst>
                <a:gd fmla="val -66639" name="adj1"/>
                <a:gd fmla="val 117063" name="adj2"/>
              </a:avLst>
            </a:prstGeom>
            <a:solidFill>
              <a:srgbClr val="F69F95"/>
            </a:solidFill>
            <a:ln>
              <a:noFill/>
              <a:headEnd len="med" type="none" w="med"/>
              <a:tailEnd len="med" type="none" w="med"/>
            </a:ln>
            <a:effectLst/>
          </p:spPr>
          <p:style>
            <a:lnRef idx="1">
              <a:schemeClr val="accent2"/>
            </a:lnRef>
            <a:fillRef idx="3">
              <a:schemeClr val="accent2"/>
            </a:fillRef>
            <a:effectRef idx="2">
              <a:schemeClr val="accent2"/>
            </a:effectRef>
            <a:fontRef idx="minor">
              <a:schemeClr val="lt1"/>
            </a:fontRef>
          </p:style>
          <p:txBody>
            <a:bodyPr anchor="b" anchorCtr="0" bIns="71639" compatLnSpc="1" forceAA="0" fromWordArt="0" horzOverflow="overflow" lIns="0" numCol="1" rIns="35823" rot="0" rtlCol="0" spcCol="0" spcFirstLastPara="0" tIns="35823" vert="horz" vertOverflow="overflow" wrap="none">
              <a:noAutofit/>
            </a:bodyPr>
            <a:lstStyle/>
            <a:p>
              <a:endParaRPr altLang="zh-CN" lang="en-US" sz="2130">
                <a:gradFill>
                  <a:gsLst>
                    <a:gs pos="0">
                      <a:srgbClr val="FFFFFF"/>
                    </a:gs>
                    <a:gs pos="100000">
                      <a:srgbClr val="FFFFFF"/>
                    </a:gs>
                  </a:gsLst>
                  <a:lin ang="5400000" scaled="0"/>
                </a:gradFill>
                <a:latin charset="-122" panose="020b0503020204020204" typeface="微软雅黑"/>
                <a:ea charset="-122" panose="020b0503020204020204" typeface="微软雅黑"/>
              </a:endParaRPr>
            </a:p>
          </p:txBody>
        </p:sp>
        <p:sp>
          <p:nvSpPr>
            <p:cNvPr id="19" name="文本框 18"/>
            <p:cNvSpPr txBox="1"/>
            <p:nvPr/>
          </p:nvSpPr>
          <p:spPr>
            <a:xfrm>
              <a:off x="6754666" y="2432612"/>
              <a:ext cx="1402080" cy="579120"/>
            </a:xfrm>
            <a:prstGeom prst="rect">
              <a:avLst/>
            </a:prstGeom>
            <a:noFill/>
            <a:effectLst/>
          </p:spPr>
          <p:txBody>
            <a:bodyPr rtlCol="0" wrap="none">
              <a:spAutoFit/>
            </a:bodyPr>
            <a:lstStyle/>
            <a:p>
              <a:r>
                <a:rPr altLang="en-US" lang="zh-CN" smtClean="0" sz="3200">
                  <a:solidFill>
                    <a:srgbClr val="FFFFFF"/>
                  </a:solidFill>
                  <a:latin charset="-122" panose="020b0503020204020204" typeface="微软雅黑"/>
                  <a:ea charset="-122" panose="020b0503020204020204" typeface="微软雅黑"/>
                </a:rPr>
                <a:t>责任感</a:t>
              </a:r>
            </a:p>
          </p:txBody>
        </p:sp>
      </p:grpSp>
      <p:grpSp>
        <p:nvGrpSpPr>
          <p:cNvPr id="20" name="组合 19"/>
          <p:cNvGrpSpPr/>
          <p:nvPr/>
        </p:nvGrpSpPr>
        <p:grpSpPr>
          <a:xfrm>
            <a:off x="7305917" y="3840354"/>
            <a:ext cx="2387794" cy="1550718"/>
            <a:chOff x="7305917" y="3618283"/>
            <a:chExt cx="2387794" cy="1550718"/>
          </a:xfrm>
        </p:grpSpPr>
        <p:sp>
          <p:nvSpPr>
            <p:cNvPr id="21" name="Cloud Callout 11"/>
            <p:cNvSpPr/>
            <p:nvPr/>
          </p:nvSpPr>
          <p:spPr bwMode="auto">
            <a:xfrm>
              <a:off x="7305917" y="3618283"/>
              <a:ext cx="2387794" cy="1550718"/>
            </a:xfrm>
            <a:prstGeom prst="cloudCallout">
              <a:avLst>
                <a:gd fmla="val -90339" name="adj1"/>
                <a:gd fmla="val 18228" name="adj2"/>
              </a:avLst>
            </a:prstGeom>
            <a:solidFill>
              <a:srgbClr val="8CBF4A"/>
            </a:solidFill>
            <a:ln>
              <a:noFill/>
              <a:headEnd len="med" type="none" w="med"/>
              <a:tailEnd len="med" type="none" w="med"/>
            </a:ln>
            <a:effectLst/>
          </p:spPr>
          <p:style>
            <a:lnRef idx="1">
              <a:schemeClr val="accent2"/>
            </a:lnRef>
            <a:fillRef idx="3">
              <a:schemeClr val="accent2"/>
            </a:fillRef>
            <a:effectRef idx="2">
              <a:schemeClr val="accent2"/>
            </a:effectRef>
            <a:fontRef idx="minor">
              <a:schemeClr val="lt1"/>
            </a:fontRef>
          </p:style>
          <p:txBody>
            <a:bodyPr anchor="b" anchorCtr="0" bIns="71639" compatLnSpc="1" forceAA="0" fromWordArt="0" horzOverflow="overflow" lIns="0" numCol="1" rIns="35823" rot="0" rtlCol="0" spcCol="0" spcFirstLastPara="0" tIns="35823" vert="horz" vertOverflow="overflow" wrap="none">
              <a:noAutofit/>
            </a:bodyPr>
            <a:lstStyle/>
            <a:p>
              <a:endParaRPr altLang="zh-CN" lang="en-US" sz="2130">
                <a:gradFill>
                  <a:gsLst>
                    <a:gs pos="0">
                      <a:srgbClr val="FFFFFF"/>
                    </a:gs>
                    <a:gs pos="100000">
                      <a:srgbClr val="FFFFFF"/>
                    </a:gs>
                  </a:gsLst>
                  <a:lin ang="5400000" scaled="0"/>
                </a:gradFill>
                <a:latin charset="-122" panose="020b0503020204020204" typeface="微软雅黑"/>
                <a:ea charset="-122" panose="020b0503020204020204" typeface="微软雅黑"/>
              </a:endParaRPr>
            </a:p>
          </p:txBody>
        </p:sp>
        <p:sp>
          <p:nvSpPr>
            <p:cNvPr id="22" name="文本框 21"/>
            <p:cNvSpPr txBox="1"/>
            <p:nvPr/>
          </p:nvSpPr>
          <p:spPr>
            <a:xfrm>
              <a:off x="7791929" y="4159826"/>
              <a:ext cx="1402080" cy="579120"/>
            </a:xfrm>
            <a:prstGeom prst="rect">
              <a:avLst/>
            </a:prstGeom>
            <a:noFill/>
            <a:effectLst/>
          </p:spPr>
          <p:txBody>
            <a:bodyPr rtlCol="0" wrap="none">
              <a:spAutoFit/>
            </a:bodyPr>
            <a:lstStyle/>
            <a:p>
              <a:r>
                <a:rPr altLang="en-US" lang="zh-CN" smtClean="0" sz="3200">
                  <a:solidFill>
                    <a:srgbClr val="FFFFFF"/>
                  </a:solidFill>
                  <a:latin charset="-122" panose="020b0503020204020204" typeface="微软雅黑"/>
                  <a:ea charset="-122" panose="020b0503020204020204" typeface="微软雅黑"/>
                </a:rPr>
                <a:t>使命感</a:t>
              </a:r>
            </a:p>
          </p:txBody>
        </p:sp>
      </p:grpSp>
      <p:sp>
        <p:nvSpPr>
          <p:cNvPr id="23" name="TextBox 12"/>
          <p:cNvSpPr txBox="1"/>
          <p:nvPr/>
        </p:nvSpPr>
        <p:spPr>
          <a:xfrm>
            <a:off x="73851" y="4190743"/>
            <a:ext cx="2356196" cy="1188720"/>
          </a:xfrm>
          <a:prstGeom prst="rect">
            <a:avLst/>
          </a:prstGeom>
          <a:noFill/>
        </p:spPr>
        <p:txBody>
          <a:bodyPr rtlCol="0" wrap="square">
            <a:spAutoFit/>
          </a:bodyPr>
          <a:lstStyle/>
          <a:p>
            <a:pPr>
              <a:lnSpc>
                <a:spcPct val="150000"/>
              </a:lnSpc>
            </a:pPr>
            <a:r>
              <a:rPr altLang="en-US" lang="zh-CN" smtClean="0" sz="1600">
                <a:solidFill>
                  <a:schemeClr val="tx1">
                    <a:lumMod val="85000"/>
                    <a:lumOff val="15000"/>
                  </a:schemeClr>
                </a:solidFill>
                <a:latin charset="-122" panose="020b0503020204020204" typeface="微软雅黑"/>
                <a:ea charset="-122" panose="020b0503020204020204" typeface="微软雅黑"/>
              </a:rPr>
              <a:t>这里输入简单的文字概述里输入简单文字概述这里简单输入简单文字</a:t>
            </a:r>
          </a:p>
        </p:txBody>
      </p:sp>
      <p:sp>
        <p:nvSpPr>
          <p:cNvPr id="24" name="TextBox 12"/>
          <p:cNvSpPr txBox="1"/>
          <p:nvPr/>
        </p:nvSpPr>
        <p:spPr>
          <a:xfrm>
            <a:off x="1058268" y="2264525"/>
            <a:ext cx="2356196" cy="1188720"/>
          </a:xfrm>
          <a:prstGeom prst="rect">
            <a:avLst/>
          </a:prstGeom>
          <a:noFill/>
        </p:spPr>
        <p:txBody>
          <a:bodyPr rtlCol="0" wrap="square">
            <a:spAutoFit/>
          </a:bodyPr>
          <a:lstStyle/>
          <a:p>
            <a:pPr>
              <a:lnSpc>
                <a:spcPct val="150000"/>
              </a:lnSpc>
            </a:pPr>
            <a:r>
              <a:rPr altLang="en-US" lang="zh-CN" smtClean="0" sz="1600">
                <a:solidFill>
                  <a:schemeClr val="tx1">
                    <a:lumMod val="85000"/>
                    <a:lumOff val="15000"/>
                  </a:schemeClr>
                </a:solidFill>
                <a:latin charset="-122" panose="020b0503020204020204" typeface="微软雅黑"/>
                <a:ea charset="-122" panose="020b0503020204020204" typeface="微软雅黑"/>
              </a:rPr>
              <a:t>这里输入简单的文字概述里输入简单文字概述这里简单输入简单文字</a:t>
            </a:r>
          </a:p>
        </p:txBody>
      </p:sp>
      <p:sp>
        <p:nvSpPr>
          <p:cNvPr id="25" name="TextBox 12"/>
          <p:cNvSpPr txBox="1"/>
          <p:nvPr/>
        </p:nvSpPr>
        <p:spPr>
          <a:xfrm>
            <a:off x="8886718" y="2269900"/>
            <a:ext cx="2356196" cy="1188720"/>
          </a:xfrm>
          <a:prstGeom prst="rect">
            <a:avLst/>
          </a:prstGeom>
          <a:noFill/>
        </p:spPr>
        <p:txBody>
          <a:bodyPr rtlCol="0" wrap="square">
            <a:spAutoFit/>
          </a:bodyPr>
          <a:lstStyle/>
          <a:p>
            <a:pPr>
              <a:lnSpc>
                <a:spcPct val="150000"/>
              </a:lnSpc>
            </a:pPr>
            <a:r>
              <a:rPr altLang="en-US" lang="zh-CN" smtClean="0" sz="1600">
                <a:solidFill>
                  <a:schemeClr val="tx1">
                    <a:lumMod val="85000"/>
                    <a:lumOff val="15000"/>
                  </a:schemeClr>
                </a:solidFill>
                <a:latin charset="-122" panose="020b0503020204020204" typeface="微软雅黑"/>
                <a:ea charset="-122" panose="020b0503020204020204" typeface="微软雅黑"/>
              </a:rPr>
              <a:t>这里输入简单的文字概述里输入简单文字概述这里简单输入简单文字</a:t>
            </a:r>
          </a:p>
        </p:txBody>
      </p:sp>
      <p:sp>
        <p:nvSpPr>
          <p:cNvPr id="26" name="TextBox 12"/>
          <p:cNvSpPr txBox="1"/>
          <p:nvPr/>
        </p:nvSpPr>
        <p:spPr>
          <a:xfrm>
            <a:off x="9835804" y="4190743"/>
            <a:ext cx="2356196" cy="1188720"/>
          </a:xfrm>
          <a:prstGeom prst="rect">
            <a:avLst/>
          </a:prstGeom>
          <a:noFill/>
        </p:spPr>
        <p:txBody>
          <a:bodyPr rtlCol="0" wrap="square">
            <a:spAutoFit/>
          </a:bodyPr>
          <a:lstStyle/>
          <a:p>
            <a:pPr>
              <a:lnSpc>
                <a:spcPct val="150000"/>
              </a:lnSpc>
            </a:pPr>
            <a:r>
              <a:rPr altLang="en-US" lang="zh-CN" smtClean="0" sz="1600">
                <a:solidFill>
                  <a:schemeClr val="tx1">
                    <a:lumMod val="85000"/>
                    <a:lumOff val="15000"/>
                  </a:schemeClr>
                </a:solidFill>
                <a:latin charset="-122" panose="020b0503020204020204" typeface="微软雅黑"/>
                <a:ea charset="-122" panose="020b0503020204020204" typeface="微软雅黑"/>
              </a:rPr>
              <a:t>这里输入简单的文字概述里输入简单文字概述这里简单输入简单文字</a:t>
            </a:r>
          </a:p>
        </p:txBody>
      </p:sp>
    </p:spTree>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38000" fill="hold" grpId="0" id="5" nodeType="withEffect" presetClass="entr" presetID="2" presetSubtype="4">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additive="base">
                                        <p:cTn dur="750" fill="hold" id="7"/>
                                        <p:tgtEl>
                                          <p:spTgt spid="10"/>
                                        </p:tgtEl>
                                        <p:attrNameLst>
                                          <p:attrName>ppt_x</p:attrName>
                                        </p:attrNameLst>
                                      </p:cBhvr>
                                      <p:tavLst>
                                        <p:tav tm="0">
                                          <p:val>
                                            <p:strVal val="#ppt_x"/>
                                          </p:val>
                                        </p:tav>
                                        <p:tav tm="100000">
                                          <p:val>
                                            <p:strVal val="#ppt_x"/>
                                          </p:val>
                                        </p:tav>
                                      </p:tavLst>
                                    </p:anim>
                                    <p:anim calcmode="lin" valueType="num">
                                      <p:cBhvr additive="base">
                                        <p:cTn dur="750" fill="hold" id="8"/>
                                        <p:tgtEl>
                                          <p:spTgt spid="10"/>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750"/>
                            </p:stCondLst>
                            <p:childTnLst>
                              <p:par>
                                <p:cTn fill="hold" id="10" nodeType="afterEffect" presetClass="entr" presetID="9" presetSubtype="0">
                                  <p:stCondLst>
                                    <p:cond delay="0"/>
                                  </p:stCondLst>
                                  <p:childTnLst>
                                    <p:set>
                                      <p:cBhvr>
                                        <p:cTn dur="1" fill="hold" id="11">
                                          <p:stCondLst>
                                            <p:cond delay="0"/>
                                          </p:stCondLst>
                                        </p:cTn>
                                        <p:tgtEl>
                                          <p:spTgt spid="14"/>
                                        </p:tgtEl>
                                        <p:attrNameLst>
                                          <p:attrName>style.visibility</p:attrName>
                                        </p:attrNameLst>
                                      </p:cBhvr>
                                      <p:to>
                                        <p:strVal val="visible"/>
                                      </p:to>
                                    </p:set>
                                    <p:animEffect filter="dissolve" transition="in">
                                      <p:cBhvr>
                                        <p:cTn dur="500" id="12"/>
                                        <p:tgtEl>
                                          <p:spTgt spid="14"/>
                                        </p:tgtEl>
                                      </p:cBhvr>
                                    </p:animEffect>
                                  </p:childTnLst>
                                </p:cTn>
                              </p:par>
                            </p:childTnLst>
                          </p:cTn>
                        </p:par>
                        <p:par>
                          <p:cTn fill="hold" id="13" nodeType="afterGroup">
                            <p:stCondLst>
                              <p:cond delay="1250"/>
                            </p:stCondLst>
                            <p:childTnLst>
                              <p:par>
                                <p:cTn fill="hold" id="14" nodeType="afterEffect" presetClass="entr" presetID="9" presetSubtype="0">
                                  <p:stCondLst>
                                    <p:cond delay="0"/>
                                  </p:stCondLst>
                                  <p:childTnLst>
                                    <p:set>
                                      <p:cBhvr>
                                        <p:cTn dur="1" fill="hold" id="15">
                                          <p:stCondLst>
                                            <p:cond delay="0"/>
                                          </p:stCondLst>
                                        </p:cTn>
                                        <p:tgtEl>
                                          <p:spTgt spid="11"/>
                                        </p:tgtEl>
                                        <p:attrNameLst>
                                          <p:attrName>style.visibility</p:attrName>
                                        </p:attrNameLst>
                                      </p:cBhvr>
                                      <p:to>
                                        <p:strVal val="visible"/>
                                      </p:to>
                                    </p:set>
                                    <p:animEffect filter="dissolve" transition="in">
                                      <p:cBhvr>
                                        <p:cTn dur="500" id="16"/>
                                        <p:tgtEl>
                                          <p:spTgt spid="11"/>
                                        </p:tgtEl>
                                      </p:cBhvr>
                                    </p:animEffect>
                                  </p:childTnLst>
                                </p:cTn>
                              </p:par>
                            </p:childTnLst>
                          </p:cTn>
                        </p:par>
                        <p:par>
                          <p:cTn fill="hold" id="17" nodeType="afterGroup">
                            <p:stCondLst>
                              <p:cond delay="1750"/>
                            </p:stCondLst>
                            <p:childTnLst>
                              <p:par>
                                <p:cTn fill="hold" id="18" nodeType="afterEffect" presetClass="entr" presetID="9" presetSubtype="0">
                                  <p:stCondLst>
                                    <p:cond delay="0"/>
                                  </p:stCondLst>
                                  <p:childTnLst>
                                    <p:set>
                                      <p:cBhvr>
                                        <p:cTn dur="1" fill="hold" id="19">
                                          <p:stCondLst>
                                            <p:cond delay="0"/>
                                          </p:stCondLst>
                                        </p:cTn>
                                        <p:tgtEl>
                                          <p:spTgt spid="17"/>
                                        </p:tgtEl>
                                        <p:attrNameLst>
                                          <p:attrName>style.visibility</p:attrName>
                                        </p:attrNameLst>
                                      </p:cBhvr>
                                      <p:to>
                                        <p:strVal val="visible"/>
                                      </p:to>
                                    </p:set>
                                    <p:animEffect filter="dissolve" transition="in">
                                      <p:cBhvr>
                                        <p:cTn dur="500" id="20"/>
                                        <p:tgtEl>
                                          <p:spTgt spid="17"/>
                                        </p:tgtEl>
                                      </p:cBhvr>
                                    </p:animEffect>
                                  </p:childTnLst>
                                </p:cTn>
                              </p:par>
                            </p:childTnLst>
                          </p:cTn>
                        </p:par>
                        <p:par>
                          <p:cTn fill="hold" id="21" nodeType="afterGroup">
                            <p:stCondLst>
                              <p:cond delay="2250"/>
                            </p:stCondLst>
                            <p:childTnLst>
                              <p:par>
                                <p:cTn fill="hold" id="22" nodeType="afterEffect" presetClass="entr" presetID="9" presetSubtype="0">
                                  <p:stCondLst>
                                    <p:cond delay="0"/>
                                  </p:stCondLst>
                                  <p:childTnLst>
                                    <p:set>
                                      <p:cBhvr>
                                        <p:cTn dur="1" fill="hold" id="23">
                                          <p:stCondLst>
                                            <p:cond delay="0"/>
                                          </p:stCondLst>
                                        </p:cTn>
                                        <p:tgtEl>
                                          <p:spTgt spid="20"/>
                                        </p:tgtEl>
                                        <p:attrNameLst>
                                          <p:attrName>style.visibility</p:attrName>
                                        </p:attrNameLst>
                                      </p:cBhvr>
                                      <p:to>
                                        <p:strVal val="visible"/>
                                      </p:to>
                                    </p:set>
                                    <p:animEffect filter="dissolve" transition="in">
                                      <p:cBhvr>
                                        <p:cTn dur="500" id="24"/>
                                        <p:tgtEl>
                                          <p:spTgt spid="20"/>
                                        </p:tgtEl>
                                      </p:cBhvr>
                                    </p:animEffect>
                                  </p:childTnLst>
                                </p:cTn>
                              </p:par>
                            </p:childTnLst>
                          </p:cTn>
                        </p:par>
                        <p:par>
                          <p:cTn fill="hold" id="25" nodeType="afterGroup">
                            <p:stCondLst>
                              <p:cond delay="2750"/>
                            </p:stCondLst>
                            <p:childTnLst>
                              <p:par>
                                <p:cTn fill="hold" grpId="0" id="26" nodeType="afterEffect" presetClass="entr" presetID="22" presetSubtype="8">
                                  <p:stCondLst>
                                    <p:cond delay="0"/>
                                  </p:stCondLst>
                                  <p:childTnLst>
                                    <p:set>
                                      <p:cBhvr>
                                        <p:cTn dur="1" fill="hold" id="27">
                                          <p:stCondLst>
                                            <p:cond delay="0"/>
                                          </p:stCondLst>
                                        </p:cTn>
                                        <p:tgtEl>
                                          <p:spTgt spid="23"/>
                                        </p:tgtEl>
                                        <p:attrNameLst>
                                          <p:attrName>style.visibility</p:attrName>
                                        </p:attrNameLst>
                                      </p:cBhvr>
                                      <p:to>
                                        <p:strVal val="visible"/>
                                      </p:to>
                                    </p:set>
                                    <p:animEffect filter="wipe(left)" transition="in">
                                      <p:cBhvr>
                                        <p:cTn dur="500" id="28"/>
                                        <p:tgtEl>
                                          <p:spTgt spid="23"/>
                                        </p:tgtEl>
                                      </p:cBhvr>
                                    </p:animEffect>
                                  </p:childTnLst>
                                </p:cTn>
                              </p:par>
                              <p:par>
                                <p:cTn fill="hold" grpId="0" id="29" nodeType="withEffect" presetClass="entr" presetID="22" presetSubtype="8">
                                  <p:stCondLst>
                                    <p:cond delay="250"/>
                                  </p:stCondLst>
                                  <p:childTnLst>
                                    <p:set>
                                      <p:cBhvr>
                                        <p:cTn dur="1" fill="hold" id="30">
                                          <p:stCondLst>
                                            <p:cond delay="0"/>
                                          </p:stCondLst>
                                        </p:cTn>
                                        <p:tgtEl>
                                          <p:spTgt spid="24"/>
                                        </p:tgtEl>
                                        <p:attrNameLst>
                                          <p:attrName>style.visibility</p:attrName>
                                        </p:attrNameLst>
                                      </p:cBhvr>
                                      <p:to>
                                        <p:strVal val="visible"/>
                                      </p:to>
                                    </p:set>
                                    <p:animEffect filter="wipe(left)" transition="in">
                                      <p:cBhvr>
                                        <p:cTn dur="500" id="31"/>
                                        <p:tgtEl>
                                          <p:spTgt spid="24"/>
                                        </p:tgtEl>
                                      </p:cBhvr>
                                    </p:animEffect>
                                  </p:childTnLst>
                                </p:cTn>
                              </p:par>
                              <p:par>
                                <p:cTn fill="hold" grpId="0" id="32" nodeType="withEffect" presetClass="entr" presetID="22" presetSubtype="8">
                                  <p:stCondLst>
                                    <p:cond delay="500"/>
                                  </p:stCondLst>
                                  <p:childTnLst>
                                    <p:set>
                                      <p:cBhvr>
                                        <p:cTn dur="1" fill="hold" id="33">
                                          <p:stCondLst>
                                            <p:cond delay="0"/>
                                          </p:stCondLst>
                                        </p:cTn>
                                        <p:tgtEl>
                                          <p:spTgt spid="25"/>
                                        </p:tgtEl>
                                        <p:attrNameLst>
                                          <p:attrName>style.visibility</p:attrName>
                                        </p:attrNameLst>
                                      </p:cBhvr>
                                      <p:to>
                                        <p:strVal val="visible"/>
                                      </p:to>
                                    </p:set>
                                    <p:animEffect filter="wipe(left)" transition="in">
                                      <p:cBhvr>
                                        <p:cTn dur="500" id="34"/>
                                        <p:tgtEl>
                                          <p:spTgt spid="25"/>
                                        </p:tgtEl>
                                      </p:cBhvr>
                                    </p:animEffect>
                                  </p:childTnLst>
                                </p:cTn>
                              </p:par>
                              <p:par>
                                <p:cTn fill="hold" grpId="0" id="35" nodeType="withEffect" presetClass="entr" presetID="22" presetSubtype="8">
                                  <p:stCondLst>
                                    <p:cond delay="750"/>
                                  </p:stCondLst>
                                  <p:childTnLst>
                                    <p:set>
                                      <p:cBhvr>
                                        <p:cTn dur="1" fill="hold" id="36">
                                          <p:stCondLst>
                                            <p:cond delay="0"/>
                                          </p:stCondLst>
                                        </p:cTn>
                                        <p:tgtEl>
                                          <p:spTgt spid="26"/>
                                        </p:tgtEl>
                                        <p:attrNameLst>
                                          <p:attrName>style.visibility</p:attrName>
                                        </p:attrNameLst>
                                      </p:cBhvr>
                                      <p:to>
                                        <p:strVal val="visible"/>
                                      </p:to>
                                    </p:set>
                                    <p:animEffect filter="wipe(left)" transition="in">
                                      <p:cBhvr>
                                        <p:cTn dur="500" id="37"/>
                                        <p:tgtEl>
                                          <p:spTgt spid="2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23"/>
      <p:bldP grpId="0" spid="24"/>
      <p:bldP grpId="0" spid="25"/>
      <p:bldP grpId="0" spid="26"/>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2" name="图片 41"/>
          <p:cNvPicPr>
            <a:picLocks noChangeAspect="1"/>
          </p:cNvPicPr>
          <p:nvPr/>
        </p:nvPicPr>
        <p:blipFill>
          <a:blip r:embed="rId2">
            <a:extLst>
              <a:ext uri="{28A0092B-C50C-407E-A947-70E740481C1C}">
                <a14:useLocalDpi val="0"/>
              </a:ext>
            </a:extLst>
          </a:blip>
          <a:stretch>
            <a:fillRect/>
          </a:stretch>
        </p:blipFill>
        <p:spPr>
          <a:xfrm flipH="1">
            <a:off x="-3" y="1760"/>
            <a:ext cx="2369130" cy="1990068"/>
          </a:xfrm>
          <a:prstGeom prst="rect">
            <a:avLst/>
          </a:prstGeom>
        </p:spPr>
      </p:pic>
      <p:pic>
        <p:nvPicPr>
          <p:cNvPr id="43" name="图片 42"/>
          <p:cNvPicPr>
            <a:picLocks noChangeAspect="1"/>
          </p:cNvPicPr>
          <p:nvPr/>
        </p:nvPicPr>
        <p:blipFill>
          <a:blip r:embed="rId3">
            <a:extLst>
              <a:ext uri="{28A0092B-C50C-407E-A947-70E740481C1C}">
                <a14:useLocalDpi val="0"/>
              </a:ext>
            </a:extLst>
          </a:blip>
          <a:stretch>
            <a:fillRect/>
          </a:stretch>
        </p:blipFill>
        <p:spPr>
          <a:xfrm flipV="1">
            <a:off x="10196945" y="0"/>
            <a:ext cx="1995055" cy="2110768"/>
          </a:xfrm>
          <a:prstGeom prst="rect">
            <a:avLst/>
          </a:prstGeom>
        </p:spPr>
      </p:pic>
      <p:sp>
        <p:nvSpPr>
          <p:cNvPr id="44" name="矩形 43"/>
          <p:cNvSpPr/>
          <p:nvPr/>
        </p:nvSpPr>
        <p:spPr>
          <a:xfrm rot="5400000">
            <a:off x="5666355" y="-2715645"/>
            <a:ext cx="886999" cy="7121239"/>
          </a:xfrm>
          <a:prstGeom prst="rect">
            <a:avLst/>
          </a:prstGeom>
          <a:noFill/>
          <a:ln w="50800">
            <a:solidFill>
              <a:srgbClr val="C3CBC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46" name="图片 45"/>
          <p:cNvPicPr>
            <a:picLocks noChangeAspect="1"/>
          </p:cNvPicPr>
          <p:nvPr/>
        </p:nvPicPr>
        <p:blipFill>
          <a:blip r:embed="rId4">
            <a:extLst>
              <a:ext uri="{28A0092B-C50C-407E-A947-70E740481C1C}">
                <a14:useLocalDpi val="0"/>
              </a:ext>
            </a:extLst>
          </a:blip>
          <a:stretch>
            <a:fillRect/>
          </a:stretch>
        </p:blipFill>
        <p:spPr>
          <a:xfrm>
            <a:off x="2579775" y="320189"/>
            <a:ext cx="1352353" cy="968285"/>
          </a:xfrm>
          <a:prstGeom prst="rect">
            <a:avLst/>
          </a:prstGeom>
        </p:spPr>
      </p:pic>
      <p:pic>
        <p:nvPicPr>
          <p:cNvPr id="47" name="图片 46"/>
          <p:cNvPicPr>
            <a:picLocks noChangeAspect="1"/>
          </p:cNvPicPr>
          <p:nvPr/>
        </p:nvPicPr>
        <p:blipFill>
          <a:blip r:embed="rId5">
            <a:extLst>
              <a:ext uri="{28A0092B-C50C-407E-A947-70E740481C1C}">
                <a14:useLocalDpi val="0"/>
              </a:ext>
            </a:extLst>
          </a:blip>
          <a:stretch>
            <a:fillRect/>
          </a:stretch>
        </p:blipFill>
        <p:spPr>
          <a:xfrm rot="16200000">
            <a:off x="8506310" y="207568"/>
            <a:ext cx="926125" cy="1335471"/>
          </a:xfrm>
          <a:prstGeom prst="rect">
            <a:avLst/>
          </a:prstGeom>
        </p:spPr>
      </p:pic>
      <p:sp>
        <p:nvSpPr>
          <p:cNvPr id="48" name="文本框 47"/>
          <p:cNvSpPr txBox="1"/>
          <p:nvPr/>
        </p:nvSpPr>
        <p:spPr>
          <a:xfrm>
            <a:off x="4575619" y="552586"/>
            <a:ext cx="3027680" cy="579120"/>
          </a:xfrm>
          <a:prstGeom prst="rect">
            <a:avLst/>
          </a:prstGeom>
          <a:noFill/>
          <a:effectLst/>
        </p:spPr>
        <p:txBody>
          <a:bodyPr rtlCol="0" wrap="none">
            <a:spAutoFit/>
          </a:bodyPr>
          <a:lstStyle/>
          <a:p>
            <a:r>
              <a:rPr altLang="en-US" b="1" lang="zh-CN" sz="3200">
                <a:solidFill>
                  <a:srgbClr val="6AA141"/>
                </a:solidFill>
                <a:latin charset="-122" panose="02010509060101010101" pitchFamily="49" typeface="幼圆"/>
                <a:ea charset="-122" panose="02010509060101010101" pitchFamily="49" typeface="幼圆"/>
              </a:rPr>
              <a:t>我对责任的理解</a:t>
            </a:r>
          </a:p>
        </p:txBody>
      </p:sp>
      <p:sp>
        <p:nvSpPr>
          <p:cNvPr id="49" name="矩形 48"/>
          <p:cNvSpPr/>
          <p:nvPr/>
        </p:nvSpPr>
        <p:spPr>
          <a:xfrm>
            <a:off x="-1086723" y="1992912"/>
            <a:ext cx="823485" cy="1471134"/>
          </a:xfrm>
          <a:prstGeom prst="rect">
            <a:avLst/>
          </a:prstGeom>
          <a:solidFill>
            <a:srgbClr val="7BAD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0" name="矩形 49"/>
          <p:cNvSpPr/>
          <p:nvPr/>
        </p:nvSpPr>
        <p:spPr>
          <a:xfrm>
            <a:off x="-1086724" y="3464046"/>
            <a:ext cx="823485" cy="1471134"/>
          </a:xfrm>
          <a:prstGeom prst="rect">
            <a:avLst/>
          </a:prstGeom>
          <a:solidFill>
            <a:srgbClr val="F69F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Freeform 5"/>
          <p:cNvSpPr>
            <a:spLocks noEditPoints="1"/>
          </p:cNvSpPr>
          <p:nvPr/>
        </p:nvSpPr>
        <p:spPr bwMode="auto">
          <a:xfrm>
            <a:off x="5710047" y="2538028"/>
            <a:ext cx="858502" cy="1147315"/>
          </a:xfrm>
          <a:custGeom>
            <a:gdLst>
              <a:gd fmla="*/ 143 w 708" name="T0"/>
              <a:gd fmla="*/ 358 h 965" name="T1"/>
              <a:gd fmla="*/ 218 w 708" name="T2"/>
              <a:gd fmla="*/ 534 h 965" name="T3"/>
              <a:gd fmla="*/ 278 w 708" name="T4"/>
              <a:gd fmla="*/ 675 h 965" name="T5"/>
              <a:gd fmla="*/ 415 w 708" name="T6"/>
              <a:gd fmla="*/ 679 h 965" name="T7"/>
              <a:gd fmla="*/ 445 w 708" name="T8"/>
              <a:gd fmla="*/ 623 h 965" name="T9"/>
              <a:gd fmla="*/ 521 w 708" name="T10"/>
              <a:gd fmla="*/ 482 h 965" name="T11"/>
              <a:gd fmla="*/ 354 w 708" name="T12"/>
              <a:gd fmla="*/ 147 h 965" name="T13"/>
              <a:gd fmla="*/ 293 w 708" name="T14"/>
              <a:gd fmla="*/ 723 h 965" name="T15"/>
              <a:gd fmla="*/ 224 w 708" name="T16"/>
              <a:gd fmla="*/ 643 h 965" name="T17"/>
              <a:gd fmla="*/ 150 w 708" name="T18"/>
              <a:gd fmla="*/ 506 h 965" name="T19"/>
              <a:gd fmla="*/ 354 w 708" name="T20"/>
              <a:gd fmla="*/ 103 h 965" name="T21"/>
              <a:gd fmla="*/ 558 w 708" name="T22"/>
              <a:gd fmla="*/ 506 h 965" name="T23"/>
              <a:gd fmla="*/ 485 w 708" name="T24"/>
              <a:gd fmla="*/ 643 h 965" name="T25"/>
              <a:gd fmla="*/ 415 w 708" name="T26"/>
              <a:gd fmla="*/ 723 h 965" name="T27"/>
              <a:gd fmla="*/ 253 w 708" name="T28"/>
              <a:gd fmla="*/ 865 h 965" name="T29"/>
              <a:gd fmla="*/ 425 w 708" name="T30"/>
              <a:gd fmla="*/ 898 h 965" name="T31"/>
              <a:gd fmla="*/ 425 w 708" name="T32"/>
              <a:gd fmla="*/ 832 h 965" name="T33"/>
              <a:gd fmla="*/ 274 w 708" name="T34"/>
              <a:gd fmla="*/ 885 h 965" name="T35"/>
              <a:gd fmla="*/ 438 w 708" name="T36"/>
              <a:gd fmla="*/ 885 h 965" name="T37"/>
              <a:gd fmla="*/ 459 w 708" name="T38"/>
              <a:gd fmla="*/ 865 h 965" name="T39"/>
              <a:gd fmla="*/ 253 w 708" name="T40"/>
              <a:gd fmla="*/ 762 h 965" name="T41"/>
              <a:gd fmla="*/ 459 w 708" name="T42"/>
              <a:gd fmla="*/ 865 h 965" name="T43"/>
              <a:gd fmla="*/ 457 w 708" name="T44"/>
              <a:gd fmla="*/ 403 h 965" name="T45"/>
              <a:gd fmla="*/ 388 w 708" name="T46"/>
              <a:gd fmla="*/ 472 h 965" name="T47"/>
              <a:gd fmla="*/ 321 w 708" name="T48"/>
              <a:gd fmla="*/ 472 h 965" name="T49"/>
              <a:gd fmla="*/ 251 w 708" name="T50"/>
              <a:gd fmla="*/ 403 h 965" name="T51"/>
              <a:gd fmla="*/ 251 w 708" name="T52"/>
              <a:gd fmla="*/ 336 h 965" name="T53"/>
              <a:gd fmla="*/ 321 w 708" name="T54"/>
              <a:gd fmla="*/ 267 h 965" name="T55"/>
              <a:gd fmla="*/ 388 w 708" name="T56"/>
              <a:gd fmla="*/ 267 h 965" name="T57"/>
              <a:gd fmla="*/ 457 w 708" name="T58"/>
              <a:gd fmla="*/ 336 h 965" name="T59"/>
              <a:gd fmla="*/ 681 w 708" name="T60"/>
              <a:gd fmla="*/ 326 h 965" name="T61"/>
              <a:gd fmla="*/ 644 w 708" name="T62"/>
              <a:gd fmla="*/ 358 h 965" name="T63"/>
              <a:gd fmla="*/ 681 w 708" name="T64"/>
              <a:gd fmla="*/ 379 h 965" name="T65"/>
              <a:gd fmla="*/ 681 w 708" name="T66"/>
              <a:gd fmla="*/ 326 h 965" name="T67"/>
              <a:gd fmla="*/ 603 w 708" name="T68"/>
              <a:gd fmla="*/ 142 h 965" name="T69"/>
              <a:gd fmla="*/ 565 w 708" name="T70"/>
              <a:gd fmla="*/ 105 h 965" name="T71"/>
              <a:gd fmla="*/ 576 w 708" name="T72"/>
              <a:gd fmla="*/ 170 h 965" name="T73"/>
              <a:gd fmla="*/ 380 w 708" name="T74"/>
              <a:gd fmla="*/ 69 h 965" name="T75"/>
              <a:gd fmla="*/ 354 w 708" name="T76"/>
              <a:gd fmla="*/ 0 h 965" name="T77"/>
              <a:gd fmla="*/ 327 w 708" name="T78"/>
              <a:gd fmla="*/ 69 h 965" name="T79"/>
              <a:gd fmla="*/ 130 w 708" name="T80"/>
              <a:gd fmla="*/ 173 h 965" name="T81"/>
              <a:gd fmla="*/ 142 w 708" name="T82"/>
              <a:gd fmla="*/ 110 h 965" name="T83"/>
              <a:gd fmla="*/ 104 w 708" name="T84"/>
              <a:gd fmla="*/ 147 h 965" name="T85"/>
              <a:gd fmla="*/ 63 w 708" name="T86"/>
              <a:gd fmla="*/ 358 h 965" name="T87"/>
              <a:gd fmla="*/ 28 w 708" name="T88"/>
              <a:gd fmla="*/ 326 h 965" name="T89"/>
              <a:gd fmla="*/ 28 w 708" name="T90"/>
              <a:gd fmla="*/ 379 h 965" name="T91"/>
              <a:gd fmla="*/ 63 w 708" name="T92"/>
              <a:gd fmla="*/ 358 h 965"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964" w="708">
                <a:moveTo>
                  <a:pt x="354" y="147"/>
                </a:moveTo>
                <a:cubicBezTo>
                  <a:pt x="238" y="147"/>
                  <a:pt x="143" y="242"/>
                  <a:pt x="143" y="358"/>
                </a:cubicBezTo>
                <a:cubicBezTo>
                  <a:pt x="143" y="414"/>
                  <a:pt x="187" y="481"/>
                  <a:pt x="187" y="482"/>
                </a:cubicBezTo>
                <a:cubicBezTo>
                  <a:pt x="196" y="496"/>
                  <a:pt x="210" y="519"/>
                  <a:pt x="218" y="534"/>
                </a:cubicBezTo>
                <a:lnTo>
                  <a:pt x="263" y="623"/>
                </a:lnTo>
                <a:cubicBezTo>
                  <a:pt x="272" y="640"/>
                  <a:pt x="278" y="662"/>
                  <a:pt x="278" y="675"/>
                </a:cubicBezTo>
                <a:cubicBezTo>
                  <a:pt x="279" y="675"/>
                  <a:pt x="284" y="679"/>
                  <a:pt x="293" y="679"/>
                </a:cubicBezTo>
                <a:lnTo>
                  <a:pt x="415" y="679"/>
                </a:lnTo>
                <a:cubicBezTo>
                  <a:pt x="425" y="679"/>
                  <a:pt x="430" y="675"/>
                  <a:pt x="430" y="674"/>
                </a:cubicBezTo>
                <a:cubicBezTo>
                  <a:pt x="430" y="662"/>
                  <a:pt x="437" y="640"/>
                  <a:pt x="445" y="623"/>
                </a:cubicBezTo>
                <a:lnTo>
                  <a:pt x="491" y="534"/>
                </a:lnTo>
                <a:cubicBezTo>
                  <a:pt x="498" y="519"/>
                  <a:pt x="512" y="496"/>
                  <a:pt x="521" y="482"/>
                </a:cubicBezTo>
                <a:cubicBezTo>
                  <a:pt x="537" y="458"/>
                  <a:pt x="565" y="403"/>
                  <a:pt x="565" y="358"/>
                </a:cubicBezTo>
                <a:cubicBezTo>
                  <a:pt x="565" y="242"/>
                  <a:pt x="471" y="147"/>
                  <a:pt x="354" y="147"/>
                </a:cubicBezTo>
                <a:close/>
                <a:moveTo>
                  <a:pt x="415" y="723"/>
                </a:moveTo>
                <a:lnTo>
                  <a:pt x="293" y="723"/>
                </a:lnTo>
                <a:cubicBezTo>
                  <a:pt x="260" y="723"/>
                  <a:pt x="234" y="702"/>
                  <a:pt x="234" y="675"/>
                </a:cubicBezTo>
                <a:cubicBezTo>
                  <a:pt x="234" y="671"/>
                  <a:pt x="231" y="656"/>
                  <a:pt x="224" y="643"/>
                </a:cubicBezTo>
                <a:lnTo>
                  <a:pt x="178" y="554"/>
                </a:lnTo>
                <a:cubicBezTo>
                  <a:pt x="171" y="540"/>
                  <a:pt x="159" y="519"/>
                  <a:pt x="150" y="506"/>
                </a:cubicBezTo>
                <a:cubicBezTo>
                  <a:pt x="145" y="498"/>
                  <a:pt x="99" y="426"/>
                  <a:pt x="99" y="358"/>
                </a:cubicBezTo>
                <a:cubicBezTo>
                  <a:pt x="99" y="217"/>
                  <a:pt x="213" y="103"/>
                  <a:pt x="354" y="103"/>
                </a:cubicBezTo>
                <a:cubicBezTo>
                  <a:pt x="495" y="103"/>
                  <a:pt x="610" y="217"/>
                  <a:pt x="610" y="358"/>
                </a:cubicBezTo>
                <a:cubicBezTo>
                  <a:pt x="610" y="426"/>
                  <a:pt x="564" y="498"/>
                  <a:pt x="558" y="506"/>
                </a:cubicBezTo>
                <a:cubicBezTo>
                  <a:pt x="550" y="519"/>
                  <a:pt x="537" y="541"/>
                  <a:pt x="530" y="554"/>
                </a:cubicBezTo>
                <a:lnTo>
                  <a:pt x="485" y="643"/>
                </a:lnTo>
                <a:cubicBezTo>
                  <a:pt x="478" y="656"/>
                  <a:pt x="474" y="671"/>
                  <a:pt x="474" y="675"/>
                </a:cubicBezTo>
                <a:cubicBezTo>
                  <a:pt x="474" y="702"/>
                  <a:pt x="448" y="723"/>
                  <a:pt x="415" y="723"/>
                </a:cubicBezTo>
                <a:close/>
                <a:moveTo>
                  <a:pt x="287" y="832"/>
                </a:moveTo>
                <a:cubicBezTo>
                  <a:pt x="268" y="832"/>
                  <a:pt x="253" y="847"/>
                  <a:pt x="253" y="865"/>
                </a:cubicBezTo>
                <a:cubicBezTo>
                  <a:pt x="253" y="883"/>
                  <a:pt x="268" y="898"/>
                  <a:pt x="287" y="898"/>
                </a:cubicBezTo>
                <a:lnTo>
                  <a:pt x="425" y="898"/>
                </a:lnTo>
                <a:cubicBezTo>
                  <a:pt x="444" y="898"/>
                  <a:pt x="459" y="883"/>
                  <a:pt x="459" y="865"/>
                </a:cubicBezTo>
                <a:cubicBezTo>
                  <a:pt x="459" y="847"/>
                  <a:pt x="444" y="832"/>
                  <a:pt x="425" y="832"/>
                </a:cubicBezTo>
                <a:lnTo>
                  <a:pt x="287" y="832"/>
                </a:lnTo>
                <a:close/>
                <a:moveTo>
                  <a:pt x="274" y="885"/>
                </a:moveTo>
                <a:cubicBezTo>
                  <a:pt x="275" y="929"/>
                  <a:pt x="312" y="965"/>
                  <a:pt x="356" y="965"/>
                </a:cubicBezTo>
                <a:cubicBezTo>
                  <a:pt x="401" y="965"/>
                  <a:pt x="437" y="929"/>
                  <a:pt x="438" y="885"/>
                </a:cubicBezTo>
                <a:lnTo>
                  <a:pt x="274" y="885"/>
                </a:lnTo>
                <a:close/>
                <a:moveTo>
                  <a:pt x="459" y="865"/>
                </a:moveTo>
                <a:lnTo>
                  <a:pt x="253" y="865"/>
                </a:lnTo>
                <a:lnTo>
                  <a:pt x="253" y="762"/>
                </a:lnTo>
                <a:lnTo>
                  <a:pt x="459" y="762"/>
                </a:lnTo>
                <a:lnTo>
                  <a:pt x="459" y="865"/>
                </a:lnTo>
                <a:close/>
                <a:moveTo>
                  <a:pt x="491" y="369"/>
                </a:moveTo>
                <a:cubicBezTo>
                  <a:pt x="491" y="388"/>
                  <a:pt x="476" y="403"/>
                  <a:pt x="457" y="403"/>
                </a:cubicBezTo>
                <a:lnTo>
                  <a:pt x="388" y="403"/>
                </a:lnTo>
                <a:lnTo>
                  <a:pt x="388" y="472"/>
                </a:lnTo>
                <a:cubicBezTo>
                  <a:pt x="388" y="491"/>
                  <a:pt x="373" y="506"/>
                  <a:pt x="354" y="506"/>
                </a:cubicBezTo>
                <a:cubicBezTo>
                  <a:pt x="336" y="506"/>
                  <a:pt x="321" y="491"/>
                  <a:pt x="321" y="472"/>
                </a:cubicBezTo>
                <a:lnTo>
                  <a:pt x="321" y="403"/>
                </a:lnTo>
                <a:lnTo>
                  <a:pt x="251" y="403"/>
                </a:lnTo>
                <a:cubicBezTo>
                  <a:pt x="233" y="403"/>
                  <a:pt x="218" y="388"/>
                  <a:pt x="218" y="369"/>
                </a:cubicBezTo>
                <a:cubicBezTo>
                  <a:pt x="218" y="351"/>
                  <a:pt x="233" y="336"/>
                  <a:pt x="251" y="336"/>
                </a:cubicBezTo>
                <a:lnTo>
                  <a:pt x="321" y="336"/>
                </a:lnTo>
                <a:lnTo>
                  <a:pt x="321" y="267"/>
                </a:lnTo>
                <a:cubicBezTo>
                  <a:pt x="321" y="248"/>
                  <a:pt x="336" y="233"/>
                  <a:pt x="354" y="233"/>
                </a:cubicBezTo>
                <a:cubicBezTo>
                  <a:pt x="373" y="233"/>
                  <a:pt x="388" y="248"/>
                  <a:pt x="388" y="267"/>
                </a:cubicBezTo>
                <a:lnTo>
                  <a:pt x="388" y="336"/>
                </a:lnTo>
                <a:lnTo>
                  <a:pt x="457" y="336"/>
                </a:lnTo>
                <a:cubicBezTo>
                  <a:pt x="476" y="336"/>
                  <a:pt x="491" y="351"/>
                  <a:pt x="491" y="369"/>
                </a:cubicBezTo>
                <a:close/>
                <a:moveTo>
                  <a:pt x="681" y="326"/>
                </a:moveTo>
                <a:lnTo>
                  <a:pt x="643" y="326"/>
                </a:lnTo>
                <a:cubicBezTo>
                  <a:pt x="644" y="337"/>
                  <a:pt x="644" y="347"/>
                  <a:pt x="644" y="358"/>
                </a:cubicBezTo>
                <a:cubicBezTo>
                  <a:pt x="644" y="365"/>
                  <a:pt x="644" y="372"/>
                  <a:pt x="643" y="379"/>
                </a:cubicBezTo>
                <a:lnTo>
                  <a:pt x="681" y="379"/>
                </a:lnTo>
                <a:cubicBezTo>
                  <a:pt x="696" y="379"/>
                  <a:pt x="708" y="367"/>
                  <a:pt x="708" y="353"/>
                </a:cubicBezTo>
                <a:cubicBezTo>
                  <a:pt x="708" y="338"/>
                  <a:pt x="696" y="326"/>
                  <a:pt x="681" y="326"/>
                </a:cubicBezTo>
                <a:close/>
                <a:moveTo>
                  <a:pt x="576" y="170"/>
                </a:moveTo>
                <a:lnTo>
                  <a:pt x="603" y="142"/>
                </a:lnTo>
                <a:cubicBezTo>
                  <a:pt x="614" y="132"/>
                  <a:pt x="614" y="114"/>
                  <a:pt x="604" y="104"/>
                </a:cubicBezTo>
                <a:cubicBezTo>
                  <a:pt x="593" y="94"/>
                  <a:pt x="576" y="94"/>
                  <a:pt x="565" y="105"/>
                </a:cubicBezTo>
                <a:lnTo>
                  <a:pt x="538" y="133"/>
                </a:lnTo>
                <a:cubicBezTo>
                  <a:pt x="551" y="144"/>
                  <a:pt x="564" y="156"/>
                  <a:pt x="576" y="170"/>
                </a:cubicBezTo>
                <a:close/>
                <a:moveTo>
                  <a:pt x="354" y="67"/>
                </a:moveTo>
                <a:cubicBezTo>
                  <a:pt x="362" y="67"/>
                  <a:pt x="371" y="68"/>
                  <a:pt x="380" y="69"/>
                </a:cubicBezTo>
                <a:lnTo>
                  <a:pt x="380" y="28"/>
                </a:lnTo>
                <a:cubicBezTo>
                  <a:pt x="380" y="12"/>
                  <a:pt x="368" y="0"/>
                  <a:pt x="354" y="0"/>
                </a:cubicBezTo>
                <a:cubicBezTo>
                  <a:pt x="339" y="0"/>
                  <a:pt x="327" y="12"/>
                  <a:pt x="327" y="28"/>
                </a:cubicBezTo>
                <a:lnTo>
                  <a:pt x="327" y="69"/>
                </a:lnTo>
                <a:cubicBezTo>
                  <a:pt x="336" y="68"/>
                  <a:pt x="345" y="67"/>
                  <a:pt x="354" y="67"/>
                </a:cubicBezTo>
                <a:close/>
                <a:moveTo>
                  <a:pt x="130" y="173"/>
                </a:moveTo>
                <a:cubicBezTo>
                  <a:pt x="141" y="159"/>
                  <a:pt x="154" y="147"/>
                  <a:pt x="167" y="136"/>
                </a:cubicBezTo>
                <a:lnTo>
                  <a:pt x="142" y="110"/>
                </a:lnTo>
                <a:cubicBezTo>
                  <a:pt x="131" y="99"/>
                  <a:pt x="114" y="99"/>
                  <a:pt x="103" y="109"/>
                </a:cubicBezTo>
                <a:cubicBezTo>
                  <a:pt x="93" y="119"/>
                  <a:pt x="93" y="136"/>
                  <a:pt x="104" y="147"/>
                </a:cubicBezTo>
                <a:lnTo>
                  <a:pt x="130" y="173"/>
                </a:lnTo>
                <a:close/>
                <a:moveTo>
                  <a:pt x="63" y="358"/>
                </a:moveTo>
                <a:cubicBezTo>
                  <a:pt x="63" y="347"/>
                  <a:pt x="64" y="337"/>
                  <a:pt x="65" y="326"/>
                </a:cubicBezTo>
                <a:lnTo>
                  <a:pt x="28" y="326"/>
                </a:lnTo>
                <a:cubicBezTo>
                  <a:pt x="12" y="326"/>
                  <a:pt x="0" y="338"/>
                  <a:pt x="0" y="353"/>
                </a:cubicBezTo>
                <a:cubicBezTo>
                  <a:pt x="0" y="367"/>
                  <a:pt x="12" y="379"/>
                  <a:pt x="28" y="379"/>
                </a:cubicBezTo>
                <a:lnTo>
                  <a:pt x="65" y="379"/>
                </a:lnTo>
                <a:cubicBezTo>
                  <a:pt x="64" y="372"/>
                  <a:pt x="63" y="365"/>
                  <a:pt x="63" y="358"/>
                </a:cubicBezTo>
                <a:close/>
              </a:path>
            </a:pathLst>
          </a:custGeom>
          <a:solidFill>
            <a:srgbClr val="24211D"/>
          </a:solidFill>
          <a:ln>
            <a:noFill/>
          </a:ln>
          <a:extLst>
            <a:ext uri="{91240B29-F687-4F45-9708-019B960494DF}">
              <a14:hiddenLine w="9525">
                <a:solidFill>
                  <a:srgbClr val="000000"/>
                </a:solidFill>
                <a:round/>
              </a14:hiddenLine>
            </a:ext>
          </a:extLst>
        </p:spPr>
        <p:txBody>
          <a:bodyPr anchor="t" anchorCtr="0" bIns="45702" compatLnSpc="1" lIns="91404" numCol="1" rIns="91404" tIns="45702" vert="horz" wrap="square"/>
          <a:lstStyle/>
          <a:p>
            <a:endParaRPr altLang="en-US" lang="zh-CN" sz="1800"/>
          </a:p>
        </p:txBody>
      </p:sp>
      <p:sp>
        <p:nvSpPr>
          <p:cNvPr id="11" name="Freeform 5"/>
          <p:cNvSpPr/>
          <p:nvPr/>
        </p:nvSpPr>
        <p:spPr bwMode="auto">
          <a:xfrm>
            <a:off x="4528957" y="1665750"/>
            <a:ext cx="1515471" cy="2321606"/>
          </a:xfrm>
          <a:custGeom>
            <a:gdLst>
              <a:gd fmla="*/ 207 w 1797" name="T0"/>
              <a:gd fmla="*/ 2754 h 2754" name="T1"/>
              <a:gd fmla="*/ 0 w 1797" name="T2"/>
              <a:gd fmla="*/ 1892 h 2754" name="T3"/>
              <a:gd fmla="*/ 1797 w 1797" name="T4"/>
              <a:gd fmla="*/ 0 h 2754" name="T5"/>
              <a:gd fmla="*/ 1797 w 1797" name="T6"/>
              <a:gd fmla="*/ 592 h 2754" name="T7"/>
              <a:gd fmla="*/ 591 w 1797" name="T8"/>
              <a:gd fmla="*/ 1892 h 2754" name="T9"/>
              <a:gd fmla="*/ 720 w 1797" name="T10"/>
              <a:gd fmla="*/ 2458 h 2754" name="T11"/>
              <a:gd fmla="*/ 207 w 1797" name="T12"/>
              <a:gd fmla="*/ 2754 h 2754" name="T13"/>
            </a:gdLst>
            <a:cxnLst>
              <a:cxn ang="0">
                <a:pos x="T0" y="T1"/>
              </a:cxn>
              <a:cxn ang="0">
                <a:pos x="T2" y="T3"/>
              </a:cxn>
              <a:cxn ang="0">
                <a:pos x="T4" y="T5"/>
              </a:cxn>
              <a:cxn ang="0">
                <a:pos x="T6" y="T7"/>
              </a:cxn>
              <a:cxn ang="0">
                <a:pos x="T8" y="T9"/>
              </a:cxn>
              <a:cxn ang="0">
                <a:pos x="T10" y="T11"/>
              </a:cxn>
              <a:cxn ang="0">
                <a:pos x="T12" y="T13"/>
              </a:cxn>
            </a:cxnLst>
            <a:rect b="b" l="0" r="r" t="0"/>
            <a:pathLst>
              <a:path h="2754" w="1796">
                <a:moveTo>
                  <a:pt x="207" y="2754"/>
                </a:moveTo>
                <a:cubicBezTo>
                  <a:pt x="75" y="2495"/>
                  <a:pt x="0" y="2202"/>
                  <a:pt x="0" y="1892"/>
                </a:cubicBezTo>
                <a:cubicBezTo>
                  <a:pt x="0" y="878"/>
                  <a:pt x="796" y="50"/>
                  <a:pt x="1797" y="0"/>
                </a:cubicBezTo>
                <a:lnTo>
                  <a:pt x="1797" y="592"/>
                </a:lnTo>
                <a:cubicBezTo>
                  <a:pt x="1123" y="642"/>
                  <a:pt x="591" y="1205"/>
                  <a:pt x="591" y="1892"/>
                </a:cubicBezTo>
                <a:cubicBezTo>
                  <a:pt x="591" y="2094"/>
                  <a:pt x="637" y="2286"/>
                  <a:pt x="720" y="2458"/>
                </a:cubicBezTo>
                <a:lnTo>
                  <a:pt x="207" y="2754"/>
                </a:lnTo>
                <a:close/>
              </a:path>
            </a:pathLst>
          </a:custGeom>
          <a:solidFill>
            <a:srgbClr val="F69F95"/>
          </a:solidFill>
          <a:ln>
            <a:noFill/>
          </a:ln>
        </p:spPr>
        <p:txBody>
          <a:bodyPr anchor="t" anchorCtr="0" bIns="45702" compatLnSpc="1" lIns="91404" numCol="1" rIns="91404" tIns="45702" vert="horz" wrap="square"/>
          <a:lstStyle/>
          <a:p>
            <a:endParaRPr altLang="en-US" lang="zh-CN" sz="1800">
              <a:solidFill>
                <a:schemeClr val="accent3"/>
              </a:solidFill>
            </a:endParaRPr>
          </a:p>
        </p:txBody>
      </p:sp>
      <p:sp>
        <p:nvSpPr>
          <p:cNvPr id="12" name="Freeform 6"/>
          <p:cNvSpPr/>
          <p:nvPr/>
        </p:nvSpPr>
        <p:spPr bwMode="auto">
          <a:xfrm>
            <a:off x="4784445" y="3879448"/>
            <a:ext cx="2681827" cy="977518"/>
          </a:xfrm>
          <a:custGeom>
            <a:gdLst>
              <a:gd fmla="*/ 3180 w 3180" name="T0"/>
              <a:gd fmla="*/ 296 h 1160" name="T1"/>
              <a:gd fmla="*/ 1590 w 3180" name="T2"/>
              <a:gd fmla="*/ 1160 h 1160" name="T3"/>
              <a:gd fmla="*/ 0 w 3180" name="T4"/>
              <a:gd fmla="*/ 296 h 1160" name="T5"/>
              <a:gd fmla="*/ 513 w 3180" name="T6"/>
              <a:gd fmla="*/ 0 h 1160" name="T7"/>
              <a:gd fmla="*/ 1590 w 3180" name="T8"/>
              <a:gd fmla="*/ 570 h 1160" name="T9"/>
              <a:gd fmla="*/ 2667 w 3180" name="T10"/>
              <a:gd fmla="*/ 0 h 1160" name="T11"/>
              <a:gd fmla="*/ 3180 w 3180" name="T12"/>
              <a:gd fmla="*/ 296 h 1160" name="T13"/>
            </a:gdLst>
            <a:cxnLst>
              <a:cxn ang="0">
                <a:pos x="T0" y="T1"/>
              </a:cxn>
              <a:cxn ang="0">
                <a:pos x="T2" y="T3"/>
              </a:cxn>
              <a:cxn ang="0">
                <a:pos x="T4" y="T5"/>
              </a:cxn>
              <a:cxn ang="0">
                <a:pos x="T6" y="T7"/>
              </a:cxn>
              <a:cxn ang="0">
                <a:pos x="T8" y="T9"/>
              </a:cxn>
              <a:cxn ang="0">
                <a:pos x="T10" y="T11"/>
              </a:cxn>
              <a:cxn ang="0">
                <a:pos x="T12" y="T13"/>
              </a:cxn>
            </a:cxnLst>
            <a:rect b="b" l="0" r="r" t="0"/>
            <a:pathLst>
              <a:path h="1160" w="3180">
                <a:moveTo>
                  <a:pt x="3180" y="296"/>
                </a:moveTo>
                <a:cubicBezTo>
                  <a:pt x="2842" y="816"/>
                  <a:pt x="2256" y="1160"/>
                  <a:pt x="1590" y="1160"/>
                </a:cubicBezTo>
                <a:cubicBezTo>
                  <a:pt x="924" y="1160"/>
                  <a:pt x="338" y="816"/>
                  <a:pt x="0" y="296"/>
                </a:cubicBezTo>
                <a:lnTo>
                  <a:pt x="513" y="0"/>
                </a:lnTo>
                <a:cubicBezTo>
                  <a:pt x="748" y="344"/>
                  <a:pt x="1143" y="570"/>
                  <a:pt x="1590" y="570"/>
                </a:cubicBezTo>
                <a:cubicBezTo>
                  <a:pt x="2038" y="570"/>
                  <a:pt x="2432" y="344"/>
                  <a:pt x="2667" y="0"/>
                </a:cubicBezTo>
                <a:lnTo>
                  <a:pt x="3180" y="296"/>
                </a:lnTo>
                <a:close/>
              </a:path>
            </a:pathLst>
          </a:custGeom>
          <a:solidFill>
            <a:srgbClr val="A5A5A5"/>
          </a:solidFill>
          <a:ln>
            <a:noFill/>
          </a:ln>
        </p:spPr>
        <p:txBody>
          <a:bodyPr anchor="t" anchorCtr="0" bIns="45702" compatLnSpc="1" lIns="91404" numCol="1" rIns="91404" tIns="45702" vert="horz" wrap="square"/>
          <a:lstStyle/>
          <a:p>
            <a:endParaRPr altLang="en-US" lang="zh-CN" sz="1800">
              <a:solidFill>
                <a:schemeClr val="accent3"/>
              </a:solidFill>
            </a:endParaRPr>
          </a:p>
        </p:txBody>
      </p:sp>
      <p:sp>
        <p:nvSpPr>
          <p:cNvPr id="13" name="Freeform 7"/>
          <p:cNvSpPr/>
          <p:nvPr/>
        </p:nvSpPr>
        <p:spPr bwMode="auto">
          <a:xfrm>
            <a:off x="6207876" y="1644373"/>
            <a:ext cx="1513884" cy="2321606"/>
          </a:xfrm>
          <a:custGeom>
            <a:gdLst>
              <a:gd fmla="*/ 0 w 1797" name="T0"/>
              <a:gd fmla="*/ 0 h 2754" name="T1"/>
              <a:gd fmla="*/ 1797 w 1797" name="T2"/>
              <a:gd fmla="*/ 1892 h 2754" name="T3"/>
              <a:gd fmla="*/ 1590 w 1797" name="T4"/>
              <a:gd fmla="*/ 2754 h 2754" name="T5"/>
              <a:gd fmla="*/ 1077 w 1797" name="T6"/>
              <a:gd fmla="*/ 2458 h 2754" name="T7"/>
              <a:gd fmla="*/ 1206 w 1797" name="T8"/>
              <a:gd fmla="*/ 1892 h 2754" name="T9"/>
              <a:gd fmla="*/ 0 w 1797" name="T10"/>
              <a:gd fmla="*/ 592 h 2754" name="T11"/>
              <a:gd fmla="*/ 0 w 1797" name="T12"/>
              <a:gd fmla="*/ 0 h 2754" name="T13"/>
            </a:gdLst>
            <a:cxnLst>
              <a:cxn ang="0">
                <a:pos x="T0" y="T1"/>
              </a:cxn>
              <a:cxn ang="0">
                <a:pos x="T2" y="T3"/>
              </a:cxn>
              <a:cxn ang="0">
                <a:pos x="T4" y="T5"/>
              </a:cxn>
              <a:cxn ang="0">
                <a:pos x="T6" y="T7"/>
              </a:cxn>
              <a:cxn ang="0">
                <a:pos x="T8" y="T9"/>
              </a:cxn>
              <a:cxn ang="0">
                <a:pos x="T10" y="T11"/>
              </a:cxn>
              <a:cxn ang="0">
                <a:pos x="T12" y="T13"/>
              </a:cxn>
            </a:cxnLst>
            <a:rect b="b" l="0" r="r" t="0"/>
            <a:pathLst>
              <a:path h="2754" w="1796">
                <a:moveTo>
                  <a:pt x="0" y="0"/>
                </a:moveTo>
                <a:cubicBezTo>
                  <a:pt x="1001" y="50"/>
                  <a:pt x="1797" y="878"/>
                  <a:pt x="1797" y="1892"/>
                </a:cubicBezTo>
                <a:cubicBezTo>
                  <a:pt x="1797" y="2202"/>
                  <a:pt x="1722" y="2495"/>
                  <a:pt x="1590" y="2754"/>
                </a:cubicBezTo>
                <a:lnTo>
                  <a:pt x="1077" y="2458"/>
                </a:lnTo>
                <a:cubicBezTo>
                  <a:pt x="1160" y="2286"/>
                  <a:pt x="1206" y="2094"/>
                  <a:pt x="1206" y="1892"/>
                </a:cubicBezTo>
                <a:cubicBezTo>
                  <a:pt x="1206" y="1205"/>
                  <a:pt x="674" y="642"/>
                  <a:pt x="0" y="592"/>
                </a:cubicBezTo>
                <a:lnTo>
                  <a:pt x="0" y="0"/>
                </a:lnTo>
                <a:close/>
              </a:path>
            </a:pathLst>
          </a:custGeom>
          <a:solidFill>
            <a:srgbClr val="8CBF4A"/>
          </a:solidFill>
          <a:ln>
            <a:noFill/>
          </a:ln>
        </p:spPr>
        <p:txBody>
          <a:bodyPr anchor="t" anchorCtr="0" bIns="45702" compatLnSpc="1" lIns="91404" numCol="1" rIns="91404" tIns="45702" vert="horz" wrap="square"/>
          <a:lstStyle/>
          <a:p>
            <a:endParaRPr altLang="en-US" lang="zh-CN" sz="1800">
              <a:solidFill>
                <a:schemeClr val="accent3"/>
              </a:solidFill>
            </a:endParaRPr>
          </a:p>
        </p:txBody>
      </p:sp>
      <p:sp>
        <p:nvSpPr>
          <p:cNvPr id="14" name="Freeform 8"/>
          <p:cNvSpPr/>
          <p:nvPr/>
        </p:nvSpPr>
        <p:spPr bwMode="auto">
          <a:xfrm>
            <a:off x="5969843" y="4923615"/>
            <a:ext cx="311029" cy="268183"/>
          </a:xfrm>
          <a:custGeom>
            <a:gdLst>
              <a:gd fmla="*/ 216 w 368" name="T0"/>
              <a:gd fmla="*/ 280 h 318" name="T1"/>
              <a:gd fmla="*/ 281 w 368" name="T2"/>
              <a:gd fmla="*/ 168 h 318" name="T3"/>
              <a:gd fmla="*/ 347 w 368" name="T4"/>
              <a:gd fmla="*/ 55 h 318" name="T5"/>
              <a:gd fmla="*/ 314 w 368" name="T6"/>
              <a:gd fmla="*/ 0 h 318" name="T7"/>
              <a:gd fmla="*/ 184 w 368" name="T8"/>
              <a:gd fmla="*/ 0 h 318" name="T9"/>
              <a:gd fmla="*/ 53 w 368" name="T10"/>
              <a:gd fmla="*/ 0 h 318" name="T11"/>
              <a:gd fmla="*/ 22 w 368" name="T12"/>
              <a:gd fmla="*/ 55 h 318" name="T13"/>
              <a:gd fmla="*/ 87 w 368" name="T14"/>
              <a:gd fmla="*/ 168 h 318" name="T15"/>
              <a:gd fmla="*/ 153 w 368" name="T16"/>
              <a:gd fmla="*/ 281 h 318" name="T17"/>
              <a:gd fmla="*/ 216 w 368" name="T18"/>
              <a:gd fmla="*/ 280 h 31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18" w="368">
                <a:moveTo>
                  <a:pt x="216" y="280"/>
                </a:moveTo>
                <a:lnTo>
                  <a:pt x="281" y="168"/>
                </a:lnTo>
                <a:cubicBezTo>
                  <a:pt x="303" y="130"/>
                  <a:pt x="325" y="92"/>
                  <a:pt x="347" y="55"/>
                </a:cubicBezTo>
                <a:cubicBezTo>
                  <a:pt x="368" y="18"/>
                  <a:pt x="357" y="0"/>
                  <a:pt x="314" y="0"/>
                </a:cubicBezTo>
                <a:lnTo>
                  <a:pt x="184" y="0"/>
                </a:lnTo>
                <a:cubicBezTo>
                  <a:pt x="140" y="0"/>
                  <a:pt x="97" y="0"/>
                  <a:pt x="53" y="0"/>
                </a:cubicBezTo>
                <a:cubicBezTo>
                  <a:pt x="11" y="0"/>
                  <a:pt x="0" y="18"/>
                  <a:pt x="22" y="55"/>
                </a:cubicBezTo>
                <a:lnTo>
                  <a:pt x="87" y="168"/>
                </a:lnTo>
                <a:cubicBezTo>
                  <a:pt x="109" y="206"/>
                  <a:pt x="131" y="244"/>
                  <a:pt x="153" y="281"/>
                </a:cubicBezTo>
                <a:cubicBezTo>
                  <a:pt x="174" y="318"/>
                  <a:pt x="195" y="318"/>
                  <a:pt x="216" y="280"/>
                </a:cubicBezTo>
                <a:close/>
              </a:path>
            </a:pathLst>
          </a:custGeom>
          <a:solidFill>
            <a:schemeClr val="accent3"/>
          </a:solidFill>
          <a:ln>
            <a:noFill/>
          </a:ln>
        </p:spPr>
        <p:txBody>
          <a:bodyPr anchor="t" anchorCtr="0" bIns="45702" compatLnSpc="1" lIns="91404" numCol="1" rIns="91404" tIns="45702" vert="horz" wrap="square"/>
          <a:lstStyle/>
          <a:p>
            <a:endParaRPr altLang="en-US" lang="zh-CN" sz="1800">
              <a:solidFill>
                <a:schemeClr val="accent3"/>
              </a:solidFill>
            </a:endParaRPr>
          </a:p>
        </p:txBody>
      </p:sp>
      <p:sp>
        <p:nvSpPr>
          <p:cNvPr id="15" name="Freeform 9"/>
          <p:cNvSpPr/>
          <p:nvPr/>
        </p:nvSpPr>
        <p:spPr bwMode="auto">
          <a:xfrm>
            <a:off x="4347862" y="2270796"/>
            <a:ext cx="299921" cy="298333"/>
          </a:xfrm>
          <a:custGeom>
            <a:gdLst>
              <a:gd fmla="*/ 31 w 355" name="T0"/>
              <a:gd fmla="*/ 140 h 355" name="T1"/>
              <a:gd fmla="*/ 122 w 355" name="T2"/>
              <a:gd fmla="*/ 232 h 355" name="T3"/>
              <a:gd fmla="*/ 215 w 355" name="T4"/>
              <a:gd fmla="*/ 325 h 355" name="T5"/>
              <a:gd fmla="*/ 276 w 355" name="T6"/>
              <a:gd fmla="*/ 307 h 355" name="T7"/>
              <a:gd fmla="*/ 310 w 355" name="T8"/>
              <a:gd fmla="*/ 182 h 355" name="T9"/>
              <a:gd fmla="*/ 344 w 355" name="T10"/>
              <a:gd fmla="*/ 55 h 355" name="T11"/>
              <a:gd fmla="*/ 298 w 355" name="T12"/>
              <a:gd fmla="*/ 11 h 355" name="T13"/>
              <a:gd fmla="*/ 173 w 355" name="T14"/>
              <a:gd fmla="*/ 45 h 355" name="T15"/>
              <a:gd fmla="*/ 46 w 355" name="T16"/>
              <a:gd fmla="*/ 79 h 355" name="T17"/>
              <a:gd fmla="*/ 31 w 355" name="T18"/>
              <a:gd fmla="*/ 140 h 35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55" w="355">
                <a:moveTo>
                  <a:pt x="31" y="140"/>
                </a:moveTo>
                <a:lnTo>
                  <a:pt x="122" y="232"/>
                </a:lnTo>
                <a:cubicBezTo>
                  <a:pt x="153" y="263"/>
                  <a:pt x="184" y="294"/>
                  <a:pt x="215" y="325"/>
                </a:cubicBezTo>
                <a:cubicBezTo>
                  <a:pt x="245" y="355"/>
                  <a:pt x="265" y="349"/>
                  <a:pt x="276" y="307"/>
                </a:cubicBezTo>
                <a:lnTo>
                  <a:pt x="310" y="182"/>
                </a:lnTo>
                <a:cubicBezTo>
                  <a:pt x="321" y="140"/>
                  <a:pt x="332" y="97"/>
                  <a:pt x="344" y="55"/>
                </a:cubicBezTo>
                <a:cubicBezTo>
                  <a:pt x="355" y="14"/>
                  <a:pt x="340" y="0"/>
                  <a:pt x="298" y="11"/>
                </a:cubicBezTo>
                <a:lnTo>
                  <a:pt x="173" y="45"/>
                </a:lnTo>
                <a:cubicBezTo>
                  <a:pt x="130" y="56"/>
                  <a:pt x="88" y="67"/>
                  <a:pt x="46" y="79"/>
                </a:cubicBezTo>
                <a:cubicBezTo>
                  <a:pt x="5" y="89"/>
                  <a:pt x="0" y="110"/>
                  <a:pt x="31" y="140"/>
                </a:cubicBezTo>
                <a:close/>
              </a:path>
            </a:pathLst>
          </a:custGeom>
          <a:solidFill>
            <a:schemeClr val="accent3"/>
          </a:solidFill>
          <a:ln>
            <a:noFill/>
          </a:ln>
        </p:spPr>
        <p:txBody>
          <a:bodyPr anchor="t" anchorCtr="0" bIns="45702" compatLnSpc="1" lIns="91404" numCol="1" rIns="91404" tIns="45702" vert="horz" wrap="square"/>
          <a:lstStyle/>
          <a:p>
            <a:endParaRPr altLang="en-US" lang="zh-CN" sz="1800">
              <a:solidFill>
                <a:schemeClr val="accent3"/>
              </a:solidFill>
            </a:endParaRPr>
          </a:p>
        </p:txBody>
      </p:sp>
      <p:sp>
        <p:nvSpPr>
          <p:cNvPr id="16" name="Freeform 10"/>
          <p:cNvSpPr/>
          <p:nvPr/>
        </p:nvSpPr>
        <p:spPr bwMode="auto">
          <a:xfrm>
            <a:off x="7592770" y="2270796"/>
            <a:ext cx="298333" cy="298333"/>
          </a:xfrm>
          <a:custGeom>
            <a:gdLst>
              <a:gd fmla="*/ 324 w 355" name="T0"/>
              <a:gd fmla="*/ 140 h 355" name="T1"/>
              <a:gd fmla="*/ 233 w 355" name="T2"/>
              <a:gd fmla="*/ 232 h 355" name="T3"/>
              <a:gd fmla="*/ 140 w 355" name="T4"/>
              <a:gd fmla="*/ 325 h 355" name="T5"/>
              <a:gd fmla="*/ 79 w 355" name="T6"/>
              <a:gd fmla="*/ 307 h 355" name="T7"/>
              <a:gd fmla="*/ 45 w 355" name="T8"/>
              <a:gd fmla="*/ 182 h 355" name="T9"/>
              <a:gd fmla="*/ 11 w 355" name="T10"/>
              <a:gd fmla="*/ 55 h 355" name="T11"/>
              <a:gd fmla="*/ 57 w 355" name="T12"/>
              <a:gd fmla="*/ 11 h 355" name="T13"/>
              <a:gd fmla="*/ 182 w 355" name="T14"/>
              <a:gd fmla="*/ 45 h 355" name="T15"/>
              <a:gd fmla="*/ 309 w 355" name="T16"/>
              <a:gd fmla="*/ 79 h 355" name="T17"/>
              <a:gd fmla="*/ 324 w 355" name="T18"/>
              <a:gd fmla="*/ 140 h 35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55" w="355">
                <a:moveTo>
                  <a:pt x="324" y="140"/>
                </a:moveTo>
                <a:lnTo>
                  <a:pt x="233" y="232"/>
                </a:lnTo>
                <a:cubicBezTo>
                  <a:pt x="202" y="263"/>
                  <a:pt x="171" y="294"/>
                  <a:pt x="140" y="325"/>
                </a:cubicBezTo>
                <a:cubicBezTo>
                  <a:pt x="110" y="355"/>
                  <a:pt x="90" y="349"/>
                  <a:pt x="79" y="307"/>
                </a:cubicBezTo>
                <a:lnTo>
                  <a:pt x="45" y="182"/>
                </a:lnTo>
                <a:cubicBezTo>
                  <a:pt x="34" y="140"/>
                  <a:pt x="23" y="97"/>
                  <a:pt x="11" y="55"/>
                </a:cubicBezTo>
                <a:cubicBezTo>
                  <a:pt x="0" y="14"/>
                  <a:pt x="15" y="0"/>
                  <a:pt x="57" y="11"/>
                </a:cubicBezTo>
                <a:lnTo>
                  <a:pt x="182" y="45"/>
                </a:lnTo>
                <a:cubicBezTo>
                  <a:pt x="224" y="56"/>
                  <a:pt x="267" y="67"/>
                  <a:pt x="309" y="79"/>
                </a:cubicBezTo>
                <a:cubicBezTo>
                  <a:pt x="350" y="89"/>
                  <a:pt x="355" y="110"/>
                  <a:pt x="324" y="140"/>
                </a:cubicBezTo>
                <a:close/>
              </a:path>
            </a:pathLst>
          </a:custGeom>
          <a:solidFill>
            <a:schemeClr val="accent3"/>
          </a:solidFill>
          <a:ln>
            <a:noFill/>
          </a:ln>
        </p:spPr>
        <p:txBody>
          <a:bodyPr anchor="t" anchorCtr="0" bIns="45702" compatLnSpc="1" lIns="91404" numCol="1" rIns="91404" tIns="45702" vert="horz" wrap="square"/>
          <a:lstStyle/>
          <a:p>
            <a:endParaRPr altLang="en-US" lang="zh-CN" sz="1800">
              <a:solidFill>
                <a:schemeClr val="accent3"/>
              </a:solidFill>
            </a:endParaRPr>
          </a:p>
        </p:txBody>
      </p:sp>
      <p:sp>
        <p:nvSpPr>
          <p:cNvPr id="17" name="矩形 16"/>
          <p:cNvSpPr/>
          <p:nvPr/>
        </p:nvSpPr>
        <p:spPr>
          <a:xfrm>
            <a:off x="973062" y="1896947"/>
            <a:ext cx="3282951" cy="518160"/>
          </a:xfrm>
          <a:prstGeom prst="rect">
            <a:avLst/>
          </a:prstGeom>
        </p:spPr>
        <p:txBody>
          <a:bodyPr wrap="square">
            <a:spAutoFit/>
          </a:bodyPr>
          <a:lstStyle/>
          <a:p>
            <a:pPr algn="r"/>
            <a:r>
              <a:rPr altLang="en-US" b="1" kern="0" lang="zh-CN" sz="2800">
                <a:solidFill>
                  <a:srgbClr val="F69F95"/>
                </a:solidFill>
                <a:latin charset="-122" panose="020b0503020204020204" typeface="微软雅黑"/>
                <a:ea charset="-122" panose="020b0503020204020204" typeface="微软雅黑"/>
              </a:rPr>
              <a:t>从个人而言</a:t>
            </a:r>
          </a:p>
        </p:txBody>
      </p:sp>
      <p:sp>
        <p:nvSpPr>
          <p:cNvPr id="18" name="矩形 17"/>
          <p:cNvSpPr/>
          <p:nvPr/>
        </p:nvSpPr>
        <p:spPr>
          <a:xfrm>
            <a:off x="5286692" y="3735237"/>
            <a:ext cx="1678125" cy="457200"/>
          </a:xfrm>
          <a:prstGeom prst="rect">
            <a:avLst/>
          </a:prstGeom>
        </p:spPr>
        <p:txBody>
          <a:bodyPr wrap="square">
            <a:spAutoFit/>
          </a:bodyPr>
          <a:lstStyle/>
          <a:p>
            <a:pPr algn="ctr"/>
            <a:r>
              <a:rPr altLang="en-US" b="1" lang="zh-CN" smtClean="0" sz="2400">
                <a:solidFill>
                  <a:schemeClr val="accent3"/>
                </a:solidFill>
                <a:latin charset="-122" panose="020b0503020204020204" typeface="微软雅黑"/>
                <a:ea charset="-122" panose="020b0503020204020204" typeface="微软雅黑"/>
              </a:rPr>
              <a:t>责 任</a:t>
            </a:r>
          </a:p>
        </p:txBody>
      </p:sp>
      <p:sp>
        <p:nvSpPr>
          <p:cNvPr id="19" name="矩形 18"/>
          <p:cNvSpPr/>
          <p:nvPr/>
        </p:nvSpPr>
        <p:spPr>
          <a:xfrm>
            <a:off x="629654" y="2567984"/>
            <a:ext cx="3636484" cy="1188720"/>
          </a:xfrm>
          <a:prstGeom prst="rect">
            <a:avLst/>
          </a:prstGeom>
        </p:spPr>
        <p:txBody>
          <a:bodyPr wrap="square">
            <a:spAutoFit/>
          </a:bodyPr>
          <a:lstStyle/>
          <a:p>
            <a:pPr>
              <a:defRPr/>
            </a:pPr>
            <a:r>
              <a:rPr altLang="en-US" kern="0" lang="zh-CN" sz="2400">
                <a:solidFill>
                  <a:srgbClr val="A5A5A5"/>
                </a:solidFill>
                <a:latin charset="-122" panose="020b0503020204020204" typeface="微软雅黑"/>
                <a:ea charset="-122" panose="020b0503020204020204" typeface="微软雅黑"/>
              </a:rPr>
              <a:t>责任就是担当，就是付出，体现一个人的心智，胸怀和格局</a:t>
            </a:r>
          </a:p>
        </p:txBody>
      </p:sp>
      <p:sp>
        <p:nvSpPr>
          <p:cNvPr id="20" name="矩形 19"/>
          <p:cNvSpPr/>
          <p:nvPr/>
        </p:nvSpPr>
        <p:spPr>
          <a:xfrm>
            <a:off x="8202102" y="1896947"/>
            <a:ext cx="3282951" cy="518160"/>
          </a:xfrm>
          <a:prstGeom prst="rect">
            <a:avLst/>
          </a:prstGeom>
        </p:spPr>
        <p:txBody>
          <a:bodyPr wrap="square">
            <a:spAutoFit/>
          </a:bodyPr>
          <a:lstStyle/>
          <a:p>
            <a:r>
              <a:rPr altLang="en-US" b="1" kern="0" lang="zh-CN" sz="2800">
                <a:solidFill>
                  <a:srgbClr val="8CBF4A"/>
                </a:solidFill>
                <a:latin charset="-122" panose="020b0503020204020204" typeface="微软雅黑"/>
                <a:ea charset="-122" panose="020b0503020204020204" typeface="微软雅黑"/>
              </a:rPr>
              <a:t>从社会而言</a:t>
            </a:r>
          </a:p>
        </p:txBody>
      </p:sp>
      <p:sp>
        <p:nvSpPr>
          <p:cNvPr id="21" name="矩形 20"/>
          <p:cNvSpPr/>
          <p:nvPr/>
        </p:nvSpPr>
        <p:spPr>
          <a:xfrm>
            <a:off x="8202102" y="2485014"/>
            <a:ext cx="3282951" cy="1188720"/>
          </a:xfrm>
          <a:prstGeom prst="rect">
            <a:avLst/>
          </a:prstGeom>
        </p:spPr>
        <p:txBody>
          <a:bodyPr wrap="square">
            <a:spAutoFit/>
          </a:bodyPr>
          <a:lstStyle/>
          <a:p>
            <a:pPr>
              <a:defRPr/>
            </a:pPr>
            <a:r>
              <a:rPr altLang="en-US" kern="0" lang="zh-CN" sz="2400">
                <a:solidFill>
                  <a:srgbClr val="A5A5A5"/>
                </a:solidFill>
                <a:latin charset="-122" panose="020b0503020204020204" typeface="微软雅黑"/>
                <a:ea charset="-122" panose="020b0503020204020204" typeface="微软雅黑"/>
              </a:rPr>
              <a:t>责任是一种职务，地位上升升的越高，责任越大</a:t>
            </a:r>
          </a:p>
        </p:txBody>
      </p:sp>
      <p:sp>
        <p:nvSpPr>
          <p:cNvPr id="22" name="矩形 21"/>
          <p:cNvSpPr/>
          <p:nvPr/>
        </p:nvSpPr>
        <p:spPr>
          <a:xfrm>
            <a:off x="4497823" y="5329301"/>
            <a:ext cx="3282951" cy="518160"/>
          </a:xfrm>
          <a:prstGeom prst="rect">
            <a:avLst/>
          </a:prstGeom>
        </p:spPr>
        <p:txBody>
          <a:bodyPr wrap="square">
            <a:spAutoFit/>
          </a:bodyPr>
          <a:lstStyle/>
          <a:p>
            <a:pPr algn="ctr"/>
            <a:r>
              <a:rPr altLang="en-US" kern="0" lang="zh-CN" sz="2800">
                <a:solidFill>
                  <a:srgbClr val="FFFFFF"/>
                </a:solidFill>
                <a:latin charset="-122" panose="020b0503020204020204" typeface="微软雅黑"/>
                <a:ea charset="-122" panose="020b0503020204020204" typeface="微软雅黑"/>
              </a:rPr>
              <a:t>在其位谋其政</a:t>
            </a:r>
          </a:p>
        </p:txBody>
      </p:sp>
      <p:sp>
        <p:nvSpPr>
          <p:cNvPr id="23" name="矩形 22"/>
          <p:cNvSpPr/>
          <p:nvPr/>
        </p:nvSpPr>
        <p:spPr>
          <a:xfrm>
            <a:off x="3447146" y="5899121"/>
            <a:ext cx="5960842" cy="822960"/>
          </a:xfrm>
          <a:prstGeom prst="rect">
            <a:avLst/>
          </a:prstGeom>
        </p:spPr>
        <p:txBody>
          <a:bodyPr wrap="square">
            <a:spAutoFit/>
          </a:bodyPr>
          <a:lstStyle/>
          <a:p>
            <a:pPr>
              <a:defRPr/>
            </a:pPr>
            <a:r>
              <a:rPr altLang="en-US" kern="0" lang="zh-CN" sz="2400">
                <a:solidFill>
                  <a:srgbClr val="A5A5A5"/>
                </a:solidFill>
                <a:latin charset="-122" panose="020b0503020204020204" typeface="微软雅黑"/>
                <a:ea charset="-122" panose="020b0503020204020204" typeface="微软雅黑"/>
              </a:rPr>
              <a:t>正是责任心才让我们更好的做好工作，对得起自己，他人</a:t>
            </a:r>
          </a:p>
        </p:txBody>
      </p:sp>
    </p:spTree>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9">
                                  <p:stCondLst>
                                    <p:cond delay="0"/>
                                  </p:stCondLst>
                                  <p:childTnLst>
                                    <p:set>
                                      <p:cBhvr>
                                        <p:cTn dur="1" fill="hold" id="6">
                                          <p:stCondLst>
                                            <p:cond delay="0"/>
                                          </p:stCondLst>
                                        </p:cTn>
                                        <p:tgtEl>
                                          <p:spTgt spid="11"/>
                                        </p:tgtEl>
                                        <p:attrNameLst>
                                          <p:attrName>style.visibility</p:attrName>
                                        </p:attrNameLst>
                                      </p:cBhvr>
                                      <p:to>
                                        <p:strVal val="visible"/>
                                      </p:to>
                                    </p:set>
                                    <p:anim calcmode="lin" valueType="num">
                                      <p:cBhvr additive="base">
                                        <p:cTn dur="500" fill="hold" id="7"/>
                                        <p:tgtEl>
                                          <p:spTgt spid="11"/>
                                        </p:tgtEl>
                                        <p:attrNameLst>
                                          <p:attrName>ppt_x</p:attrName>
                                        </p:attrNameLst>
                                      </p:cBhvr>
                                      <p:tavLst>
                                        <p:tav tm="0">
                                          <p:val>
                                            <p:strVal val="0-#ppt_w/2"/>
                                          </p:val>
                                        </p:tav>
                                        <p:tav tm="100000">
                                          <p:val>
                                            <p:strVal val="#ppt_x"/>
                                          </p:val>
                                        </p:tav>
                                      </p:tavLst>
                                    </p:anim>
                                    <p:anim calcmode="lin" valueType="num">
                                      <p:cBhvr additive="base">
                                        <p:cTn dur="500" fill="hold" id="8"/>
                                        <p:tgtEl>
                                          <p:spTgt spid="11"/>
                                        </p:tgtEl>
                                        <p:attrNameLst>
                                          <p:attrName>ppt_y</p:attrName>
                                        </p:attrNameLst>
                                      </p:cBhvr>
                                      <p:tavLst>
                                        <p:tav tm="0">
                                          <p:val>
                                            <p:strVal val="0-#ppt_h/2"/>
                                          </p:val>
                                        </p:tav>
                                        <p:tav tm="100000">
                                          <p:val>
                                            <p:strVal val="#ppt_y"/>
                                          </p:val>
                                        </p:tav>
                                      </p:tavLst>
                                    </p:anim>
                                  </p:childTnLst>
                                </p:cTn>
                              </p:par>
                              <p:par>
                                <p:cTn fill="hold" grpId="0" id="9" nodeType="withEffect" presetClass="entr" presetID="2" presetSubtype="3">
                                  <p:stCondLst>
                                    <p:cond delay="0"/>
                                  </p:stCondLst>
                                  <p:childTnLst>
                                    <p:set>
                                      <p:cBhvr>
                                        <p:cTn dur="1" fill="hold" id="10">
                                          <p:stCondLst>
                                            <p:cond delay="0"/>
                                          </p:stCondLst>
                                        </p:cTn>
                                        <p:tgtEl>
                                          <p:spTgt spid="13"/>
                                        </p:tgtEl>
                                        <p:attrNameLst>
                                          <p:attrName>style.visibility</p:attrName>
                                        </p:attrNameLst>
                                      </p:cBhvr>
                                      <p:to>
                                        <p:strVal val="visible"/>
                                      </p:to>
                                    </p:set>
                                    <p:anim calcmode="lin" valueType="num">
                                      <p:cBhvr additive="base">
                                        <p:cTn dur="500" fill="hold" id="11"/>
                                        <p:tgtEl>
                                          <p:spTgt spid="13"/>
                                        </p:tgtEl>
                                        <p:attrNameLst>
                                          <p:attrName>ppt_x</p:attrName>
                                        </p:attrNameLst>
                                      </p:cBhvr>
                                      <p:tavLst>
                                        <p:tav tm="0">
                                          <p:val>
                                            <p:strVal val="1+#ppt_w/2"/>
                                          </p:val>
                                        </p:tav>
                                        <p:tav tm="100000">
                                          <p:val>
                                            <p:strVal val="#ppt_x"/>
                                          </p:val>
                                        </p:tav>
                                      </p:tavLst>
                                    </p:anim>
                                    <p:anim calcmode="lin" valueType="num">
                                      <p:cBhvr additive="base">
                                        <p:cTn dur="500" fill="hold" id="12"/>
                                        <p:tgtEl>
                                          <p:spTgt spid="13"/>
                                        </p:tgtEl>
                                        <p:attrNameLst>
                                          <p:attrName>ppt_y</p:attrName>
                                        </p:attrNameLst>
                                      </p:cBhvr>
                                      <p:tavLst>
                                        <p:tav tm="0">
                                          <p:val>
                                            <p:strVal val="0-#ppt_h/2"/>
                                          </p:val>
                                        </p:tav>
                                        <p:tav tm="100000">
                                          <p:val>
                                            <p:strVal val="#ppt_y"/>
                                          </p:val>
                                        </p:tav>
                                      </p:tavLst>
                                    </p:anim>
                                  </p:childTnLst>
                                </p:cTn>
                              </p:par>
                              <p:par>
                                <p:cTn fill="hold" grpId="0" id="13" nodeType="withEffect" presetClass="entr" presetID="2" presetSubtype="4">
                                  <p:stCondLst>
                                    <p:cond delay="0"/>
                                  </p:stCondLst>
                                  <p:childTnLst>
                                    <p:set>
                                      <p:cBhvr>
                                        <p:cTn dur="1" fill="hold" id="14">
                                          <p:stCondLst>
                                            <p:cond delay="0"/>
                                          </p:stCondLst>
                                        </p:cTn>
                                        <p:tgtEl>
                                          <p:spTgt spid="12"/>
                                        </p:tgtEl>
                                        <p:attrNameLst>
                                          <p:attrName>style.visibility</p:attrName>
                                        </p:attrNameLst>
                                      </p:cBhvr>
                                      <p:to>
                                        <p:strVal val="visible"/>
                                      </p:to>
                                    </p:set>
                                    <p:anim calcmode="lin" valueType="num">
                                      <p:cBhvr additive="base">
                                        <p:cTn dur="500" fill="hold" id="15"/>
                                        <p:tgtEl>
                                          <p:spTgt spid="12"/>
                                        </p:tgtEl>
                                        <p:attrNameLst>
                                          <p:attrName>ppt_x</p:attrName>
                                        </p:attrNameLst>
                                      </p:cBhvr>
                                      <p:tavLst>
                                        <p:tav tm="0">
                                          <p:val>
                                            <p:strVal val="#ppt_x"/>
                                          </p:val>
                                        </p:tav>
                                        <p:tav tm="100000">
                                          <p:val>
                                            <p:strVal val="#ppt_x"/>
                                          </p:val>
                                        </p:tav>
                                      </p:tavLst>
                                    </p:anim>
                                    <p:anim calcmode="lin" valueType="num">
                                      <p:cBhvr additive="base">
                                        <p:cTn dur="500" fill="hold" id="16"/>
                                        <p:tgtEl>
                                          <p:spTgt spid="12"/>
                                        </p:tgtEl>
                                        <p:attrNameLst>
                                          <p:attrName>ppt_y</p:attrName>
                                        </p:attrNameLst>
                                      </p:cBhvr>
                                      <p:tavLst>
                                        <p:tav tm="0">
                                          <p:val>
                                            <p:strVal val="1+#ppt_h/2"/>
                                          </p:val>
                                        </p:tav>
                                        <p:tav tm="100000">
                                          <p:val>
                                            <p:strVal val="#ppt_y"/>
                                          </p:val>
                                        </p:tav>
                                      </p:tavLst>
                                    </p:anim>
                                  </p:childTnLst>
                                </p:cTn>
                              </p:par>
                            </p:childTnLst>
                          </p:cTn>
                        </p:par>
                        <p:par>
                          <p:cTn fill="hold" id="17" nodeType="afterGroup">
                            <p:stCondLst>
                              <p:cond delay="500"/>
                            </p:stCondLst>
                            <p:childTnLst>
                              <p:par>
                                <p:cTn fill="hold" grpId="0" id="18" nodeType="afterEffect" presetClass="entr" presetID="53" presetSubtype="0">
                                  <p:stCondLst>
                                    <p:cond delay="0"/>
                                  </p:stCondLst>
                                  <p:childTnLst>
                                    <p:set>
                                      <p:cBhvr>
                                        <p:cTn dur="1" fill="hold" id="19">
                                          <p:stCondLst>
                                            <p:cond delay="0"/>
                                          </p:stCondLst>
                                        </p:cTn>
                                        <p:tgtEl>
                                          <p:spTgt spid="10"/>
                                        </p:tgtEl>
                                        <p:attrNameLst>
                                          <p:attrName>style.visibility</p:attrName>
                                        </p:attrNameLst>
                                      </p:cBhvr>
                                      <p:to>
                                        <p:strVal val="visible"/>
                                      </p:to>
                                    </p:set>
                                    <p:anim calcmode="lin" valueType="num">
                                      <p:cBhvr>
                                        <p:cTn dur="500" fill="hold" id="20"/>
                                        <p:tgtEl>
                                          <p:spTgt spid="10"/>
                                        </p:tgtEl>
                                        <p:attrNameLst>
                                          <p:attrName>ppt_w</p:attrName>
                                        </p:attrNameLst>
                                      </p:cBhvr>
                                      <p:tavLst>
                                        <p:tav tm="0">
                                          <p:val>
                                            <p:fltVal val="0"/>
                                          </p:val>
                                        </p:tav>
                                        <p:tav tm="100000">
                                          <p:val>
                                            <p:strVal val="#ppt_w"/>
                                          </p:val>
                                        </p:tav>
                                      </p:tavLst>
                                    </p:anim>
                                    <p:anim calcmode="lin" valueType="num">
                                      <p:cBhvr>
                                        <p:cTn dur="500" fill="hold" id="21"/>
                                        <p:tgtEl>
                                          <p:spTgt spid="10"/>
                                        </p:tgtEl>
                                        <p:attrNameLst>
                                          <p:attrName>ppt_h</p:attrName>
                                        </p:attrNameLst>
                                      </p:cBhvr>
                                      <p:tavLst>
                                        <p:tav tm="0">
                                          <p:val>
                                            <p:fltVal val="0"/>
                                          </p:val>
                                        </p:tav>
                                        <p:tav tm="100000">
                                          <p:val>
                                            <p:strVal val="#ppt_h"/>
                                          </p:val>
                                        </p:tav>
                                      </p:tavLst>
                                    </p:anim>
                                    <p:animEffect filter="fade" transition="in">
                                      <p:cBhvr>
                                        <p:cTn dur="500" id="22"/>
                                        <p:tgtEl>
                                          <p:spTgt spid="10"/>
                                        </p:tgtEl>
                                      </p:cBhvr>
                                    </p:animEffect>
                                  </p:childTnLst>
                                </p:cTn>
                              </p:par>
                            </p:childTnLst>
                          </p:cTn>
                        </p:par>
                        <p:par>
                          <p:cTn fill="hold" id="23" nodeType="afterGroup">
                            <p:stCondLst>
                              <p:cond delay="1000"/>
                            </p:stCondLst>
                            <p:childTnLst>
                              <p:par>
                                <p:cTn fill="hold" grpId="0" id="24" nodeType="afterEffect" presetClass="entr" presetID="56" presetSubtype="0">
                                  <p:stCondLst>
                                    <p:cond delay="0"/>
                                  </p:stCondLst>
                                  <p:iterate type="lt">
                                    <p:tmPct val="10000"/>
                                  </p:iterate>
                                  <p:childTnLst>
                                    <p:set>
                                      <p:cBhvr>
                                        <p:cTn dur="1" fill="hold" id="25">
                                          <p:stCondLst>
                                            <p:cond delay="0"/>
                                          </p:stCondLst>
                                        </p:cTn>
                                        <p:tgtEl>
                                          <p:spTgt spid="18"/>
                                        </p:tgtEl>
                                        <p:attrNameLst>
                                          <p:attrName>style.visibility</p:attrName>
                                        </p:attrNameLst>
                                      </p:cBhvr>
                                      <p:to>
                                        <p:strVal val="visible"/>
                                      </p:to>
                                    </p:set>
                                    <p:anim by="(-#ppt_w*2)" calcmode="lin" valueType="num">
                                      <p:cBhvr rctx="PPT">
                                        <p:cTn autoRev="1" dur="150" fill="hold" id="26">
                                          <p:stCondLst>
                                            <p:cond delay="0"/>
                                          </p:stCondLst>
                                        </p:cTn>
                                        <p:tgtEl>
                                          <p:spTgt spid="18"/>
                                        </p:tgtEl>
                                        <p:attrNameLst>
                                          <p:attrName>ppt_w</p:attrName>
                                        </p:attrNameLst>
                                      </p:cBhvr>
                                    </p:anim>
                                    <p:anim by="(#ppt_w*0.50)" calcmode="lin" valueType="num">
                                      <p:cBhvr>
                                        <p:cTn autoRev="1" decel="50000" dur="150" fill="hold" id="27">
                                          <p:stCondLst>
                                            <p:cond delay="0"/>
                                          </p:stCondLst>
                                        </p:cTn>
                                        <p:tgtEl>
                                          <p:spTgt spid="18"/>
                                        </p:tgtEl>
                                        <p:attrNameLst>
                                          <p:attrName>ppt_x</p:attrName>
                                        </p:attrNameLst>
                                      </p:cBhvr>
                                    </p:anim>
                                    <p:anim calcmode="lin" from="(-#ppt_h/2)" to="(#ppt_y)" valueType="num">
                                      <p:cBhvr>
                                        <p:cTn dur="300" fill="hold" id="28">
                                          <p:stCondLst>
                                            <p:cond delay="0"/>
                                          </p:stCondLst>
                                        </p:cTn>
                                        <p:tgtEl>
                                          <p:spTgt spid="18"/>
                                        </p:tgtEl>
                                        <p:attrNameLst>
                                          <p:attrName>ppt_y</p:attrName>
                                        </p:attrNameLst>
                                      </p:cBhvr>
                                    </p:anim>
                                    <p:animRot by="21600000">
                                      <p:cBhvr>
                                        <p:cTn dur="300" fill="hold" id="29">
                                          <p:stCondLst>
                                            <p:cond delay="0"/>
                                          </p:stCondLst>
                                        </p:cTn>
                                        <p:tgtEl>
                                          <p:spTgt spid="18"/>
                                        </p:tgtEl>
                                        <p:attrNameLst>
                                          <p:attrName>r</p:attrName>
                                        </p:attrNameLst>
                                      </p:cBhvr>
                                    </p:animRot>
                                  </p:childTnLst>
                                </p:cTn>
                              </p:par>
                            </p:childTnLst>
                          </p:cTn>
                        </p:par>
                        <p:par>
                          <p:cTn fill="hold" id="30" nodeType="afterGroup">
                            <p:stCondLst>
                              <p:cond delay="1300"/>
                            </p:stCondLst>
                            <p:childTnLst>
                              <p:par>
                                <p:cTn fill="hold" grpId="0" id="31" nodeType="afterEffect" presetClass="entr" presetID="22" presetSubtype="2">
                                  <p:stCondLst>
                                    <p:cond delay="0"/>
                                  </p:stCondLst>
                                  <p:childTnLst>
                                    <p:set>
                                      <p:cBhvr>
                                        <p:cTn dur="1" fill="hold" id="32">
                                          <p:stCondLst>
                                            <p:cond delay="0"/>
                                          </p:stCondLst>
                                        </p:cTn>
                                        <p:tgtEl>
                                          <p:spTgt spid="15"/>
                                        </p:tgtEl>
                                        <p:attrNameLst>
                                          <p:attrName>style.visibility</p:attrName>
                                        </p:attrNameLst>
                                      </p:cBhvr>
                                      <p:to>
                                        <p:strVal val="visible"/>
                                      </p:to>
                                    </p:set>
                                    <p:animEffect filter="wipe(right)" transition="in">
                                      <p:cBhvr>
                                        <p:cTn dur="500" id="33"/>
                                        <p:tgtEl>
                                          <p:spTgt spid="15"/>
                                        </p:tgtEl>
                                      </p:cBhvr>
                                    </p:animEffect>
                                  </p:childTnLst>
                                </p:cTn>
                              </p:par>
                            </p:childTnLst>
                          </p:cTn>
                        </p:par>
                        <p:par>
                          <p:cTn fill="hold" id="34" nodeType="afterGroup">
                            <p:stCondLst>
                              <p:cond delay="1800"/>
                            </p:stCondLst>
                            <p:childTnLst>
                              <p:par>
                                <p:cTn fill="hold" grpId="0" id="35" nodeType="afterEffect" presetClass="entr" presetID="22" presetSubtype="2">
                                  <p:stCondLst>
                                    <p:cond delay="0"/>
                                  </p:stCondLst>
                                  <p:childTnLst>
                                    <p:set>
                                      <p:cBhvr>
                                        <p:cTn dur="1" fill="hold" id="36">
                                          <p:stCondLst>
                                            <p:cond delay="0"/>
                                          </p:stCondLst>
                                        </p:cTn>
                                        <p:tgtEl>
                                          <p:spTgt spid="17"/>
                                        </p:tgtEl>
                                        <p:attrNameLst>
                                          <p:attrName>style.visibility</p:attrName>
                                        </p:attrNameLst>
                                      </p:cBhvr>
                                      <p:to>
                                        <p:strVal val="visible"/>
                                      </p:to>
                                    </p:set>
                                    <p:animEffect filter="wipe(right)" transition="in">
                                      <p:cBhvr>
                                        <p:cTn dur="500" id="37"/>
                                        <p:tgtEl>
                                          <p:spTgt spid="17"/>
                                        </p:tgtEl>
                                      </p:cBhvr>
                                    </p:animEffect>
                                  </p:childTnLst>
                                </p:cTn>
                              </p:par>
                            </p:childTnLst>
                          </p:cTn>
                        </p:par>
                        <p:par>
                          <p:cTn fill="hold" id="38" nodeType="afterGroup">
                            <p:stCondLst>
                              <p:cond delay="2300"/>
                            </p:stCondLst>
                            <p:childTnLst>
                              <p:par>
                                <p:cTn fill="hold" grpId="0" id="39" nodeType="afterEffect" presetClass="entr" presetID="22" presetSubtype="1">
                                  <p:stCondLst>
                                    <p:cond delay="0"/>
                                  </p:stCondLst>
                                  <p:childTnLst>
                                    <p:set>
                                      <p:cBhvr>
                                        <p:cTn dur="1" fill="hold" id="40">
                                          <p:stCondLst>
                                            <p:cond delay="0"/>
                                          </p:stCondLst>
                                        </p:cTn>
                                        <p:tgtEl>
                                          <p:spTgt spid="19"/>
                                        </p:tgtEl>
                                        <p:attrNameLst>
                                          <p:attrName>style.visibility</p:attrName>
                                        </p:attrNameLst>
                                      </p:cBhvr>
                                      <p:to>
                                        <p:strVal val="visible"/>
                                      </p:to>
                                    </p:set>
                                    <p:animEffect filter="wipe(up)" transition="in">
                                      <p:cBhvr>
                                        <p:cTn dur="500" id="41"/>
                                        <p:tgtEl>
                                          <p:spTgt spid="19"/>
                                        </p:tgtEl>
                                      </p:cBhvr>
                                    </p:animEffect>
                                  </p:childTnLst>
                                </p:cTn>
                              </p:par>
                            </p:childTnLst>
                          </p:cTn>
                        </p:par>
                        <p:par>
                          <p:cTn fill="hold" id="42" nodeType="afterGroup">
                            <p:stCondLst>
                              <p:cond delay="2800"/>
                            </p:stCondLst>
                            <p:childTnLst>
                              <p:par>
                                <p:cTn fill="hold" grpId="0" id="43" nodeType="afterEffect" presetClass="entr" presetID="22" presetSubtype="8">
                                  <p:stCondLst>
                                    <p:cond delay="0"/>
                                  </p:stCondLst>
                                  <p:childTnLst>
                                    <p:set>
                                      <p:cBhvr>
                                        <p:cTn dur="1" fill="hold" id="44">
                                          <p:stCondLst>
                                            <p:cond delay="0"/>
                                          </p:stCondLst>
                                        </p:cTn>
                                        <p:tgtEl>
                                          <p:spTgt spid="16"/>
                                        </p:tgtEl>
                                        <p:attrNameLst>
                                          <p:attrName>style.visibility</p:attrName>
                                        </p:attrNameLst>
                                      </p:cBhvr>
                                      <p:to>
                                        <p:strVal val="visible"/>
                                      </p:to>
                                    </p:set>
                                    <p:animEffect filter="wipe(left)" transition="in">
                                      <p:cBhvr>
                                        <p:cTn dur="400" id="45"/>
                                        <p:tgtEl>
                                          <p:spTgt spid="16"/>
                                        </p:tgtEl>
                                      </p:cBhvr>
                                    </p:animEffect>
                                  </p:childTnLst>
                                </p:cTn>
                              </p:par>
                            </p:childTnLst>
                          </p:cTn>
                        </p:par>
                        <p:par>
                          <p:cTn fill="hold" id="46" nodeType="afterGroup">
                            <p:stCondLst>
                              <p:cond delay="3200"/>
                            </p:stCondLst>
                            <p:childTnLst>
                              <p:par>
                                <p:cTn fill="hold" grpId="0" id="47" nodeType="afterEffect" presetClass="entr" presetID="31" presetSubtype="0">
                                  <p:stCondLst>
                                    <p:cond delay="0"/>
                                  </p:stCondLst>
                                  <p:childTnLst>
                                    <p:set>
                                      <p:cBhvr>
                                        <p:cTn dur="1" fill="hold" id="48">
                                          <p:stCondLst>
                                            <p:cond delay="0"/>
                                          </p:stCondLst>
                                        </p:cTn>
                                        <p:tgtEl>
                                          <p:spTgt spid="20"/>
                                        </p:tgtEl>
                                        <p:attrNameLst>
                                          <p:attrName>style.visibility</p:attrName>
                                        </p:attrNameLst>
                                      </p:cBhvr>
                                      <p:to>
                                        <p:strVal val="visible"/>
                                      </p:to>
                                    </p:set>
                                    <p:anim calcmode="lin" valueType="num">
                                      <p:cBhvr>
                                        <p:cTn dur="400" fill="hold" id="49"/>
                                        <p:tgtEl>
                                          <p:spTgt spid="20"/>
                                        </p:tgtEl>
                                        <p:attrNameLst>
                                          <p:attrName>ppt_w</p:attrName>
                                        </p:attrNameLst>
                                      </p:cBhvr>
                                      <p:tavLst>
                                        <p:tav tm="0">
                                          <p:val>
                                            <p:fltVal val="0"/>
                                          </p:val>
                                        </p:tav>
                                        <p:tav tm="100000">
                                          <p:val>
                                            <p:strVal val="#ppt_w"/>
                                          </p:val>
                                        </p:tav>
                                      </p:tavLst>
                                    </p:anim>
                                    <p:anim calcmode="lin" valueType="num">
                                      <p:cBhvr>
                                        <p:cTn dur="400" fill="hold" id="50"/>
                                        <p:tgtEl>
                                          <p:spTgt spid="20"/>
                                        </p:tgtEl>
                                        <p:attrNameLst>
                                          <p:attrName>ppt_h</p:attrName>
                                        </p:attrNameLst>
                                      </p:cBhvr>
                                      <p:tavLst>
                                        <p:tav tm="0">
                                          <p:val>
                                            <p:fltVal val="0"/>
                                          </p:val>
                                        </p:tav>
                                        <p:tav tm="100000">
                                          <p:val>
                                            <p:strVal val="#ppt_h"/>
                                          </p:val>
                                        </p:tav>
                                      </p:tavLst>
                                    </p:anim>
                                    <p:anim calcmode="lin" valueType="num">
                                      <p:cBhvr>
                                        <p:cTn dur="400" fill="hold" id="51"/>
                                        <p:tgtEl>
                                          <p:spTgt spid="20"/>
                                        </p:tgtEl>
                                        <p:attrNameLst>
                                          <p:attrName>style.rotation</p:attrName>
                                        </p:attrNameLst>
                                      </p:cBhvr>
                                      <p:tavLst>
                                        <p:tav tm="0">
                                          <p:val>
                                            <p:fltVal val="90"/>
                                          </p:val>
                                        </p:tav>
                                        <p:tav tm="100000">
                                          <p:val>
                                            <p:fltVal val="0"/>
                                          </p:val>
                                        </p:tav>
                                      </p:tavLst>
                                    </p:anim>
                                    <p:animEffect filter="fade" transition="in">
                                      <p:cBhvr>
                                        <p:cTn dur="400" id="52"/>
                                        <p:tgtEl>
                                          <p:spTgt spid="20"/>
                                        </p:tgtEl>
                                      </p:cBhvr>
                                    </p:animEffect>
                                  </p:childTnLst>
                                </p:cTn>
                              </p:par>
                            </p:childTnLst>
                          </p:cTn>
                        </p:par>
                        <p:par>
                          <p:cTn fill="hold" id="53" nodeType="afterGroup">
                            <p:stCondLst>
                              <p:cond delay="3600"/>
                            </p:stCondLst>
                            <p:childTnLst>
                              <p:par>
                                <p:cTn fill="hold" grpId="0" id="54" nodeType="afterEffect" presetClass="entr" presetID="22" presetSubtype="1">
                                  <p:stCondLst>
                                    <p:cond delay="0"/>
                                  </p:stCondLst>
                                  <p:childTnLst>
                                    <p:set>
                                      <p:cBhvr>
                                        <p:cTn dur="1" fill="hold" id="55">
                                          <p:stCondLst>
                                            <p:cond delay="0"/>
                                          </p:stCondLst>
                                        </p:cTn>
                                        <p:tgtEl>
                                          <p:spTgt spid="21"/>
                                        </p:tgtEl>
                                        <p:attrNameLst>
                                          <p:attrName>style.visibility</p:attrName>
                                        </p:attrNameLst>
                                      </p:cBhvr>
                                      <p:to>
                                        <p:strVal val="visible"/>
                                      </p:to>
                                    </p:set>
                                    <p:animEffect filter="wipe(up)" transition="in">
                                      <p:cBhvr>
                                        <p:cTn dur="500" id="56"/>
                                        <p:tgtEl>
                                          <p:spTgt spid="21"/>
                                        </p:tgtEl>
                                      </p:cBhvr>
                                    </p:animEffect>
                                  </p:childTnLst>
                                </p:cTn>
                              </p:par>
                            </p:childTnLst>
                          </p:cTn>
                        </p:par>
                        <p:par>
                          <p:cTn fill="hold" id="57" nodeType="afterGroup">
                            <p:stCondLst>
                              <p:cond delay="4100"/>
                            </p:stCondLst>
                            <p:childTnLst>
                              <p:par>
                                <p:cTn fill="hold" grpId="0" id="58" nodeType="afterEffect" presetClass="entr" presetID="22" presetSubtype="1">
                                  <p:stCondLst>
                                    <p:cond delay="0"/>
                                  </p:stCondLst>
                                  <p:childTnLst>
                                    <p:set>
                                      <p:cBhvr>
                                        <p:cTn dur="1" fill="hold" id="59">
                                          <p:stCondLst>
                                            <p:cond delay="0"/>
                                          </p:stCondLst>
                                        </p:cTn>
                                        <p:tgtEl>
                                          <p:spTgt spid="14"/>
                                        </p:tgtEl>
                                        <p:attrNameLst>
                                          <p:attrName>style.visibility</p:attrName>
                                        </p:attrNameLst>
                                      </p:cBhvr>
                                      <p:to>
                                        <p:strVal val="visible"/>
                                      </p:to>
                                    </p:set>
                                    <p:animEffect filter="wipe(up)" transition="in">
                                      <p:cBhvr>
                                        <p:cTn dur="400" id="60"/>
                                        <p:tgtEl>
                                          <p:spTgt spid="14"/>
                                        </p:tgtEl>
                                      </p:cBhvr>
                                    </p:animEffect>
                                  </p:childTnLst>
                                </p:cTn>
                              </p:par>
                            </p:childTnLst>
                          </p:cTn>
                        </p:par>
                        <p:par>
                          <p:cTn fill="hold" id="61" nodeType="afterGroup">
                            <p:stCondLst>
                              <p:cond delay="4500"/>
                            </p:stCondLst>
                            <p:childTnLst>
                              <p:par>
                                <p:cTn fill="hold" grpId="0" id="62" nodeType="afterEffect" presetClass="entr" presetID="31" presetSubtype="0">
                                  <p:stCondLst>
                                    <p:cond delay="0"/>
                                  </p:stCondLst>
                                  <p:childTnLst>
                                    <p:set>
                                      <p:cBhvr>
                                        <p:cTn dur="1" fill="hold" id="63">
                                          <p:stCondLst>
                                            <p:cond delay="0"/>
                                          </p:stCondLst>
                                        </p:cTn>
                                        <p:tgtEl>
                                          <p:spTgt spid="22"/>
                                        </p:tgtEl>
                                        <p:attrNameLst>
                                          <p:attrName>style.visibility</p:attrName>
                                        </p:attrNameLst>
                                      </p:cBhvr>
                                      <p:to>
                                        <p:strVal val="visible"/>
                                      </p:to>
                                    </p:set>
                                    <p:anim calcmode="lin" valueType="num">
                                      <p:cBhvr>
                                        <p:cTn dur="400" fill="hold" id="64"/>
                                        <p:tgtEl>
                                          <p:spTgt spid="22"/>
                                        </p:tgtEl>
                                        <p:attrNameLst>
                                          <p:attrName>ppt_w</p:attrName>
                                        </p:attrNameLst>
                                      </p:cBhvr>
                                      <p:tavLst>
                                        <p:tav tm="0">
                                          <p:val>
                                            <p:fltVal val="0"/>
                                          </p:val>
                                        </p:tav>
                                        <p:tav tm="100000">
                                          <p:val>
                                            <p:strVal val="#ppt_w"/>
                                          </p:val>
                                        </p:tav>
                                      </p:tavLst>
                                    </p:anim>
                                    <p:anim calcmode="lin" valueType="num">
                                      <p:cBhvr>
                                        <p:cTn dur="400" fill="hold" id="65"/>
                                        <p:tgtEl>
                                          <p:spTgt spid="22"/>
                                        </p:tgtEl>
                                        <p:attrNameLst>
                                          <p:attrName>ppt_h</p:attrName>
                                        </p:attrNameLst>
                                      </p:cBhvr>
                                      <p:tavLst>
                                        <p:tav tm="0">
                                          <p:val>
                                            <p:fltVal val="0"/>
                                          </p:val>
                                        </p:tav>
                                        <p:tav tm="100000">
                                          <p:val>
                                            <p:strVal val="#ppt_h"/>
                                          </p:val>
                                        </p:tav>
                                      </p:tavLst>
                                    </p:anim>
                                    <p:anim calcmode="lin" valueType="num">
                                      <p:cBhvr>
                                        <p:cTn dur="400" fill="hold" id="66"/>
                                        <p:tgtEl>
                                          <p:spTgt spid="22"/>
                                        </p:tgtEl>
                                        <p:attrNameLst>
                                          <p:attrName>style.rotation</p:attrName>
                                        </p:attrNameLst>
                                      </p:cBhvr>
                                      <p:tavLst>
                                        <p:tav tm="0">
                                          <p:val>
                                            <p:fltVal val="90"/>
                                          </p:val>
                                        </p:tav>
                                        <p:tav tm="100000">
                                          <p:val>
                                            <p:fltVal val="0"/>
                                          </p:val>
                                        </p:tav>
                                      </p:tavLst>
                                    </p:anim>
                                    <p:animEffect filter="fade" transition="in">
                                      <p:cBhvr>
                                        <p:cTn dur="400" id="67"/>
                                        <p:tgtEl>
                                          <p:spTgt spid="22"/>
                                        </p:tgtEl>
                                      </p:cBhvr>
                                    </p:animEffect>
                                  </p:childTnLst>
                                </p:cTn>
                              </p:par>
                            </p:childTnLst>
                          </p:cTn>
                        </p:par>
                        <p:par>
                          <p:cTn fill="hold" id="68" nodeType="afterGroup">
                            <p:stCondLst>
                              <p:cond delay="4900"/>
                            </p:stCondLst>
                            <p:childTnLst>
                              <p:par>
                                <p:cTn fill="hold" grpId="0" id="69" nodeType="afterEffect" presetClass="entr" presetID="22" presetSubtype="1">
                                  <p:stCondLst>
                                    <p:cond delay="0"/>
                                  </p:stCondLst>
                                  <p:childTnLst>
                                    <p:set>
                                      <p:cBhvr>
                                        <p:cTn dur="1" fill="hold" id="70">
                                          <p:stCondLst>
                                            <p:cond delay="0"/>
                                          </p:stCondLst>
                                        </p:cTn>
                                        <p:tgtEl>
                                          <p:spTgt spid="23"/>
                                        </p:tgtEl>
                                        <p:attrNameLst>
                                          <p:attrName>style.visibility</p:attrName>
                                        </p:attrNameLst>
                                      </p:cBhvr>
                                      <p:to>
                                        <p:strVal val="visible"/>
                                      </p:to>
                                    </p:set>
                                    <p:animEffect filter="wipe(up)" transition="in">
                                      <p:cBhvr>
                                        <p:cTn dur="500" id="71"/>
                                        <p:tgtEl>
                                          <p:spTgt spid="2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P grpId="0" spid="12"/>
      <p:bldP grpId="0" spid="13"/>
      <p:bldP grpId="0" spid="14"/>
      <p:bldP grpId="0" spid="15"/>
      <p:bldP grpId="0" spid="16"/>
      <p:bldP grpId="0" spid="17"/>
      <p:bldP grpId="0" spid="18"/>
      <p:bldP grpId="0" spid="19"/>
      <p:bldP grpId="0" spid="20"/>
      <p:bldP grpId="0" spid="21"/>
      <p:bldP grpId="0" spid="22"/>
      <p:bldP grpId="0" spid="23"/>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2" name="图片 41"/>
          <p:cNvPicPr>
            <a:picLocks noChangeAspect="1"/>
          </p:cNvPicPr>
          <p:nvPr/>
        </p:nvPicPr>
        <p:blipFill>
          <a:blip r:embed="rId2">
            <a:extLst>
              <a:ext uri="{28A0092B-C50C-407E-A947-70E740481C1C}">
                <a14:useLocalDpi val="0"/>
              </a:ext>
            </a:extLst>
          </a:blip>
          <a:stretch>
            <a:fillRect/>
          </a:stretch>
        </p:blipFill>
        <p:spPr>
          <a:xfrm flipH="1">
            <a:off x="-3" y="1760"/>
            <a:ext cx="2369130" cy="1990068"/>
          </a:xfrm>
          <a:prstGeom prst="rect">
            <a:avLst/>
          </a:prstGeom>
        </p:spPr>
      </p:pic>
      <p:pic>
        <p:nvPicPr>
          <p:cNvPr id="43" name="图片 42"/>
          <p:cNvPicPr>
            <a:picLocks noChangeAspect="1"/>
          </p:cNvPicPr>
          <p:nvPr/>
        </p:nvPicPr>
        <p:blipFill>
          <a:blip r:embed="rId3">
            <a:extLst>
              <a:ext uri="{28A0092B-C50C-407E-A947-70E740481C1C}">
                <a14:useLocalDpi val="0"/>
              </a:ext>
            </a:extLst>
          </a:blip>
          <a:stretch>
            <a:fillRect/>
          </a:stretch>
        </p:blipFill>
        <p:spPr>
          <a:xfrm flipV="1">
            <a:off x="10196945" y="0"/>
            <a:ext cx="1995055" cy="2110768"/>
          </a:xfrm>
          <a:prstGeom prst="rect">
            <a:avLst/>
          </a:prstGeom>
        </p:spPr>
      </p:pic>
      <p:sp>
        <p:nvSpPr>
          <p:cNvPr id="44" name="矩形 43"/>
          <p:cNvSpPr/>
          <p:nvPr/>
        </p:nvSpPr>
        <p:spPr>
          <a:xfrm rot="5400000">
            <a:off x="5666355" y="-2715645"/>
            <a:ext cx="886999" cy="7121239"/>
          </a:xfrm>
          <a:prstGeom prst="rect">
            <a:avLst/>
          </a:prstGeom>
          <a:noFill/>
          <a:ln w="50800">
            <a:solidFill>
              <a:srgbClr val="C3CBC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46" name="图片 45"/>
          <p:cNvPicPr>
            <a:picLocks noChangeAspect="1"/>
          </p:cNvPicPr>
          <p:nvPr/>
        </p:nvPicPr>
        <p:blipFill>
          <a:blip r:embed="rId4">
            <a:extLst>
              <a:ext uri="{28A0092B-C50C-407E-A947-70E740481C1C}">
                <a14:useLocalDpi val="0"/>
              </a:ext>
            </a:extLst>
          </a:blip>
          <a:stretch>
            <a:fillRect/>
          </a:stretch>
        </p:blipFill>
        <p:spPr>
          <a:xfrm>
            <a:off x="2579775" y="320189"/>
            <a:ext cx="1352353" cy="968285"/>
          </a:xfrm>
          <a:prstGeom prst="rect">
            <a:avLst/>
          </a:prstGeom>
        </p:spPr>
      </p:pic>
      <p:pic>
        <p:nvPicPr>
          <p:cNvPr id="47" name="图片 46"/>
          <p:cNvPicPr>
            <a:picLocks noChangeAspect="1"/>
          </p:cNvPicPr>
          <p:nvPr/>
        </p:nvPicPr>
        <p:blipFill>
          <a:blip r:embed="rId5">
            <a:extLst>
              <a:ext uri="{28A0092B-C50C-407E-A947-70E740481C1C}">
                <a14:useLocalDpi val="0"/>
              </a:ext>
            </a:extLst>
          </a:blip>
          <a:stretch>
            <a:fillRect/>
          </a:stretch>
        </p:blipFill>
        <p:spPr>
          <a:xfrm rot="16200000">
            <a:off x="8506310" y="207568"/>
            <a:ext cx="926125" cy="1335471"/>
          </a:xfrm>
          <a:prstGeom prst="rect">
            <a:avLst/>
          </a:prstGeom>
        </p:spPr>
      </p:pic>
      <p:sp>
        <p:nvSpPr>
          <p:cNvPr id="48" name="文本框 47"/>
          <p:cNvSpPr txBox="1"/>
          <p:nvPr/>
        </p:nvSpPr>
        <p:spPr>
          <a:xfrm>
            <a:off x="4369634" y="552586"/>
            <a:ext cx="3434080" cy="579120"/>
          </a:xfrm>
          <a:prstGeom prst="rect">
            <a:avLst/>
          </a:prstGeom>
          <a:noFill/>
          <a:effectLst/>
        </p:spPr>
        <p:txBody>
          <a:bodyPr rtlCol="0" wrap="none">
            <a:spAutoFit/>
          </a:bodyPr>
          <a:lstStyle/>
          <a:p>
            <a:r>
              <a:rPr altLang="en-US" b="1" lang="zh-CN" sz="3200">
                <a:solidFill>
                  <a:srgbClr val="6AA141"/>
                </a:solidFill>
                <a:latin charset="-122" panose="02010509060101010101" pitchFamily="49" typeface="幼圆"/>
                <a:ea charset="-122" panose="02010509060101010101" pitchFamily="49" typeface="幼圆"/>
              </a:rPr>
              <a:t>对企业文化的理解</a:t>
            </a:r>
          </a:p>
        </p:txBody>
      </p:sp>
      <p:sp>
        <p:nvSpPr>
          <p:cNvPr id="49" name="矩形 48"/>
          <p:cNvSpPr/>
          <p:nvPr/>
        </p:nvSpPr>
        <p:spPr>
          <a:xfrm>
            <a:off x="-1086723" y="1992912"/>
            <a:ext cx="823485" cy="1471134"/>
          </a:xfrm>
          <a:prstGeom prst="rect">
            <a:avLst/>
          </a:prstGeom>
          <a:solidFill>
            <a:srgbClr val="7BAD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0" name="矩形 49"/>
          <p:cNvSpPr/>
          <p:nvPr/>
        </p:nvSpPr>
        <p:spPr>
          <a:xfrm>
            <a:off x="-1086724" y="3464046"/>
            <a:ext cx="823485" cy="1471134"/>
          </a:xfrm>
          <a:prstGeom prst="rect">
            <a:avLst/>
          </a:prstGeom>
          <a:solidFill>
            <a:srgbClr val="F69F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descr="e7d195523061f1c0deeec63e560781cfd59afb0ea006f2a87ABB68BF51EA6619813959095094C18C62A12F549504892A4AAA8C1554C6663626E05CA27F281A14E6983772AFC3FB97135759321DEA3D70145073B7709DEAFA93D9543D2964B039C506A08C8BE0AF5D04AAA5F2B154E5030577D0DE964E588E7F2BFA07B4AB6ADC8003FE6F2E51FFE3" id="10" name="AutoShape 45"/>
          <p:cNvSpPr>
            <a:spLocks noChangeArrowheads="1" noChangeAspect="1" noTextEdit="1"/>
          </p:cNvSpPr>
          <p:nvPr/>
        </p:nvSpPr>
        <p:spPr bwMode="auto">
          <a:xfrm>
            <a:off x="3988426" y="1891011"/>
            <a:ext cx="3206750" cy="46418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p>
        </p:txBody>
      </p:sp>
      <p:grpSp>
        <p:nvGrpSpPr>
          <p:cNvPr descr="e7d195523061f1c0deeec63e560781cfd59afb0ea006f2a87ABB68BF51EA6619813959095094C18C62A12F549504892A4AAA8C1554C6663626E05CA27F281A14E6983772AFC3FB97135759321DEA3D70145073B7709DEAFA93D9543D2964B039C506A08C8BE0AF5D04AAA5F2B154E5030577D0DE964E588E7F2BFA07B4AB6ADC8003FE6F2E51FFE3" id="11" name="组合 10"/>
          <p:cNvGrpSpPr/>
          <p:nvPr/>
        </p:nvGrpSpPr>
        <p:grpSpPr>
          <a:xfrm>
            <a:off x="1886382" y="2243951"/>
            <a:ext cx="1924050" cy="4030663"/>
            <a:chOff x="1661530" y="2239405"/>
            <a:chExt cx="1924050" cy="4030663"/>
          </a:xfrm>
          <a:solidFill>
            <a:srgbClr val="4BB4DB"/>
          </a:solidFill>
        </p:grpSpPr>
        <p:sp>
          <p:nvSpPr>
            <p:cNvPr id="12" name="Freeform 47"/>
            <p:cNvSpPr/>
            <p:nvPr/>
          </p:nvSpPr>
          <p:spPr bwMode="auto">
            <a:xfrm flipH="1">
              <a:off x="1661530" y="2290205"/>
              <a:ext cx="1924050" cy="3979863"/>
            </a:xfrm>
            <a:custGeom>
              <a:gdLst>
                <a:gd fmla="*/ 450 w 450" name="T0"/>
                <a:gd fmla="*/ 409 h 931" name="T1"/>
                <a:gd fmla="*/ 450 w 450" name="T2"/>
                <a:gd fmla="*/ 562 h 931" name="T3"/>
                <a:gd fmla="*/ 410 w 450" name="T4"/>
                <a:gd fmla="*/ 562 h 931" name="T5"/>
                <a:gd fmla="*/ 400 w 450" name="T6"/>
                <a:gd fmla="*/ 419 h 931" name="T7"/>
                <a:gd fmla="*/ 341 w 450" name="T8"/>
                <a:gd fmla="*/ 292 h 931" name="T9"/>
                <a:gd fmla="*/ 336 w 450" name="T10"/>
                <a:gd fmla="*/ 526 h 931" name="T11"/>
                <a:gd fmla="*/ 374 w 450" name="T12"/>
                <a:gd fmla="*/ 931 h 931" name="T13"/>
                <a:gd fmla="*/ 324 w 450" name="T14"/>
                <a:gd fmla="*/ 931 h 931" name="T15"/>
                <a:gd fmla="*/ 262 w 450" name="T16"/>
                <a:gd fmla="*/ 511 h 931" name="T17"/>
                <a:gd fmla="*/ 238 w 450" name="T18"/>
                <a:gd fmla="*/ 511 h 931" name="T19"/>
                <a:gd fmla="*/ 215 w 450" name="T20"/>
                <a:gd fmla="*/ 931 h 931" name="T21"/>
                <a:gd fmla="*/ 165 w 450" name="T22"/>
                <a:gd fmla="*/ 931 h 931" name="T23"/>
                <a:gd fmla="*/ 165 w 450" name="T24"/>
                <a:gd fmla="*/ 423 h 931" name="T25"/>
                <a:gd fmla="*/ 188 w 450" name="T26"/>
                <a:gd fmla="*/ 285 h 931" name="T27"/>
                <a:gd fmla="*/ 31 w 450" name="T28"/>
                <a:gd fmla="*/ 114 h 931" name="T29"/>
                <a:gd fmla="*/ 0 w 450" name="T30"/>
                <a:gd fmla="*/ 16 h 931" name="T31"/>
                <a:gd fmla="*/ 44 w 450" name="T32"/>
                <a:gd fmla="*/ 0 h 931" name="T33"/>
                <a:gd fmla="*/ 179 w 450" name="T34"/>
                <a:gd fmla="*/ 197 h 931" name="T35"/>
                <a:gd fmla="*/ 225 w 450" name="T36"/>
                <a:gd fmla="*/ 197 h 931" name="T37"/>
                <a:gd fmla="*/ 255 w 450" name="T38"/>
                <a:gd fmla="*/ 240 h 931" name="T39"/>
                <a:gd fmla="*/ 200 w 450" name="T40"/>
                <a:gd fmla="*/ 411 h 931" name="T41"/>
                <a:gd fmla="*/ 225 w 450" name="T42"/>
                <a:gd fmla="*/ 450 h 931" name="T43"/>
                <a:gd fmla="*/ 266 w 450" name="T44"/>
                <a:gd fmla="*/ 416 h 931" name="T45"/>
                <a:gd fmla="*/ 255 w 450" name="T46"/>
                <a:gd fmla="*/ 240 h 931" name="T47"/>
                <a:gd fmla="*/ 307 w 450" name="T48"/>
                <a:gd fmla="*/ 195 h 931" name="T49"/>
                <a:gd fmla="*/ 400 w 450" name="T50"/>
                <a:gd fmla="*/ 257 h 931" name="T51"/>
                <a:gd fmla="*/ 450 w 450" name="T52"/>
                <a:gd fmla="*/ 409 h 931"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931" w="450">
                  <a:moveTo>
                    <a:pt x="450" y="409"/>
                  </a:moveTo>
                  <a:cubicBezTo>
                    <a:pt x="450" y="562"/>
                    <a:pt x="450" y="562"/>
                    <a:pt x="450" y="562"/>
                  </a:cubicBezTo>
                  <a:cubicBezTo>
                    <a:pt x="410" y="562"/>
                    <a:pt x="410" y="562"/>
                    <a:pt x="410" y="562"/>
                  </a:cubicBezTo>
                  <a:cubicBezTo>
                    <a:pt x="400" y="419"/>
                    <a:pt x="400" y="419"/>
                    <a:pt x="400" y="419"/>
                  </a:cubicBezTo>
                  <a:cubicBezTo>
                    <a:pt x="341" y="292"/>
                    <a:pt x="341" y="292"/>
                    <a:pt x="341" y="292"/>
                  </a:cubicBezTo>
                  <a:cubicBezTo>
                    <a:pt x="341" y="292"/>
                    <a:pt x="319" y="381"/>
                    <a:pt x="336" y="526"/>
                  </a:cubicBezTo>
                  <a:cubicBezTo>
                    <a:pt x="353" y="671"/>
                    <a:pt x="374" y="931"/>
                    <a:pt x="374" y="931"/>
                  </a:cubicBezTo>
                  <a:cubicBezTo>
                    <a:pt x="324" y="931"/>
                    <a:pt x="324" y="931"/>
                    <a:pt x="324" y="931"/>
                  </a:cubicBezTo>
                  <a:cubicBezTo>
                    <a:pt x="262" y="511"/>
                    <a:pt x="262" y="511"/>
                    <a:pt x="262" y="511"/>
                  </a:cubicBezTo>
                  <a:cubicBezTo>
                    <a:pt x="238" y="511"/>
                    <a:pt x="238" y="511"/>
                    <a:pt x="238" y="511"/>
                  </a:cubicBezTo>
                  <a:cubicBezTo>
                    <a:pt x="215" y="931"/>
                    <a:pt x="215" y="931"/>
                    <a:pt x="215" y="931"/>
                  </a:cubicBezTo>
                  <a:cubicBezTo>
                    <a:pt x="165" y="931"/>
                    <a:pt x="165" y="931"/>
                    <a:pt x="165" y="931"/>
                  </a:cubicBezTo>
                  <a:cubicBezTo>
                    <a:pt x="165" y="931"/>
                    <a:pt x="141" y="562"/>
                    <a:pt x="165" y="423"/>
                  </a:cubicBezTo>
                  <a:cubicBezTo>
                    <a:pt x="188" y="285"/>
                    <a:pt x="188" y="285"/>
                    <a:pt x="188" y="285"/>
                  </a:cubicBezTo>
                  <a:cubicBezTo>
                    <a:pt x="188" y="285"/>
                    <a:pt x="62" y="211"/>
                    <a:pt x="31" y="114"/>
                  </a:cubicBezTo>
                  <a:cubicBezTo>
                    <a:pt x="0" y="16"/>
                    <a:pt x="0" y="16"/>
                    <a:pt x="0" y="16"/>
                  </a:cubicBezTo>
                  <a:cubicBezTo>
                    <a:pt x="44" y="0"/>
                    <a:pt x="44" y="0"/>
                    <a:pt x="44" y="0"/>
                  </a:cubicBezTo>
                  <a:cubicBezTo>
                    <a:pt x="44" y="0"/>
                    <a:pt x="110" y="197"/>
                    <a:pt x="179" y="197"/>
                  </a:cubicBezTo>
                  <a:cubicBezTo>
                    <a:pt x="197" y="197"/>
                    <a:pt x="212" y="197"/>
                    <a:pt x="225" y="197"/>
                  </a:cubicBezTo>
                  <a:cubicBezTo>
                    <a:pt x="225" y="197"/>
                    <a:pt x="224" y="242"/>
                    <a:pt x="255" y="240"/>
                  </a:cubicBezTo>
                  <a:cubicBezTo>
                    <a:pt x="200" y="411"/>
                    <a:pt x="200" y="411"/>
                    <a:pt x="200" y="411"/>
                  </a:cubicBezTo>
                  <a:cubicBezTo>
                    <a:pt x="225" y="450"/>
                    <a:pt x="225" y="450"/>
                    <a:pt x="225" y="450"/>
                  </a:cubicBezTo>
                  <a:cubicBezTo>
                    <a:pt x="266" y="416"/>
                    <a:pt x="266" y="416"/>
                    <a:pt x="266" y="416"/>
                  </a:cubicBezTo>
                  <a:cubicBezTo>
                    <a:pt x="255" y="240"/>
                    <a:pt x="255" y="240"/>
                    <a:pt x="255" y="240"/>
                  </a:cubicBezTo>
                  <a:cubicBezTo>
                    <a:pt x="286" y="238"/>
                    <a:pt x="307" y="195"/>
                    <a:pt x="307" y="195"/>
                  </a:cubicBezTo>
                  <a:cubicBezTo>
                    <a:pt x="338" y="197"/>
                    <a:pt x="385" y="209"/>
                    <a:pt x="400" y="257"/>
                  </a:cubicBezTo>
                  <a:cubicBezTo>
                    <a:pt x="424" y="331"/>
                    <a:pt x="450" y="409"/>
                    <a:pt x="450" y="409"/>
                  </a:cubicBezTo>
                  <a:close/>
                </a:path>
              </a:pathLst>
            </a:custGeom>
            <a:solidFill>
              <a:srgbClr val="8CBF4A"/>
            </a:solidFill>
            <a:ln>
              <a:noFill/>
            </a:ln>
          </p:spPr>
          <p:txBody>
            <a:bodyPr anchor="t" anchorCtr="0" bIns="45720" compatLnSpc="1" lIns="91440" numCol="1" rIns="91440" tIns="45720" vert="horz" wrap="square"/>
            <a:lstStyle/>
            <a:p>
              <a:endParaRPr altLang="en-US" lang="zh-CN"/>
            </a:p>
          </p:txBody>
        </p:sp>
        <p:sp>
          <p:nvSpPr>
            <p:cNvPr id="13" name="Oval 48"/>
            <p:cNvSpPr>
              <a:spLocks noChangeArrowheads="1"/>
            </p:cNvSpPr>
            <p:nvPr/>
          </p:nvSpPr>
          <p:spPr bwMode="auto">
            <a:xfrm flipH="1">
              <a:off x="1909178" y="2239405"/>
              <a:ext cx="804863" cy="803275"/>
            </a:xfrm>
            <a:prstGeom prst="ellipse">
              <a:avLst/>
            </a:prstGeom>
            <a:solidFill>
              <a:srgbClr val="8CBF4A"/>
            </a:solidFill>
            <a:ln>
              <a:noFill/>
            </a:ln>
          </p:spPr>
          <p:txBody>
            <a:bodyPr anchor="t" anchorCtr="0" bIns="45720" compatLnSpc="1" lIns="91440" numCol="1" rIns="91440" tIns="45720" vert="horz" wrap="square"/>
            <a:lstStyle/>
            <a:p>
              <a:endParaRPr altLang="en-US" lang="zh-CN"/>
            </a:p>
          </p:txBody>
        </p:sp>
        <p:sp>
          <p:nvSpPr>
            <p:cNvPr id="14" name="Freeform 49"/>
            <p:cNvSpPr/>
            <p:nvPr/>
          </p:nvSpPr>
          <p:spPr bwMode="auto">
            <a:xfrm flipH="1">
              <a:off x="2448929" y="3317316"/>
              <a:ext cx="280988" cy="896938"/>
            </a:xfrm>
            <a:custGeom>
              <a:gdLst>
                <a:gd fmla="*/ 148 w 177" name="T0"/>
                <a:gd fmla="*/ 0 h 565" name="T1"/>
                <a:gd fmla="*/ 177 w 177" name="T2"/>
                <a:gd fmla="*/ 473 h 565" name="T3"/>
                <a:gd fmla="*/ 67 w 177" name="T4"/>
                <a:gd fmla="*/ 565 h 565" name="T5"/>
                <a:gd fmla="*/ 0 w 177" name="T6"/>
                <a:gd fmla="*/ 460 h 565" name="T7"/>
                <a:gd fmla="*/ 148 w 177" name="T8"/>
                <a:gd fmla="*/ 0 h 565" name="T9"/>
              </a:gdLst>
              <a:cxnLst>
                <a:cxn ang="0">
                  <a:pos x="T0" y="T1"/>
                </a:cxn>
                <a:cxn ang="0">
                  <a:pos x="T2" y="T3"/>
                </a:cxn>
                <a:cxn ang="0">
                  <a:pos x="T4" y="T5"/>
                </a:cxn>
                <a:cxn ang="0">
                  <a:pos x="T6" y="T7"/>
                </a:cxn>
                <a:cxn ang="0">
                  <a:pos x="T8" y="T9"/>
                </a:cxn>
              </a:cxnLst>
              <a:rect b="b" l="0" r="r" t="0"/>
              <a:pathLst>
                <a:path h="565" w="177">
                  <a:moveTo>
                    <a:pt x="148" y="0"/>
                  </a:moveTo>
                  <a:lnTo>
                    <a:pt x="177" y="473"/>
                  </a:lnTo>
                  <a:lnTo>
                    <a:pt x="67" y="565"/>
                  </a:lnTo>
                  <a:lnTo>
                    <a:pt x="0" y="460"/>
                  </a:lnTo>
                  <a:lnTo>
                    <a:pt x="148" y="0"/>
                  </a:lnTo>
                  <a:close/>
                </a:path>
              </a:pathLst>
            </a:custGeom>
            <a:solidFill>
              <a:srgbClr val="FFFFFF"/>
            </a:solidFill>
            <a:ln>
              <a:noFill/>
            </a:ln>
          </p:spPr>
          <p:txBody>
            <a:bodyPr anchor="t" anchorCtr="0" bIns="45720" compatLnSpc="1" lIns="91440" numCol="1" rIns="91440" tIns="45720" vert="horz" wrap="square"/>
            <a:lstStyle/>
            <a:p>
              <a:endParaRPr altLang="en-US" lang="zh-CN"/>
            </a:p>
          </p:txBody>
        </p:sp>
      </p:grpSp>
      <p:grpSp>
        <p:nvGrpSpPr>
          <p:cNvPr descr="e7d195523061f1c0deeec63e560781cfd59afb0ea006f2a87ABB68BF51EA6619813959095094C18C62A12F549504892A4AAA8C1554C6663626E05CA27F281A14E6983772AFC3FB97135759321DEA3D70145073B7709DEAFA93D9543D2964B039C506A08C8BE0AF5D04AAA5F2B154E5030577D0DE964E588E7F2BFA07B4AB6ADC8003FE6F2E51FFE3" id="15" name="组合 14"/>
          <p:cNvGrpSpPr/>
          <p:nvPr/>
        </p:nvGrpSpPr>
        <p:grpSpPr>
          <a:xfrm>
            <a:off x="3993189" y="5131099"/>
            <a:ext cx="1624013" cy="1179513"/>
            <a:chOff x="3768337" y="5126553"/>
            <a:chExt cx="1624013" cy="1179513"/>
          </a:xfrm>
          <a:solidFill>
            <a:srgbClr val="F69F95"/>
          </a:solidFill>
        </p:grpSpPr>
        <p:sp>
          <p:nvSpPr>
            <p:cNvPr id="16" name="Freeform 53"/>
            <p:cNvSpPr/>
            <p:nvPr/>
          </p:nvSpPr>
          <p:spPr bwMode="auto">
            <a:xfrm>
              <a:off x="3768337" y="5186878"/>
              <a:ext cx="1093788" cy="1119188"/>
            </a:xfrm>
            <a:custGeom>
              <a:gdLst>
                <a:gd fmla="*/ 689 w 689" name="T0"/>
                <a:gd fmla="*/ 288 h 705" name="T1"/>
                <a:gd fmla="*/ 689 w 689" name="T2"/>
                <a:gd fmla="*/ 705 h 705" name="T3"/>
                <a:gd fmla="*/ 0 w 689" name="T4"/>
                <a:gd fmla="*/ 705 h 705" name="T5"/>
                <a:gd fmla="*/ 0 w 689" name="T6"/>
                <a:gd fmla="*/ 0 h 705" name="T7"/>
                <a:gd fmla="*/ 689 w 689" name="T8"/>
                <a:gd fmla="*/ 0 h 705" name="T9"/>
                <a:gd fmla="*/ 689 w 689" name="T10"/>
                <a:gd fmla="*/ 94 h 705" name="T11"/>
                <a:gd fmla="*/ 598 w 689" name="T12"/>
                <a:gd fmla="*/ 148 h 705" name="T13"/>
                <a:gd fmla="*/ 598 w 689" name="T14"/>
                <a:gd fmla="*/ 94 h 705" name="T15"/>
                <a:gd fmla="*/ 94 w 689" name="T16"/>
                <a:gd fmla="*/ 94 h 705" name="T17"/>
                <a:gd fmla="*/ 94 w 689" name="T18"/>
                <a:gd fmla="*/ 611 h 705" name="T19"/>
                <a:gd fmla="*/ 598 w 689" name="T20"/>
                <a:gd fmla="*/ 611 h 705" name="T21"/>
                <a:gd fmla="*/ 598 w 689" name="T22"/>
                <a:gd fmla="*/ 352 h 705" name="T23"/>
                <a:gd fmla="*/ 689 w 689" name="T24"/>
                <a:gd fmla="*/ 288 h 70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705" w="689">
                  <a:moveTo>
                    <a:pt x="689" y="288"/>
                  </a:moveTo>
                  <a:lnTo>
                    <a:pt x="689" y="705"/>
                  </a:lnTo>
                  <a:lnTo>
                    <a:pt x="0" y="705"/>
                  </a:lnTo>
                  <a:lnTo>
                    <a:pt x="0" y="0"/>
                  </a:lnTo>
                  <a:lnTo>
                    <a:pt x="689" y="0"/>
                  </a:lnTo>
                  <a:lnTo>
                    <a:pt x="689" y="94"/>
                  </a:lnTo>
                  <a:lnTo>
                    <a:pt x="598" y="148"/>
                  </a:lnTo>
                  <a:lnTo>
                    <a:pt x="598" y="94"/>
                  </a:lnTo>
                  <a:lnTo>
                    <a:pt x="94" y="94"/>
                  </a:lnTo>
                  <a:lnTo>
                    <a:pt x="94" y="611"/>
                  </a:lnTo>
                  <a:lnTo>
                    <a:pt x="598" y="611"/>
                  </a:lnTo>
                  <a:lnTo>
                    <a:pt x="598" y="352"/>
                  </a:lnTo>
                  <a:lnTo>
                    <a:pt x="689" y="288"/>
                  </a:lnTo>
                  <a:close/>
                </a:path>
              </a:pathLst>
            </a:custGeom>
            <a:grpFill/>
            <a:ln>
              <a:noFill/>
            </a:ln>
            <a:effectLst/>
          </p:spPr>
          <p:txBody>
            <a:bodyPr anchor="t" anchorCtr="0" bIns="45720" compatLnSpc="1" lIns="91440" numCol="1" rIns="91440" tIns="45720" vert="horz" wrap="square"/>
            <a:lstStyle/>
            <a:p>
              <a:endParaRPr altLang="en-US" lang="zh-CN"/>
            </a:p>
          </p:txBody>
        </p:sp>
        <p:grpSp>
          <p:nvGrpSpPr>
            <p:cNvPr id="17" name="组合 16"/>
            <p:cNvGrpSpPr/>
            <p:nvPr/>
          </p:nvGrpSpPr>
          <p:grpSpPr>
            <a:xfrm>
              <a:off x="4008050" y="5126553"/>
              <a:ext cx="1384300" cy="906464"/>
              <a:chOff x="4008050" y="5126553"/>
              <a:chExt cx="1384300" cy="906464"/>
            </a:xfrm>
            <a:grpFill/>
          </p:grpSpPr>
          <p:sp>
            <p:nvSpPr>
              <p:cNvPr id="18" name="Freeform 52"/>
              <p:cNvSpPr/>
              <p:nvPr/>
            </p:nvSpPr>
            <p:spPr bwMode="auto">
              <a:xfrm>
                <a:off x="4862125" y="5126553"/>
                <a:ext cx="530225" cy="401638"/>
              </a:xfrm>
              <a:custGeom>
                <a:gdLst>
                  <a:gd fmla="*/ 334 w 334" name="T0"/>
                  <a:gd fmla="*/ 0 h 253" name="T1"/>
                  <a:gd fmla="*/ 0 w 334" name="T2"/>
                  <a:gd fmla="*/ 253 h 253" name="T3"/>
                  <a:gd fmla="*/ 0 w 334" name="T4"/>
                  <a:gd fmla="*/ 194 h 253" name="T5"/>
                  <a:gd fmla="*/ 334 w 334" name="T6"/>
                  <a:gd fmla="*/ 0 h 253" name="T7"/>
                </a:gdLst>
                <a:cxnLst>
                  <a:cxn ang="0">
                    <a:pos x="T0" y="T1"/>
                  </a:cxn>
                  <a:cxn ang="0">
                    <a:pos x="T2" y="T3"/>
                  </a:cxn>
                  <a:cxn ang="0">
                    <a:pos x="T4" y="T5"/>
                  </a:cxn>
                  <a:cxn ang="0">
                    <a:pos x="T6" y="T7"/>
                  </a:cxn>
                </a:cxnLst>
                <a:rect b="b" l="0" r="r" t="0"/>
                <a:pathLst>
                  <a:path h="253" w="334">
                    <a:moveTo>
                      <a:pt x="334" y="0"/>
                    </a:moveTo>
                    <a:lnTo>
                      <a:pt x="0" y="253"/>
                    </a:lnTo>
                    <a:lnTo>
                      <a:pt x="0" y="194"/>
                    </a:lnTo>
                    <a:lnTo>
                      <a:pt x="334" y="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9" name="Freeform 54"/>
              <p:cNvSpPr/>
              <p:nvPr/>
            </p:nvSpPr>
            <p:spPr bwMode="auto">
              <a:xfrm>
                <a:off x="4717663" y="5434528"/>
                <a:ext cx="144463" cy="204788"/>
              </a:xfrm>
              <a:custGeom>
                <a:gdLst>
                  <a:gd fmla="*/ 91 w 91" name="T0"/>
                  <a:gd fmla="*/ 0 h 129" name="T1"/>
                  <a:gd fmla="*/ 91 w 91" name="T2"/>
                  <a:gd fmla="*/ 59 h 129" name="T3"/>
                  <a:gd fmla="*/ 0 w 91" name="T4"/>
                  <a:gd fmla="*/ 129 h 129" name="T5"/>
                  <a:gd fmla="*/ 0 w 91" name="T6"/>
                  <a:gd fmla="*/ 54 h 129" name="T7"/>
                  <a:gd fmla="*/ 91 w 91" name="T8"/>
                  <a:gd fmla="*/ 0 h 129" name="T9"/>
                </a:gdLst>
                <a:cxnLst>
                  <a:cxn ang="0">
                    <a:pos x="T0" y="T1"/>
                  </a:cxn>
                  <a:cxn ang="0">
                    <a:pos x="T2" y="T3"/>
                  </a:cxn>
                  <a:cxn ang="0">
                    <a:pos x="T4" y="T5"/>
                  </a:cxn>
                  <a:cxn ang="0">
                    <a:pos x="T6" y="T7"/>
                  </a:cxn>
                  <a:cxn ang="0">
                    <a:pos x="T8" y="T9"/>
                  </a:cxn>
                </a:cxnLst>
                <a:rect b="b" l="0" r="r" t="0"/>
                <a:pathLst>
                  <a:path h="129" w="91">
                    <a:moveTo>
                      <a:pt x="91" y="0"/>
                    </a:moveTo>
                    <a:lnTo>
                      <a:pt x="91" y="59"/>
                    </a:lnTo>
                    <a:lnTo>
                      <a:pt x="0" y="129"/>
                    </a:lnTo>
                    <a:lnTo>
                      <a:pt x="0" y="54"/>
                    </a:lnTo>
                    <a:lnTo>
                      <a:pt x="91" y="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0" name="Freeform 59"/>
              <p:cNvSpPr/>
              <p:nvPr/>
            </p:nvSpPr>
            <p:spPr bwMode="auto">
              <a:xfrm>
                <a:off x="4008050" y="5520254"/>
                <a:ext cx="709613" cy="512763"/>
              </a:xfrm>
              <a:custGeom>
                <a:gdLst>
                  <a:gd fmla="*/ 447 w 447" name="T0"/>
                  <a:gd fmla="*/ 0 h 323" name="T1"/>
                  <a:gd fmla="*/ 447 w 447" name="T2"/>
                  <a:gd fmla="*/ 75 h 323" name="T3"/>
                  <a:gd fmla="*/ 123 w 447" name="T4"/>
                  <a:gd fmla="*/ 323 h 323" name="T5"/>
                  <a:gd fmla="*/ 0 w 447" name="T6"/>
                  <a:gd fmla="*/ 21 h 323" name="T7"/>
                  <a:gd fmla="*/ 123 w 447" name="T8"/>
                  <a:gd fmla="*/ 188 h 323" name="T9"/>
                  <a:gd fmla="*/ 447 w 447" name="T10"/>
                  <a:gd fmla="*/ 0 h 323" name="T11"/>
                </a:gdLst>
                <a:cxnLst>
                  <a:cxn ang="0">
                    <a:pos x="T0" y="T1"/>
                  </a:cxn>
                  <a:cxn ang="0">
                    <a:pos x="T2" y="T3"/>
                  </a:cxn>
                  <a:cxn ang="0">
                    <a:pos x="T4" y="T5"/>
                  </a:cxn>
                  <a:cxn ang="0">
                    <a:pos x="T6" y="T7"/>
                  </a:cxn>
                  <a:cxn ang="0">
                    <a:pos x="T8" y="T9"/>
                  </a:cxn>
                  <a:cxn ang="0">
                    <a:pos x="T10" y="T11"/>
                  </a:cxn>
                </a:cxnLst>
                <a:rect b="b" l="0" r="r" t="0"/>
                <a:pathLst>
                  <a:path h="323" w="447">
                    <a:moveTo>
                      <a:pt x="447" y="0"/>
                    </a:moveTo>
                    <a:lnTo>
                      <a:pt x="447" y="75"/>
                    </a:lnTo>
                    <a:lnTo>
                      <a:pt x="123" y="323"/>
                    </a:lnTo>
                    <a:lnTo>
                      <a:pt x="0" y="21"/>
                    </a:lnTo>
                    <a:lnTo>
                      <a:pt x="123" y="188"/>
                    </a:lnTo>
                    <a:lnTo>
                      <a:pt x="447" y="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grpSp>
        <p:nvGrpSpPr>
          <p:cNvPr descr="e7d195523061f1c0deeec63e560781cfd59afb0ea006f2a87ABB68BF51EA6619813959095094C18C62A12F549504892A4AAA8C1554C6663626E05CA27F281A14E6983772AFC3FB97135759321DEA3D70145073B7709DEAFA93D9543D2964B039C506A08C8BE0AF5D04AAA5F2B154E5030577D0DE964E588E7F2BFA07B4AB6ADC8003FE6F2E51FFE3" id="21" name="组合 20"/>
          <p:cNvGrpSpPr/>
          <p:nvPr/>
        </p:nvGrpSpPr>
        <p:grpSpPr>
          <a:xfrm>
            <a:off x="3993189" y="3492096"/>
            <a:ext cx="1624013" cy="1199266"/>
            <a:chOff x="3768337" y="3487550"/>
            <a:chExt cx="1624013" cy="1199266"/>
          </a:xfrm>
          <a:solidFill>
            <a:srgbClr val="F69F95"/>
          </a:solidFill>
        </p:grpSpPr>
        <p:sp>
          <p:nvSpPr>
            <p:cNvPr id="22" name="Freeform 55"/>
            <p:cNvSpPr/>
            <p:nvPr/>
          </p:nvSpPr>
          <p:spPr bwMode="auto">
            <a:xfrm>
              <a:off x="3768337" y="3566041"/>
              <a:ext cx="1093788" cy="1120775"/>
            </a:xfrm>
            <a:custGeom>
              <a:gdLst>
                <a:gd fmla="*/ 689 w 689" name="T0"/>
                <a:gd fmla="*/ 288 h 706" name="T1"/>
                <a:gd fmla="*/ 689 w 689" name="T2"/>
                <a:gd fmla="*/ 706 h 706" name="T3"/>
                <a:gd fmla="*/ 0 w 689" name="T4"/>
                <a:gd fmla="*/ 706 h 706" name="T5"/>
                <a:gd fmla="*/ 0 w 689" name="T6"/>
                <a:gd fmla="*/ 0 h 706" name="T7"/>
                <a:gd fmla="*/ 689 w 689" name="T8"/>
                <a:gd fmla="*/ 0 h 706" name="T9"/>
                <a:gd fmla="*/ 689 w 689" name="T10"/>
                <a:gd fmla="*/ 94 h 706" name="T11"/>
                <a:gd fmla="*/ 598 w 689" name="T12"/>
                <a:gd fmla="*/ 146 h 706" name="T13"/>
                <a:gd fmla="*/ 598 w 689" name="T14"/>
                <a:gd fmla="*/ 94 h 706" name="T15"/>
                <a:gd fmla="*/ 94 w 689" name="T16"/>
                <a:gd fmla="*/ 94 h 706" name="T17"/>
                <a:gd fmla="*/ 94 w 689" name="T18"/>
                <a:gd fmla="*/ 609 h 706" name="T19"/>
                <a:gd fmla="*/ 598 w 689" name="T20"/>
                <a:gd fmla="*/ 609 h 706" name="T21"/>
                <a:gd fmla="*/ 598 w 689" name="T22"/>
                <a:gd fmla="*/ 353 h 706" name="T23"/>
                <a:gd fmla="*/ 689 w 689" name="T24"/>
                <a:gd fmla="*/ 288 h 70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706" w="689">
                  <a:moveTo>
                    <a:pt x="689" y="288"/>
                  </a:moveTo>
                  <a:lnTo>
                    <a:pt x="689" y="706"/>
                  </a:lnTo>
                  <a:lnTo>
                    <a:pt x="0" y="706"/>
                  </a:lnTo>
                  <a:lnTo>
                    <a:pt x="0" y="0"/>
                  </a:lnTo>
                  <a:lnTo>
                    <a:pt x="689" y="0"/>
                  </a:lnTo>
                  <a:lnTo>
                    <a:pt x="689" y="94"/>
                  </a:lnTo>
                  <a:lnTo>
                    <a:pt x="598" y="146"/>
                  </a:lnTo>
                  <a:lnTo>
                    <a:pt x="598" y="94"/>
                  </a:lnTo>
                  <a:lnTo>
                    <a:pt x="94" y="94"/>
                  </a:lnTo>
                  <a:lnTo>
                    <a:pt x="94" y="609"/>
                  </a:lnTo>
                  <a:lnTo>
                    <a:pt x="598" y="609"/>
                  </a:lnTo>
                  <a:lnTo>
                    <a:pt x="598" y="353"/>
                  </a:lnTo>
                  <a:lnTo>
                    <a:pt x="689" y="288"/>
                  </a:lnTo>
                  <a:close/>
                </a:path>
              </a:pathLst>
            </a:custGeom>
            <a:grpFill/>
            <a:ln>
              <a:noFill/>
            </a:ln>
            <a:effectLst/>
          </p:spPr>
          <p:txBody>
            <a:bodyPr anchor="t" anchorCtr="0" bIns="45720" compatLnSpc="1" lIns="91440" numCol="1" rIns="91440" tIns="45720" vert="horz" wrap="square"/>
            <a:lstStyle/>
            <a:p>
              <a:endParaRPr altLang="en-US" lang="zh-CN"/>
            </a:p>
          </p:txBody>
        </p:sp>
        <p:grpSp>
          <p:nvGrpSpPr>
            <p:cNvPr id="23" name="组合 22"/>
            <p:cNvGrpSpPr/>
            <p:nvPr/>
          </p:nvGrpSpPr>
          <p:grpSpPr>
            <a:xfrm>
              <a:off x="4008050" y="3487550"/>
              <a:ext cx="1384300" cy="906940"/>
              <a:chOff x="4008050" y="3487550"/>
              <a:chExt cx="1384300" cy="906940"/>
            </a:xfrm>
            <a:grpFill/>
          </p:grpSpPr>
          <p:sp>
            <p:nvSpPr>
              <p:cNvPr id="24" name="Freeform 51"/>
              <p:cNvSpPr/>
              <p:nvPr/>
            </p:nvSpPr>
            <p:spPr bwMode="auto">
              <a:xfrm>
                <a:off x="4862125" y="3487550"/>
                <a:ext cx="530225" cy="406400"/>
              </a:xfrm>
              <a:custGeom>
                <a:gdLst>
                  <a:gd fmla="*/ 334 w 334" name="T0"/>
                  <a:gd fmla="*/ 0 h 256" name="T1"/>
                  <a:gd fmla="*/ 0 w 334" name="T2"/>
                  <a:gd fmla="*/ 256 h 256" name="T3"/>
                  <a:gd fmla="*/ 0 w 334" name="T4"/>
                  <a:gd fmla="*/ 194 h 256" name="T5"/>
                  <a:gd fmla="*/ 334 w 334" name="T6"/>
                  <a:gd fmla="*/ 0 h 256" name="T7"/>
                </a:gdLst>
                <a:cxnLst>
                  <a:cxn ang="0">
                    <a:pos x="T0" y="T1"/>
                  </a:cxn>
                  <a:cxn ang="0">
                    <a:pos x="T2" y="T3"/>
                  </a:cxn>
                  <a:cxn ang="0">
                    <a:pos x="T4" y="T5"/>
                  </a:cxn>
                  <a:cxn ang="0">
                    <a:pos x="T6" y="T7"/>
                  </a:cxn>
                </a:cxnLst>
                <a:rect b="b" l="0" r="r" t="0"/>
                <a:pathLst>
                  <a:path h="256" w="334">
                    <a:moveTo>
                      <a:pt x="334" y="0"/>
                    </a:moveTo>
                    <a:lnTo>
                      <a:pt x="0" y="256"/>
                    </a:lnTo>
                    <a:lnTo>
                      <a:pt x="0" y="194"/>
                    </a:lnTo>
                    <a:lnTo>
                      <a:pt x="334" y="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5" name="Freeform 56"/>
              <p:cNvSpPr/>
              <p:nvPr/>
            </p:nvSpPr>
            <p:spPr bwMode="auto">
              <a:xfrm>
                <a:off x="4717663" y="3795525"/>
                <a:ext cx="144463" cy="209550"/>
              </a:xfrm>
              <a:custGeom>
                <a:gdLst>
                  <a:gd fmla="*/ 91 w 91" name="T0"/>
                  <a:gd fmla="*/ 0 h 132" name="T1"/>
                  <a:gd fmla="*/ 91 w 91" name="T2"/>
                  <a:gd fmla="*/ 62 h 132" name="T3"/>
                  <a:gd fmla="*/ 0 w 91" name="T4"/>
                  <a:gd fmla="*/ 132 h 132" name="T5"/>
                  <a:gd fmla="*/ 0 w 91" name="T6"/>
                  <a:gd fmla="*/ 54 h 132" name="T7"/>
                  <a:gd fmla="*/ 91 w 91" name="T8"/>
                  <a:gd fmla="*/ 0 h 132" name="T9"/>
                </a:gdLst>
                <a:cxnLst>
                  <a:cxn ang="0">
                    <a:pos x="T0" y="T1"/>
                  </a:cxn>
                  <a:cxn ang="0">
                    <a:pos x="T2" y="T3"/>
                  </a:cxn>
                  <a:cxn ang="0">
                    <a:pos x="T4" y="T5"/>
                  </a:cxn>
                  <a:cxn ang="0">
                    <a:pos x="T6" y="T7"/>
                  </a:cxn>
                  <a:cxn ang="0">
                    <a:pos x="T8" y="T9"/>
                  </a:cxn>
                </a:cxnLst>
                <a:rect b="b" l="0" r="r" t="0"/>
                <a:pathLst>
                  <a:path h="132" w="91">
                    <a:moveTo>
                      <a:pt x="91" y="0"/>
                    </a:moveTo>
                    <a:lnTo>
                      <a:pt x="91" y="62"/>
                    </a:lnTo>
                    <a:lnTo>
                      <a:pt x="0" y="132"/>
                    </a:lnTo>
                    <a:lnTo>
                      <a:pt x="0" y="54"/>
                    </a:lnTo>
                    <a:lnTo>
                      <a:pt x="91" y="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6" name="Freeform 60"/>
              <p:cNvSpPr/>
              <p:nvPr/>
            </p:nvSpPr>
            <p:spPr bwMode="auto">
              <a:xfrm>
                <a:off x="4008050" y="3881727"/>
                <a:ext cx="709613" cy="512763"/>
              </a:xfrm>
              <a:custGeom>
                <a:gdLst>
                  <a:gd fmla="*/ 447 w 447" name="T0"/>
                  <a:gd fmla="*/ 0 h 323" name="T1"/>
                  <a:gd fmla="*/ 447 w 447" name="T2"/>
                  <a:gd fmla="*/ 78 h 323" name="T3"/>
                  <a:gd fmla="*/ 123 w 447" name="T4"/>
                  <a:gd fmla="*/ 323 h 323" name="T5"/>
                  <a:gd fmla="*/ 0 w 447" name="T6"/>
                  <a:gd fmla="*/ 24 h 323" name="T7"/>
                  <a:gd fmla="*/ 123 w 447" name="T8"/>
                  <a:gd fmla="*/ 188 h 323" name="T9"/>
                  <a:gd fmla="*/ 447 w 447" name="T10"/>
                  <a:gd fmla="*/ 0 h 323" name="T11"/>
                </a:gdLst>
                <a:cxnLst>
                  <a:cxn ang="0">
                    <a:pos x="T0" y="T1"/>
                  </a:cxn>
                  <a:cxn ang="0">
                    <a:pos x="T2" y="T3"/>
                  </a:cxn>
                  <a:cxn ang="0">
                    <a:pos x="T4" y="T5"/>
                  </a:cxn>
                  <a:cxn ang="0">
                    <a:pos x="T6" y="T7"/>
                  </a:cxn>
                  <a:cxn ang="0">
                    <a:pos x="T8" y="T9"/>
                  </a:cxn>
                  <a:cxn ang="0">
                    <a:pos x="T10" y="T11"/>
                  </a:cxn>
                </a:cxnLst>
                <a:rect b="b" l="0" r="r" t="0"/>
                <a:pathLst>
                  <a:path h="323" w="447">
                    <a:moveTo>
                      <a:pt x="447" y="0"/>
                    </a:moveTo>
                    <a:lnTo>
                      <a:pt x="447" y="78"/>
                    </a:lnTo>
                    <a:lnTo>
                      <a:pt x="123" y="323"/>
                    </a:lnTo>
                    <a:lnTo>
                      <a:pt x="0" y="24"/>
                    </a:lnTo>
                    <a:lnTo>
                      <a:pt x="123" y="188"/>
                    </a:lnTo>
                    <a:lnTo>
                      <a:pt x="447" y="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grpSp>
        <p:nvGrpSpPr>
          <p:cNvPr descr="e7d195523061f1c0deeec63e560781cfd59afb0ea006f2a87ABB68BF51EA6619813959095094C18C62A12F549504892A4AAA8C1554C6663626E05CA27F281A14E6983772AFC3FB97135759321DEA3D70145073B7709DEAFA93D9543D2964B039C506A08C8BE0AF5D04AAA5F2B154E5030577D0DE964E588E7F2BFA07B4AB6ADC8003FE6F2E51FFE3" id="27" name="组合 26"/>
          <p:cNvGrpSpPr/>
          <p:nvPr/>
        </p:nvGrpSpPr>
        <p:grpSpPr>
          <a:xfrm>
            <a:off x="3993189" y="1886250"/>
            <a:ext cx="1624013" cy="1181100"/>
            <a:chOff x="3768337" y="1881704"/>
            <a:chExt cx="1624013" cy="1181100"/>
          </a:xfrm>
          <a:solidFill>
            <a:srgbClr val="F69F95"/>
          </a:solidFill>
        </p:grpSpPr>
        <p:sp>
          <p:nvSpPr>
            <p:cNvPr id="28" name="Freeform 57"/>
            <p:cNvSpPr/>
            <p:nvPr/>
          </p:nvSpPr>
          <p:spPr bwMode="auto">
            <a:xfrm>
              <a:off x="3768337" y="1942029"/>
              <a:ext cx="1093788" cy="1120775"/>
            </a:xfrm>
            <a:custGeom>
              <a:gdLst>
                <a:gd fmla="*/ 689 w 689" name="T0"/>
                <a:gd fmla="*/ 288 h 706" name="T1"/>
                <a:gd fmla="*/ 689 w 689" name="T2"/>
                <a:gd fmla="*/ 706 h 706" name="T3"/>
                <a:gd fmla="*/ 0 w 689" name="T4"/>
                <a:gd fmla="*/ 706 h 706" name="T5"/>
                <a:gd fmla="*/ 0 w 689" name="T6"/>
                <a:gd fmla="*/ 0 h 706" name="T7"/>
                <a:gd fmla="*/ 689 w 689" name="T8"/>
                <a:gd fmla="*/ 0 h 706" name="T9"/>
                <a:gd fmla="*/ 689 w 689" name="T10"/>
                <a:gd fmla="*/ 94 h 706" name="T11"/>
                <a:gd fmla="*/ 598 w 689" name="T12"/>
                <a:gd fmla="*/ 148 h 706" name="T13"/>
                <a:gd fmla="*/ 598 w 689" name="T14"/>
                <a:gd fmla="*/ 94 h 706" name="T15"/>
                <a:gd fmla="*/ 94 w 689" name="T16"/>
                <a:gd fmla="*/ 94 h 706" name="T17"/>
                <a:gd fmla="*/ 94 w 689" name="T18"/>
                <a:gd fmla="*/ 611 h 706" name="T19"/>
                <a:gd fmla="*/ 598 w 689" name="T20"/>
                <a:gd fmla="*/ 611 h 706" name="T21"/>
                <a:gd fmla="*/ 598 w 689" name="T22"/>
                <a:gd fmla="*/ 353 h 706" name="T23"/>
                <a:gd fmla="*/ 689 w 689" name="T24"/>
                <a:gd fmla="*/ 288 h 70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706" w="689">
                  <a:moveTo>
                    <a:pt x="689" y="288"/>
                  </a:moveTo>
                  <a:lnTo>
                    <a:pt x="689" y="706"/>
                  </a:lnTo>
                  <a:lnTo>
                    <a:pt x="0" y="706"/>
                  </a:lnTo>
                  <a:lnTo>
                    <a:pt x="0" y="0"/>
                  </a:lnTo>
                  <a:lnTo>
                    <a:pt x="689" y="0"/>
                  </a:lnTo>
                  <a:lnTo>
                    <a:pt x="689" y="94"/>
                  </a:lnTo>
                  <a:lnTo>
                    <a:pt x="598" y="148"/>
                  </a:lnTo>
                  <a:lnTo>
                    <a:pt x="598" y="94"/>
                  </a:lnTo>
                  <a:lnTo>
                    <a:pt x="94" y="94"/>
                  </a:lnTo>
                  <a:lnTo>
                    <a:pt x="94" y="611"/>
                  </a:lnTo>
                  <a:lnTo>
                    <a:pt x="598" y="611"/>
                  </a:lnTo>
                  <a:lnTo>
                    <a:pt x="598" y="353"/>
                  </a:lnTo>
                  <a:lnTo>
                    <a:pt x="689" y="288"/>
                  </a:lnTo>
                  <a:close/>
                </a:path>
              </a:pathLst>
            </a:custGeom>
            <a:grpFill/>
            <a:ln>
              <a:noFill/>
            </a:ln>
            <a:effectLst/>
          </p:spPr>
          <p:txBody>
            <a:bodyPr anchor="t" anchorCtr="0" bIns="45720" compatLnSpc="1" lIns="91440" numCol="1" rIns="91440" tIns="45720" vert="horz" wrap="square"/>
            <a:lstStyle/>
            <a:p>
              <a:endParaRPr altLang="en-US" lang="zh-CN"/>
            </a:p>
          </p:txBody>
        </p:sp>
        <p:grpSp>
          <p:nvGrpSpPr>
            <p:cNvPr id="29" name="组合 28"/>
            <p:cNvGrpSpPr/>
            <p:nvPr/>
          </p:nvGrpSpPr>
          <p:grpSpPr>
            <a:xfrm>
              <a:off x="4008050" y="1881704"/>
              <a:ext cx="1384300" cy="903287"/>
              <a:chOff x="4008050" y="1881704"/>
              <a:chExt cx="1384300" cy="903287"/>
            </a:xfrm>
            <a:grpFill/>
          </p:grpSpPr>
          <p:sp>
            <p:nvSpPr>
              <p:cNvPr id="30" name="Freeform 50"/>
              <p:cNvSpPr/>
              <p:nvPr/>
            </p:nvSpPr>
            <p:spPr bwMode="auto">
              <a:xfrm>
                <a:off x="4862125" y="1881704"/>
                <a:ext cx="530225" cy="403225"/>
              </a:xfrm>
              <a:custGeom>
                <a:gdLst>
                  <a:gd fmla="*/ 334 w 334" name="T0"/>
                  <a:gd fmla="*/ 0 h 254" name="T1"/>
                  <a:gd fmla="*/ 0 w 334" name="T2"/>
                  <a:gd fmla="*/ 254 h 254" name="T3"/>
                  <a:gd fmla="*/ 0 w 334" name="T4"/>
                  <a:gd fmla="*/ 194 h 254" name="T5"/>
                  <a:gd fmla="*/ 334 w 334" name="T6"/>
                  <a:gd fmla="*/ 0 h 254" name="T7"/>
                </a:gdLst>
                <a:cxnLst>
                  <a:cxn ang="0">
                    <a:pos x="T0" y="T1"/>
                  </a:cxn>
                  <a:cxn ang="0">
                    <a:pos x="T2" y="T3"/>
                  </a:cxn>
                  <a:cxn ang="0">
                    <a:pos x="T4" y="T5"/>
                  </a:cxn>
                  <a:cxn ang="0">
                    <a:pos x="T6" y="T7"/>
                  </a:cxn>
                </a:cxnLst>
                <a:rect b="b" l="0" r="r" t="0"/>
                <a:pathLst>
                  <a:path h="254" w="334">
                    <a:moveTo>
                      <a:pt x="334" y="0"/>
                    </a:moveTo>
                    <a:lnTo>
                      <a:pt x="0" y="254"/>
                    </a:lnTo>
                    <a:lnTo>
                      <a:pt x="0" y="194"/>
                    </a:lnTo>
                    <a:lnTo>
                      <a:pt x="334" y="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1" name="Freeform 58"/>
              <p:cNvSpPr/>
              <p:nvPr/>
            </p:nvSpPr>
            <p:spPr bwMode="auto">
              <a:xfrm>
                <a:off x="4717663" y="2189679"/>
                <a:ext cx="144463" cy="206375"/>
              </a:xfrm>
              <a:custGeom>
                <a:gdLst>
                  <a:gd fmla="*/ 91 w 91" name="T0"/>
                  <a:gd fmla="*/ 0 h 130" name="T1"/>
                  <a:gd fmla="*/ 91 w 91" name="T2"/>
                  <a:gd fmla="*/ 60 h 130" name="T3"/>
                  <a:gd fmla="*/ 0 w 91" name="T4"/>
                  <a:gd fmla="*/ 130 h 130" name="T5"/>
                  <a:gd fmla="*/ 0 w 91" name="T6"/>
                  <a:gd fmla="*/ 54 h 130" name="T7"/>
                  <a:gd fmla="*/ 91 w 91" name="T8"/>
                  <a:gd fmla="*/ 0 h 130" name="T9"/>
                </a:gdLst>
                <a:cxnLst>
                  <a:cxn ang="0">
                    <a:pos x="T0" y="T1"/>
                  </a:cxn>
                  <a:cxn ang="0">
                    <a:pos x="T2" y="T3"/>
                  </a:cxn>
                  <a:cxn ang="0">
                    <a:pos x="T4" y="T5"/>
                  </a:cxn>
                  <a:cxn ang="0">
                    <a:pos x="T6" y="T7"/>
                  </a:cxn>
                  <a:cxn ang="0">
                    <a:pos x="T8" y="T9"/>
                  </a:cxn>
                </a:cxnLst>
                <a:rect b="b" l="0" r="r" t="0"/>
                <a:pathLst>
                  <a:path h="130" w="91">
                    <a:moveTo>
                      <a:pt x="91" y="0"/>
                    </a:moveTo>
                    <a:lnTo>
                      <a:pt x="91" y="60"/>
                    </a:lnTo>
                    <a:lnTo>
                      <a:pt x="0" y="130"/>
                    </a:lnTo>
                    <a:lnTo>
                      <a:pt x="0" y="54"/>
                    </a:lnTo>
                    <a:lnTo>
                      <a:pt x="91" y="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2" name="Freeform 61"/>
              <p:cNvSpPr/>
              <p:nvPr/>
            </p:nvSpPr>
            <p:spPr bwMode="auto">
              <a:xfrm>
                <a:off x="4008050" y="2275403"/>
                <a:ext cx="709613" cy="509588"/>
              </a:xfrm>
              <a:custGeom>
                <a:gdLst>
                  <a:gd fmla="*/ 447 w 447" name="T0"/>
                  <a:gd fmla="*/ 0 h 321" name="T1"/>
                  <a:gd fmla="*/ 447 w 447" name="T2"/>
                  <a:gd fmla="*/ 76 h 321" name="T3"/>
                  <a:gd fmla="*/ 123 w 447" name="T4"/>
                  <a:gd fmla="*/ 321 h 321" name="T5"/>
                  <a:gd fmla="*/ 0 w 447" name="T6"/>
                  <a:gd fmla="*/ 22 h 321" name="T7"/>
                  <a:gd fmla="*/ 123 w 447" name="T8"/>
                  <a:gd fmla="*/ 186 h 321" name="T9"/>
                  <a:gd fmla="*/ 447 w 447" name="T10"/>
                  <a:gd fmla="*/ 0 h 321" name="T11"/>
                </a:gdLst>
                <a:cxnLst>
                  <a:cxn ang="0">
                    <a:pos x="T0" y="T1"/>
                  </a:cxn>
                  <a:cxn ang="0">
                    <a:pos x="T2" y="T3"/>
                  </a:cxn>
                  <a:cxn ang="0">
                    <a:pos x="T4" y="T5"/>
                  </a:cxn>
                  <a:cxn ang="0">
                    <a:pos x="T6" y="T7"/>
                  </a:cxn>
                  <a:cxn ang="0">
                    <a:pos x="T8" y="T9"/>
                  </a:cxn>
                  <a:cxn ang="0">
                    <a:pos x="T10" y="T11"/>
                  </a:cxn>
                </a:cxnLst>
                <a:rect b="b" l="0" r="r" t="0"/>
                <a:pathLst>
                  <a:path h="321" w="447">
                    <a:moveTo>
                      <a:pt x="447" y="0"/>
                    </a:moveTo>
                    <a:lnTo>
                      <a:pt x="447" y="76"/>
                    </a:lnTo>
                    <a:lnTo>
                      <a:pt x="123" y="321"/>
                    </a:lnTo>
                    <a:lnTo>
                      <a:pt x="0" y="22"/>
                    </a:lnTo>
                    <a:lnTo>
                      <a:pt x="123" y="186"/>
                    </a:lnTo>
                    <a:lnTo>
                      <a:pt x="447" y="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sp>
        <p:nvSpPr>
          <p:cNvPr descr="e7d195523061f1c0deeec63e560781cfd59afb0ea006f2a87ABB68BF51EA6619813959095094C18C62A12F549504892A4AAA8C1554C6663626E05CA27F281A14E6983772AFC3FB97135759321DEA3D709AACD122C08E6ED11241DF15C09E2C12DE3EE5ECBBE029142E78393D8F92674E12A8C0A9F7AD0B15E89D8F4F76499D0DF899BB6FF5AC3B6D" id="33" name="文本框 32"/>
          <p:cNvSpPr txBox="1"/>
          <p:nvPr/>
        </p:nvSpPr>
        <p:spPr>
          <a:xfrm>
            <a:off x="5738409" y="2044075"/>
            <a:ext cx="5161280" cy="1371600"/>
          </a:xfrm>
          <a:prstGeom prst="rect">
            <a:avLst/>
          </a:prstGeom>
          <a:noFill/>
          <a:effectLst/>
        </p:spPr>
        <p:txBody>
          <a:bodyPr rtlCol="0" wrap="none">
            <a:spAutoFit/>
          </a:bodyPr>
          <a:lstStyle/>
          <a:p>
            <a:r>
              <a:rPr altLang="en-US" b="1" lang="zh-CN" sz="2800">
                <a:solidFill>
                  <a:srgbClr val="8CBF4A"/>
                </a:solidFill>
                <a:latin charset="-122" panose="02010509060101010101" pitchFamily="49" typeface="幼圆"/>
                <a:ea charset="-122" panose="02010509060101010101" pitchFamily="49" typeface="幼圆"/>
              </a:rPr>
              <a:t>企业的社会责任</a:t>
            </a:r>
          </a:p>
          <a:p>
            <a:r>
              <a:rPr altLang="en-US" b="1" lang="zh-CN" sz="2800">
                <a:solidFill>
                  <a:srgbClr val="8CBF4A"/>
                </a:solidFill>
                <a:latin charset="-122" panose="02010509060101010101" pitchFamily="49" typeface="幼圆"/>
                <a:ea charset="-122" panose="02010509060101010101" pitchFamily="49" typeface="幼圆"/>
              </a:rPr>
              <a:t>请在这里输入您的主要叙述内容</a:t>
            </a:r>
          </a:p>
          <a:p>
            <a:r>
              <a:rPr altLang="en-US" b="1" lang="zh-CN" sz="2800">
                <a:solidFill>
                  <a:srgbClr val="8CBF4A"/>
                </a:solidFill>
                <a:latin charset="-122" panose="02010509060101010101" pitchFamily="49" typeface="幼圆"/>
                <a:ea charset="-122" panose="02010509060101010101" pitchFamily="49" typeface="幼圆"/>
              </a:rPr>
              <a:t>请在这里输入您的主要叙述内容</a:t>
            </a:r>
          </a:p>
        </p:txBody>
      </p:sp>
      <p:sp>
        <p:nvSpPr>
          <p:cNvPr descr="e7d195523061f1c0deeec63e560781cfd59afb0ea006f2a87ABB68BF51EA6619813959095094C18C62A12F549504892A4AAA8C1554C6663626E05CA27F281A14E6983772AFC3FB97135759321DEA3D709AACD122C08E6ED11241DF15C09E2C12DE3EE5ECBBE029142E78393D8F92674E12A8C0A9F7AD0B15E89D8F4F76499D0DF899BB6FF5AC3B6D" id="34" name="文本框 33"/>
          <p:cNvSpPr txBox="1"/>
          <p:nvPr/>
        </p:nvSpPr>
        <p:spPr>
          <a:xfrm>
            <a:off x="5741039" y="3624594"/>
            <a:ext cx="5161280" cy="1371600"/>
          </a:xfrm>
          <a:prstGeom prst="rect">
            <a:avLst/>
          </a:prstGeom>
          <a:noFill/>
          <a:effectLst/>
        </p:spPr>
        <p:txBody>
          <a:bodyPr rtlCol="0" wrap="none">
            <a:spAutoFit/>
          </a:bodyPr>
          <a:lstStyle/>
          <a:p>
            <a:r>
              <a:rPr altLang="en-US" b="1" lang="zh-CN" sz="2800">
                <a:solidFill>
                  <a:srgbClr val="8CBF4A"/>
                </a:solidFill>
                <a:latin charset="-122" panose="02010509060101010101" pitchFamily="49" typeface="幼圆"/>
                <a:ea charset="-122" panose="02010509060101010101" pitchFamily="49" typeface="幼圆"/>
              </a:rPr>
              <a:t>创新、务实、进取</a:t>
            </a:r>
          </a:p>
          <a:p>
            <a:r>
              <a:rPr altLang="en-US" b="1" lang="zh-CN" sz="2800">
                <a:solidFill>
                  <a:srgbClr val="8CBF4A"/>
                </a:solidFill>
                <a:latin charset="-122" panose="02010509060101010101" pitchFamily="49" typeface="幼圆"/>
                <a:ea charset="-122" panose="02010509060101010101" pitchFamily="49" typeface="幼圆"/>
              </a:rPr>
              <a:t>请在这里输入您的主要叙述内容</a:t>
            </a:r>
          </a:p>
          <a:p>
            <a:r>
              <a:rPr altLang="en-US" b="1" lang="zh-CN" sz="2800">
                <a:solidFill>
                  <a:srgbClr val="8CBF4A"/>
                </a:solidFill>
                <a:latin charset="-122" panose="02010509060101010101" pitchFamily="49" typeface="幼圆"/>
                <a:ea charset="-122" panose="02010509060101010101" pitchFamily="49" typeface="幼圆"/>
              </a:rPr>
              <a:t>请在这里输入您的主要叙述内容</a:t>
            </a:r>
          </a:p>
        </p:txBody>
      </p:sp>
      <p:sp>
        <p:nvSpPr>
          <p:cNvPr descr="e7d195523061f1c0deeec63e560781cfd59afb0ea006f2a87ABB68BF51EA6619813959095094C18C62A12F549504892A4AAA8C1554C6663626E05CA27F281A14E6983772AFC3FB97135759321DEA3D709AACD122C08E6ED11241DF15C09E2C12DE3EE5ECBBE029142E78393D8F92674E12A8C0A9F7AD0B15E89D8F4F76499D0DF899BB6FF5AC3B6D" id="35" name="文本框 34"/>
          <p:cNvSpPr txBox="1"/>
          <p:nvPr/>
        </p:nvSpPr>
        <p:spPr>
          <a:xfrm>
            <a:off x="5725878" y="5255810"/>
            <a:ext cx="5161280" cy="1371600"/>
          </a:xfrm>
          <a:prstGeom prst="rect">
            <a:avLst/>
          </a:prstGeom>
          <a:noFill/>
          <a:effectLst/>
        </p:spPr>
        <p:txBody>
          <a:bodyPr rtlCol="0" wrap="none">
            <a:spAutoFit/>
          </a:bodyPr>
          <a:lstStyle/>
          <a:p>
            <a:r>
              <a:rPr altLang="en-US" b="1" lang="zh-CN" sz="2800">
                <a:solidFill>
                  <a:srgbClr val="8CBF4A"/>
                </a:solidFill>
                <a:latin charset="-122" panose="02010509060101010101" pitchFamily="49" typeface="幼圆"/>
                <a:ea charset="-122" panose="02010509060101010101" pitchFamily="49" typeface="幼圆"/>
              </a:rPr>
              <a:t>专业、高效、共赢</a:t>
            </a:r>
          </a:p>
          <a:p>
            <a:r>
              <a:rPr altLang="en-US" b="1" lang="zh-CN" sz="2800">
                <a:solidFill>
                  <a:srgbClr val="8CBF4A"/>
                </a:solidFill>
                <a:latin charset="-122" panose="02010509060101010101" pitchFamily="49" typeface="幼圆"/>
                <a:ea charset="-122" panose="02010509060101010101" pitchFamily="49" typeface="幼圆"/>
              </a:rPr>
              <a:t>请在这里输入您的主要叙述内容</a:t>
            </a:r>
          </a:p>
          <a:p>
            <a:r>
              <a:rPr altLang="en-US" b="1" lang="zh-CN" sz="2800">
                <a:solidFill>
                  <a:srgbClr val="8CBF4A"/>
                </a:solidFill>
                <a:latin charset="-122" panose="02010509060101010101" pitchFamily="49" typeface="幼圆"/>
                <a:ea charset="-122" panose="02010509060101010101" pitchFamily="49" typeface="幼圆"/>
              </a:rPr>
              <a:t>请在这里输入您的主要叙述内容</a:t>
            </a:r>
          </a:p>
        </p:txBody>
      </p:sp>
    </p:spTree>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5" presetSubtype="0">
                                  <p:stCondLst>
                                    <p:cond delay="0"/>
                                  </p:stCondLst>
                                  <p:childTnLst>
                                    <p:set>
                                      <p:cBhvr>
                                        <p:cTn dur="1" fill="hold" id="6">
                                          <p:stCondLst>
                                            <p:cond delay="0"/>
                                          </p:stCondLst>
                                        </p:cTn>
                                        <p:tgtEl>
                                          <p:spTgt spid="11"/>
                                        </p:tgtEl>
                                        <p:attrNameLst>
                                          <p:attrName>style.visibility</p:attrName>
                                        </p:attrNameLst>
                                      </p:cBhvr>
                                      <p:to>
                                        <p:strVal val="visible"/>
                                      </p:to>
                                    </p:set>
                                    <p:anim calcmode="lin" valueType="num">
                                      <p:cBhvr>
                                        <p:cTn decel="50000" dur="500" fill="hold" id="7">
                                          <p:stCondLst>
                                            <p:cond delay="0"/>
                                          </p:stCondLst>
                                        </p:cTn>
                                        <p:tgtEl>
                                          <p:spTgt spid="11"/>
                                        </p:tgtEl>
                                        <p:attrNameLst>
                                          <p:attrName>style.rotation</p:attrName>
                                        </p:attrNameLst>
                                      </p:cBhvr>
                                      <p:tavLst>
                                        <p:tav tm="0">
                                          <p:val>
                                            <p:fltVal val="-90"/>
                                          </p:val>
                                        </p:tav>
                                        <p:tav tm="100000">
                                          <p:val>
                                            <p:fltVal val="0"/>
                                          </p:val>
                                        </p:tav>
                                      </p:tavLst>
                                    </p:anim>
                                    <p:anim calcmode="lin" valueType="num">
                                      <p:cBhvr>
                                        <p:cTn decel="50000" dur="500" fill="hold" id="8">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accel="50000" dur="500" fill="hold" id="9">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dur="1000" fill="hold" id="10"/>
                                        <p:tgtEl>
                                          <p:spTgt spid="11"/>
                                        </p:tgtEl>
                                        <p:attrNameLst>
                                          <p:attrName>ppt_h</p:attrName>
                                        </p:attrNameLst>
                                      </p:cBhvr>
                                      <p:tavLst>
                                        <p:tav tm="0">
                                          <p:val>
                                            <p:strVal val="#ppt_h"/>
                                          </p:val>
                                        </p:tav>
                                        <p:tav tm="100000">
                                          <p:val>
                                            <p:strVal val="#ppt_h"/>
                                          </p:val>
                                        </p:tav>
                                      </p:tavLst>
                                    </p:anim>
                                    <p:anim calcmode="lin" valueType="num">
                                      <p:cBhvr>
                                        <p:cTn decel="50000" dur="500" fill="hold" id="11">
                                          <p:stCondLst>
                                            <p:cond delay="0"/>
                                          </p:stCondLst>
                                        </p:cTn>
                                        <p:tgtEl>
                                          <p:spTgt spid="11"/>
                                        </p:tgtEl>
                                        <p:attrNameLst>
                                          <p:attrName>ppt_x</p:attrName>
                                        </p:attrNameLst>
                                      </p:cBhvr>
                                      <p:tavLst>
                                        <p:tav tm="0">
                                          <p:val>
                                            <p:strVal val="#ppt_x+.4"/>
                                          </p:val>
                                        </p:tav>
                                        <p:tav tm="100000">
                                          <p:val>
                                            <p:strVal val="#ppt_x"/>
                                          </p:val>
                                        </p:tav>
                                      </p:tavLst>
                                    </p:anim>
                                    <p:anim calcmode="lin" valueType="num">
                                      <p:cBhvr>
                                        <p:cTn decel="50000" dur="500" fill="hold" id="12">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accel="50000" dur="500" fill="hold" id="13">
                                          <p:stCondLst>
                                            <p:cond delay="500"/>
                                          </p:stCondLst>
                                        </p:cTn>
                                        <p:tgtEl>
                                          <p:spTgt spid="11"/>
                                        </p:tgtEl>
                                        <p:attrNameLst>
                                          <p:attrName>ppt_y</p:attrName>
                                        </p:attrNameLst>
                                      </p:cBhvr>
                                      <p:tavLst>
                                        <p:tav tm="0">
                                          <p:val>
                                            <p:strVal val="#ppt_y+.1"/>
                                          </p:val>
                                        </p:tav>
                                        <p:tav tm="100000">
                                          <p:val>
                                            <p:strVal val="#ppt_y"/>
                                          </p:val>
                                        </p:tav>
                                      </p:tavLst>
                                    </p:anim>
                                    <p:animEffect filter="fade" transition="in">
                                      <p:cBhvr>
                                        <p:cTn decel="50000" dur="1000" id="14">
                                          <p:stCondLst>
                                            <p:cond delay="0"/>
                                          </p:stCondLst>
                                        </p:cTn>
                                        <p:tgtEl>
                                          <p:spTgt spid="11"/>
                                        </p:tgtEl>
                                      </p:cBhvr>
                                    </p:animEffect>
                                  </p:childTnLst>
                                </p:cTn>
                              </p:par>
                            </p:childTnLst>
                          </p:cTn>
                        </p:par>
                        <p:par>
                          <p:cTn fill="hold" id="15" nodeType="afterGroup">
                            <p:stCondLst>
                              <p:cond delay="1000"/>
                            </p:stCondLst>
                            <p:childTnLst>
                              <p:par>
                                <p:cTn fill="hold" id="16" nodeType="afterEffect" presetClass="entr" presetID="37" presetSubtype="0">
                                  <p:stCondLst>
                                    <p:cond delay="0"/>
                                  </p:stCondLst>
                                  <p:childTnLst>
                                    <p:set>
                                      <p:cBhvr>
                                        <p:cTn dur="1" fill="hold" id="17">
                                          <p:stCondLst>
                                            <p:cond delay="0"/>
                                          </p:stCondLst>
                                        </p:cTn>
                                        <p:tgtEl>
                                          <p:spTgt spid="27"/>
                                        </p:tgtEl>
                                        <p:attrNameLst>
                                          <p:attrName>style.visibility</p:attrName>
                                        </p:attrNameLst>
                                      </p:cBhvr>
                                      <p:to>
                                        <p:strVal val="visible"/>
                                      </p:to>
                                    </p:set>
                                    <p:animEffect filter="fade" transition="in">
                                      <p:cBhvr>
                                        <p:cTn dur="1000" id="18"/>
                                        <p:tgtEl>
                                          <p:spTgt spid="27"/>
                                        </p:tgtEl>
                                      </p:cBhvr>
                                    </p:animEffect>
                                    <p:anim calcmode="lin" valueType="num">
                                      <p:cBhvr>
                                        <p:cTn dur="1000" fill="hold" id="19"/>
                                        <p:tgtEl>
                                          <p:spTgt spid="27"/>
                                        </p:tgtEl>
                                        <p:attrNameLst>
                                          <p:attrName>ppt_x</p:attrName>
                                        </p:attrNameLst>
                                      </p:cBhvr>
                                      <p:tavLst>
                                        <p:tav tm="0">
                                          <p:val>
                                            <p:strVal val="#ppt_x"/>
                                          </p:val>
                                        </p:tav>
                                        <p:tav tm="100000">
                                          <p:val>
                                            <p:strVal val="#ppt_x"/>
                                          </p:val>
                                        </p:tav>
                                      </p:tavLst>
                                    </p:anim>
                                    <p:anim calcmode="lin" valueType="num">
                                      <p:cBhvr>
                                        <p:cTn decel="100000" dur="900" fill="hold" id="20"/>
                                        <p:tgtEl>
                                          <p:spTgt spid="27"/>
                                        </p:tgtEl>
                                        <p:attrNameLst>
                                          <p:attrName>ppt_y</p:attrName>
                                        </p:attrNameLst>
                                      </p:cBhvr>
                                      <p:tavLst>
                                        <p:tav tm="0">
                                          <p:val>
                                            <p:strVal val="#ppt_y+1"/>
                                          </p:val>
                                        </p:tav>
                                        <p:tav tm="100000">
                                          <p:val>
                                            <p:strVal val="#ppt_y-.03"/>
                                          </p:val>
                                        </p:tav>
                                      </p:tavLst>
                                    </p:anim>
                                    <p:anim calcmode="lin" valueType="num">
                                      <p:cBhvr>
                                        <p:cTn accel="100000" dur="100" fill="hold" id="21">
                                          <p:stCondLst>
                                            <p:cond delay="900"/>
                                          </p:stCondLst>
                                        </p:cTn>
                                        <p:tgtEl>
                                          <p:spTgt spid="27"/>
                                        </p:tgtEl>
                                        <p:attrNameLst>
                                          <p:attrName>ppt_y</p:attrName>
                                        </p:attrNameLst>
                                      </p:cBhvr>
                                      <p:tavLst>
                                        <p:tav tm="0">
                                          <p:val>
                                            <p:strVal val="#ppt_y-.03"/>
                                          </p:val>
                                        </p:tav>
                                        <p:tav tm="100000">
                                          <p:val>
                                            <p:strVal val="#ppt_y"/>
                                          </p:val>
                                        </p:tav>
                                      </p:tavLst>
                                    </p:anim>
                                  </p:childTnLst>
                                </p:cTn>
                              </p:par>
                              <p:par>
                                <p:cTn fill="hold" id="22" nodeType="withEffect" presetClass="entr" presetID="37" presetSubtype="0">
                                  <p:stCondLst>
                                    <p:cond delay="250"/>
                                  </p:stCondLst>
                                  <p:childTnLst>
                                    <p:set>
                                      <p:cBhvr>
                                        <p:cTn dur="1" fill="hold" id="23">
                                          <p:stCondLst>
                                            <p:cond delay="0"/>
                                          </p:stCondLst>
                                        </p:cTn>
                                        <p:tgtEl>
                                          <p:spTgt spid="21"/>
                                        </p:tgtEl>
                                        <p:attrNameLst>
                                          <p:attrName>style.visibility</p:attrName>
                                        </p:attrNameLst>
                                      </p:cBhvr>
                                      <p:to>
                                        <p:strVal val="visible"/>
                                      </p:to>
                                    </p:set>
                                    <p:animEffect filter="fade" transition="in">
                                      <p:cBhvr>
                                        <p:cTn dur="1000" id="24"/>
                                        <p:tgtEl>
                                          <p:spTgt spid="21"/>
                                        </p:tgtEl>
                                      </p:cBhvr>
                                    </p:animEffect>
                                    <p:anim calcmode="lin" valueType="num">
                                      <p:cBhvr>
                                        <p:cTn dur="1000" fill="hold" id="25"/>
                                        <p:tgtEl>
                                          <p:spTgt spid="21"/>
                                        </p:tgtEl>
                                        <p:attrNameLst>
                                          <p:attrName>ppt_x</p:attrName>
                                        </p:attrNameLst>
                                      </p:cBhvr>
                                      <p:tavLst>
                                        <p:tav tm="0">
                                          <p:val>
                                            <p:strVal val="#ppt_x"/>
                                          </p:val>
                                        </p:tav>
                                        <p:tav tm="100000">
                                          <p:val>
                                            <p:strVal val="#ppt_x"/>
                                          </p:val>
                                        </p:tav>
                                      </p:tavLst>
                                    </p:anim>
                                    <p:anim calcmode="lin" valueType="num">
                                      <p:cBhvr>
                                        <p:cTn decel="100000" dur="900" fill="hold" id="26"/>
                                        <p:tgtEl>
                                          <p:spTgt spid="21"/>
                                        </p:tgtEl>
                                        <p:attrNameLst>
                                          <p:attrName>ppt_y</p:attrName>
                                        </p:attrNameLst>
                                      </p:cBhvr>
                                      <p:tavLst>
                                        <p:tav tm="0">
                                          <p:val>
                                            <p:strVal val="#ppt_y+1"/>
                                          </p:val>
                                        </p:tav>
                                        <p:tav tm="100000">
                                          <p:val>
                                            <p:strVal val="#ppt_y-.03"/>
                                          </p:val>
                                        </p:tav>
                                      </p:tavLst>
                                    </p:anim>
                                    <p:anim calcmode="lin" valueType="num">
                                      <p:cBhvr>
                                        <p:cTn accel="100000" dur="100" fill="hold" id="27">
                                          <p:stCondLst>
                                            <p:cond delay="900"/>
                                          </p:stCondLst>
                                        </p:cTn>
                                        <p:tgtEl>
                                          <p:spTgt spid="21"/>
                                        </p:tgtEl>
                                        <p:attrNameLst>
                                          <p:attrName>ppt_y</p:attrName>
                                        </p:attrNameLst>
                                      </p:cBhvr>
                                      <p:tavLst>
                                        <p:tav tm="0">
                                          <p:val>
                                            <p:strVal val="#ppt_y-.03"/>
                                          </p:val>
                                        </p:tav>
                                        <p:tav tm="100000">
                                          <p:val>
                                            <p:strVal val="#ppt_y"/>
                                          </p:val>
                                        </p:tav>
                                      </p:tavLst>
                                    </p:anim>
                                  </p:childTnLst>
                                </p:cTn>
                              </p:par>
                              <p:par>
                                <p:cTn fill="hold" id="28" nodeType="withEffect" presetClass="entr" presetID="37" presetSubtype="0">
                                  <p:stCondLst>
                                    <p:cond delay="500"/>
                                  </p:stCondLst>
                                  <p:childTnLst>
                                    <p:set>
                                      <p:cBhvr>
                                        <p:cTn dur="1" fill="hold" id="29">
                                          <p:stCondLst>
                                            <p:cond delay="0"/>
                                          </p:stCondLst>
                                        </p:cTn>
                                        <p:tgtEl>
                                          <p:spTgt spid="15"/>
                                        </p:tgtEl>
                                        <p:attrNameLst>
                                          <p:attrName>style.visibility</p:attrName>
                                        </p:attrNameLst>
                                      </p:cBhvr>
                                      <p:to>
                                        <p:strVal val="visible"/>
                                      </p:to>
                                    </p:set>
                                    <p:animEffect filter="fade" transition="in">
                                      <p:cBhvr>
                                        <p:cTn dur="1000" id="30"/>
                                        <p:tgtEl>
                                          <p:spTgt spid="15"/>
                                        </p:tgtEl>
                                      </p:cBhvr>
                                    </p:animEffect>
                                    <p:anim calcmode="lin" valueType="num">
                                      <p:cBhvr>
                                        <p:cTn dur="1000" fill="hold" id="31"/>
                                        <p:tgtEl>
                                          <p:spTgt spid="15"/>
                                        </p:tgtEl>
                                        <p:attrNameLst>
                                          <p:attrName>ppt_x</p:attrName>
                                        </p:attrNameLst>
                                      </p:cBhvr>
                                      <p:tavLst>
                                        <p:tav tm="0">
                                          <p:val>
                                            <p:strVal val="#ppt_x"/>
                                          </p:val>
                                        </p:tav>
                                        <p:tav tm="100000">
                                          <p:val>
                                            <p:strVal val="#ppt_x"/>
                                          </p:val>
                                        </p:tav>
                                      </p:tavLst>
                                    </p:anim>
                                    <p:anim calcmode="lin" valueType="num">
                                      <p:cBhvr>
                                        <p:cTn decel="100000" dur="900" fill="hold" id="32"/>
                                        <p:tgtEl>
                                          <p:spTgt spid="15"/>
                                        </p:tgtEl>
                                        <p:attrNameLst>
                                          <p:attrName>ppt_y</p:attrName>
                                        </p:attrNameLst>
                                      </p:cBhvr>
                                      <p:tavLst>
                                        <p:tav tm="0">
                                          <p:val>
                                            <p:strVal val="#ppt_y+1"/>
                                          </p:val>
                                        </p:tav>
                                        <p:tav tm="100000">
                                          <p:val>
                                            <p:strVal val="#ppt_y-.03"/>
                                          </p:val>
                                        </p:tav>
                                      </p:tavLst>
                                    </p:anim>
                                    <p:anim calcmode="lin" valueType="num">
                                      <p:cBhvr>
                                        <p:cTn accel="100000" dur="100" fill="hold" id="33">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p:cNvPicPr>
            <a:picLocks noChangeAspect="1"/>
          </p:cNvPicPr>
          <p:nvPr/>
        </p:nvPicPr>
        <p:blipFill>
          <a:blip r:embed="rId2">
            <a:extLst>
              <a:ext uri="{28A0092B-C50C-407E-A947-70E740481C1C}">
                <a14:useLocalDpi val="0"/>
              </a:ext>
            </a:extLst>
          </a:blip>
          <a:stretch>
            <a:fillRect/>
          </a:stretch>
        </p:blipFill>
        <p:spPr>
          <a:xfrm flipH="1">
            <a:off x="-2" y="1760"/>
            <a:ext cx="3350035" cy="2814028"/>
          </a:xfrm>
          <a:prstGeom prst="rect">
            <a:avLst/>
          </a:prstGeom>
        </p:spPr>
      </p:pic>
      <p:pic>
        <p:nvPicPr>
          <p:cNvPr id="4" name="图片 3"/>
          <p:cNvPicPr>
            <a:picLocks noChangeAspect="1"/>
          </p:cNvPicPr>
          <p:nvPr/>
        </p:nvPicPr>
        <p:blipFill>
          <a:blip r:embed="rId3">
            <a:extLst>
              <a:ext uri="{28A0092B-C50C-407E-A947-70E740481C1C}">
                <a14:useLocalDpi val="0"/>
              </a:ext>
            </a:extLst>
          </a:blip>
          <a:stretch>
            <a:fillRect/>
          </a:stretch>
        </p:blipFill>
        <p:spPr>
          <a:xfrm flipV="1">
            <a:off x="8843197" y="1760"/>
            <a:ext cx="3348803" cy="3543033"/>
          </a:xfrm>
          <a:prstGeom prst="rect">
            <a:avLst/>
          </a:prstGeom>
        </p:spPr>
      </p:pic>
      <p:grpSp>
        <p:nvGrpSpPr>
          <p:cNvPr id="2" name="组合 1"/>
          <p:cNvGrpSpPr/>
          <p:nvPr/>
        </p:nvGrpSpPr>
        <p:grpSpPr>
          <a:xfrm>
            <a:off x="345568" y="3283527"/>
            <a:ext cx="2159856" cy="3045866"/>
            <a:chOff x="345568" y="3283527"/>
            <a:chExt cx="2159856" cy="3045866"/>
          </a:xfrm>
        </p:grpSpPr>
        <p:sp>
          <p:nvSpPr>
            <p:cNvPr id="18" name="矩形 17"/>
            <p:cNvSpPr/>
            <p:nvPr/>
          </p:nvSpPr>
          <p:spPr>
            <a:xfrm>
              <a:off x="848037" y="3510914"/>
              <a:ext cx="1548791" cy="2818479"/>
            </a:xfrm>
            <a:prstGeom prst="rect">
              <a:avLst/>
            </a:prstGeom>
            <a:noFill/>
            <a:ln w="50800">
              <a:solidFill>
                <a:srgbClr val="C3CBC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22" name="图片 21"/>
            <p:cNvPicPr>
              <a:picLocks noChangeAspect="1"/>
            </p:cNvPicPr>
            <p:nvPr/>
          </p:nvPicPr>
          <p:blipFill>
            <a:blip r:embed="rId4">
              <a:extLst>
                <a:ext uri="{28A0092B-C50C-407E-A947-70E740481C1C}">
                  <a14:useLocalDpi val="0"/>
                </a:ext>
              </a:extLst>
            </a:blip>
            <a:stretch>
              <a:fillRect/>
            </a:stretch>
          </p:blipFill>
          <p:spPr>
            <a:xfrm>
              <a:off x="345568" y="3283527"/>
              <a:ext cx="2064026" cy="2319966"/>
            </a:xfrm>
            <a:prstGeom prst="rect">
              <a:avLst/>
            </a:prstGeom>
          </p:spPr>
        </p:pic>
        <p:sp>
          <p:nvSpPr>
            <p:cNvPr descr="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 id="6" name="文本框 5"/>
            <p:cNvSpPr txBox="1"/>
            <p:nvPr/>
          </p:nvSpPr>
          <p:spPr>
            <a:xfrm>
              <a:off x="875581" y="4655231"/>
              <a:ext cx="1402080" cy="457200"/>
            </a:xfrm>
            <a:prstGeom prst="rect">
              <a:avLst/>
            </a:prstGeom>
            <a:noFill/>
          </p:spPr>
          <p:txBody>
            <a:bodyPr rtlCol="0" wrap="none">
              <a:spAutoFit/>
            </a:bodyPr>
            <a:lstStyle/>
            <a:p>
              <a:r>
                <a:rPr altLang="en-US" b="1" lang="zh-CN" sz="2400">
                  <a:solidFill>
                    <a:srgbClr val="6AA141"/>
                  </a:solidFill>
                  <a:latin charset="-122" panose="02010509060101010101" pitchFamily="49" typeface="幼圆"/>
                  <a:ea charset="-122" panose="02010509060101010101" pitchFamily="49" typeface="幼圆"/>
                </a:rPr>
                <a:t>工作回顾</a:t>
              </a:r>
            </a:p>
          </p:txBody>
        </p:sp>
        <p:pic>
          <p:nvPicPr>
            <p:cNvPr id="26" name="图片 25"/>
            <p:cNvPicPr>
              <a:picLocks noChangeAspect="1"/>
            </p:cNvPicPr>
            <p:nvPr/>
          </p:nvPicPr>
          <p:blipFill>
            <a:blip r:embed="rId5">
              <a:extLst>
                <a:ext uri="{28A0092B-C50C-407E-A947-70E740481C1C}">
                  <a14:useLocalDpi val="0"/>
                </a:ext>
              </a:extLst>
            </a:blip>
            <a:srcRect l="56162" t="56063"/>
            <a:stretch>
              <a:fillRect/>
            </a:stretch>
          </p:blipFill>
          <p:spPr>
            <a:xfrm flipH="1">
              <a:off x="1177636" y="5376553"/>
              <a:ext cx="1327788" cy="952839"/>
            </a:xfrm>
            <a:custGeom>
              <a:gdLst>
                <a:gd fmla="*/ 1547758 w 1547758" name="connsiteX0"/>
                <a:gd fmla="*/ 0 h 1110692" name="connsiteY0"/>
                <a:gd fmla="*/ 0 w 1547758" name="connsiteX1"/>
                <a:gd fmla="*/ 0 h 1110692" name="connsiteY1"/>
                <a:gd fmla="*/ 0 w 1547758" name="connsiteX2"/>
                <a:gd fmla="*/ 1110692 h 1110692" name="connsiteY2"/>
                <a:gd fmla="*/ 1547758 w 1547758" name="connsiteX3"/>
                <a:gd fmla="*/ 1110692 h 1110692" name="connsiteY3"/>
              </a:gdLst>
              <a:cxnLst>
                <a:cxn ang="0">
                  <a:pos x="connsiteX0" y="connsiteY0"/>
                </a:cxn>
                <a:cxn ang="0">
                  <a:pos x="connsiteX1" y="connsiteY1"/>
                </a:cxn>
                <a:cxn ang="0">
                  <a:pos x="connsiteX2" y="connsiteY2"/>
                </a:cxn>
                <a:cxn ang="0">
                  <a:pos x="connsiteX3" y="connsiteY3"/>
                </a:cxn>
              </a:cxnLst>
              <a:rect b="b" l="l" r="r" t="t"/>
              <a:pathLst>
                <a:path h="1110692" w="1547758">
                  <a:moveTo>
                    <a:pt x="1547758" y="0"/>
                  </a:moveTo>
                  <a:lnTo>
                    <a:pt x="0" y="0"/>
                  </a:lnTo>
                  <a:lnTo>
                    <a:pt x="0" y="1110692"/>
                  </a:lnTo>
                  <a:lnTo>
                    <a:pt x="1547758" y="1110692"/>
                  </a:lnTo>
                  <a:close/>
                </a:path>
              </a:pathLst>
            </a:custGeom>
          </p:spPr>
        </p:pic>
      </p:grpSp>
      <p:grpSp>
        <p:nvGrpSpPr>
          <p:cNvPr id="5" name="组合 4"/>
          <p:cNvGrpSpPr/>
          <p:nvPr/>
        </p:nvGrpSpPr>
        <p:grpSpPr>
          <a:xfrm>
            <a:off x="3350034" y="3465249"/>
            <a:ext cx="2083059" cy="2962403"/>
            <a:chOff x="3350034" y="3465249"/>
            <a:chExt cx="2083059" cy="2962403"/>
          </a:xfrm>
        </p:grpSpPr>
        <p:sp>
          <p:nvSpPr>
            <p:cNvPr descr="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 id="7" name="文本框 6"/>
            <p:cNvSpPr txBox="1"/>
            <p:nvPr/>
          </p:nvSpPr>
          <p:spPr>
            <a:xfrm>
              <a:off x="3972656" y="4650306"/>
              <a:ext cx="1402080" cy="457200"/>
            </a:xfrm>
            <a:prstGeom prst="rect">
              <a:avLst/>
            </a:prstGeom>
            <a:noFill/>
          </p:spPr>
          <p:txBody>
            <a:bodyPr rtlCol="0" wrap="none">
              <a:spAutoFit/>
            </a:bodyPr>
            <a:lstStyle/>
            <a:p>
              <a:r>
                <a:rPr altLang="en-US" b="1" lang="zh-CN" sz="2400">
                  <a:solidFill>
                    <a:srgbClr val="6AA141"/>
                  </a:solidFill>
                  <a:latin charset="-122" panose="02010509060101010101" pitchFamily="49" typeface="幼圆"/>
                  <a:ea charset="-122" panose="02010509060101010101" pitchFamily="49" typeface="幼圆"/>
                </a:rPr>
                <a:t>自我评价</a:t>
              </a:r>
            </a:p>
          </p:txBody>
        </p:sp>
        <p:sp>
          <p:nvSpPr>
            <p:cNvPr id="19" name="矩形 18"/>
            <p:cNvSpPr/>
            <p:nvPr/>
          </p:nvSpPr>
          <p:spPr>
            <a:xfrm>
              <a:off x="3884302" y="3465249"/>
              <a:ext cx="1548791" cy="2818479"/>
            </a:xfrm>
            <a:prstGeom prst="rect">
              <a:avLst/>
            </a:prstGeom>
            <a:noFill/>
            <a:ln w="50800">
              <a:solidFill>
                <a:srgbClr val="C3CBC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27" name="图片 26"/>
            <p:cNvPicPr>
              <a:picLocks noChangeAspect="1"/>
            </p:cNvPicPr>
            <p:nvPr/>
          </p:nvPicPr>
          <p:blipFill>
            <a:blip r:embed="rId6">
              <a:extLst>
                <a:ext uri="{28A0092B-C50C-407E-A947-70E740481C1C}">
                  <a14:useLocalDpi val="0"/>
                </a:ext>
              </a:extLst>
            </a:blip>
            <a:stretch>
              <a:fillRect/>
            </a:stretch>
          </p:blipFill>
          <p:spPr>
            <a:xfrm>
              <a:off x="4096373" y="3491144"/>
              <a:ext cx="1317793" cy="1106946"/>
            </a:xfrm>
            <a:prstGeom prst="rect">
              <a:avLst/>
            </a:prstGeom>
          </p:spPr>
        </p:pic>
        <p:pic>
          <p:nvPicPr>
            <p:cNvPr id="28" name="图片 27"/>
            <p:cNvPicPr>
              <a:picLocks noChangeAspect="1"/>
            </p:cNvPicPr>
            <p:nvPr/>
          </p:nvPicPr>
          <p:blipFill>
            <a:blip r:embed="rId7">
              <a:extLst>
                <a:ext uri="{28A0092B-C50C-407E-A947-70E740481C1C}">
                  <a14:useLocalDpi val="0"/>
                </a:ext>
              </a:extLst>
            </a:blip>
            <a:stretch>
              <a:fillRect/>
            </a:stretch>
          </p:blipFill>
          <p:spPr>
            <a:xfrm flipV="1">
              <a:off x="3350034" y="5228882"/>
              <a:ext cx="1707649" cy="1198770"/>
            </a:xfrm>
            <a:prstGeom prst="rect">
              <a:avLst/>
            </a:prstGeom>
          </p:spPr>
        </p:pic>
      </p:grpSp>
      <p:grpSp>
        <p:nvGrpSpPr>
          <p:cNvPr id="10" name="组合 9"/>
          <p:cNvGrpSpPr/>
          <p:nvPr/>
        </p:nvGrpSpPr>
        <p:grpSpPr>
          <a:xfrm>
            <a:off x="6875005" y="2957291"/>
            <a:ext cx="1664569" cy="3326437"/>
            <a:chOff x="6875005" y="2957291"/>
            <a:chExt cx="1664569" cy="3326437"/>
          </a:xfrm>
        </p:grpSpPr>
        <p:sp>
          <p:nvSpPr>
            <p:cNvPr descr="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 id="8" name="文本框 7"/>
            <p:cNvSpPr txBox="1"/>
            <p:nvPr/>
          </p:nvSpPr>
          <p:spPr>
            <a:xfrm>
              <a:off x="6900992" y="4656646"/>
              <a:ext cx="1402080" cy="457200"/>
            </a:xfrm>
            <a:prstGeom prst="rect">
              <a:avLst/>
            </a:prstGeom>
            <a:noFill/>
          </p:spPr>
          <p:txBody>
            <a:bodyPr rtlCol="0" wrap="none">
              <a:spAutoFit/>
            </a:bodyPr>
            <a:lstStyle/>
            <a:p>
              <a:r>
                <a:rPr altLang="en-US" b="1" lang="zh-CN" sz="2400">
                  <a:solidFill>
                    <a:srgbClr val="6AA141"/>
                  </a:solidFill>
                  <a:latin charset="-122" panose="02010509060101010101" pitchFamily="49" typeface="幼圆"/>
                  <a:ea charset="-122" panose="02010509060101010101" pitchFamily="49" typeface="幼圆"/>
                </a:rPr>
                <a:t>工作体会</a:t>
              </a:r>
            </a:p>
          </p:txBody>
        </p:sp>
        <p:sp>
          <p:nvSpPr>
            <p:cNvPr id="20" name="矩形 19"/>
            <p:cNvSpPr/>
            <p:nvPr/>
          </p:nvSpPr>
          <p:spPr>
            <a:xfrm>
              <a:off x="6875005" y="3465249"/>
              <a:ext cx="1548791" cy="2818479"/>
            </a:xfrm>
            <a:prstGeom prst="rect">
              <a:avLst/>
            </a:prstGeom>
            <a:noFill/>
            <a:ln w="50800">
              <a:solidFill>
                <a:srgbClr val="C3CBC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29" name="图片 28"/>
            <p:cNvPicPr>
              <a:picLocks noChangeAspect="1"/>
            </p:cNvPicPr>
            <p:nvPr/>
          </p:nvPicPr>
          <p:blipFill>
            <a:blip r:embed="rId8">
              <a:extLst>
                <a:ext uri="{28A0092B-C50C-407E-A947-70E740481C1C}">
                  <a14:useLocalDpi val="0"/>
                </a:ext>
              </a:extLst>
            </a:blip>
            <a:stretch>
              <a:fillRect/>
            </a:stretch>
          </p:blipFill>
          <p:spPr>
            <a:xfrm flipH="1">
              <a:off x="6896526" y="5371708"/>
              <a:ext cx="862019" cy="912016"/>
            </a:xfrm>
            <a:prstGeom prst="rect">
              <a:avLst/>
            </a:prstGeom>
          </p:spPr>
        </p:pic>
        <p:pic>
          <p:nvPicPr>
            <p:cNvPr id="31" name="图片 30"/>
            <p:cNvPicPr>
              <a:picLocks noChangeAspect="1"/>
            </p:cNvPicPr>
            <p:nvPr/>
          </p:nvPicPr>
          <p:blipFill>
            <a:blip r:embed="rId9">
              <a:extLst>
                <a:ext uri="{28A0092B-C50C-407E-A947-70E740481C1C}">
                  <a14:useLocalDpi val="0"/>
                </a:ext>
              </a:extLst>
            </a:blip>
            <a:stretch>
              <a:fillRect/>
            </a:stretch>
          </p:blipFill>
          <p:spPr>
            <a:xfrm flipH="1">
              <a:off x="6989347" y="2957291"/>
              <a:ext cx="1550227" cy="1742456"/>
            </a:xfrm>
            <a:prstGeom prst="rect">
              <a:avLst/>
            </a:prstGeom>
          </p:spPr>
        </p:pic>
      </p:grpSp>
      <p:grpSp>
        <p:nvGrpSpPr>
          <p:cNvPr id="12" name="组合 11"/>
          <p:cNvGrpSpPr/>
          <p:nvPr/>
        </p:nvGrpSpPr>
        <p:grpSpPr>
          <a:xfrm>
            <a:off x="9498920" y="3465248"/>
            <a:ext cx="2037356" cy="3265993"/>
            <a:chOff x="9498920" y="3465248"/>
            <a:chExt cx="2037356" cy="3265993"/>
          </a:xfrm>
        </p:grpSpPr>
        <p:sp>
          <p:nvSpPr>
            <p:cNvPr descr="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 id="9" name="文本框 8"/>
            <p:cNvSpPr txBox="1"/>
            <p:nvPr/>
          </p:nvSpPr>
          <p:spPr>
            <a:xfrm>
              <a:off x="9886056" y="4643655"/>
              <a:ext cx="1402080" cy="457200"/>
            </a:xfrm>
            <a:prstGeom prst="rect">
              <a:avLst/>
            </a:prstGeom>
            <a:noFill/>
          </p:spPr>
          <p:txBody>
            <a:bodyPr rtlCol="0" wrap="none">
              <a:spAutoFit/>
            </a:bodyPr>
            <a:lstStyle/>
            <a:p>
              <a:r>
                <a:rPr altLang="en-US" b="1" lang="zh-CN" sz="2400">
                  <a:solidFill>
                    <a:srgbClr val="6AA141"/>
                  </a:solidFill>
                  <a:latin charset="-122" panose="02010509060101010101" pitchFamily="49" typeface="幼圆"/>
                  <a:ea charset="-122" panose="02010509060101010101" pitchFamily="49" typeface="幼圆"/>
                </a:rPr>
                <a:t>工作规划</a:t>
              </a:r>
            </a:p>
          </p:txBody>
        </p:sp>
        <p:sp>
          <p:nvSpPr>
            <p:cNvPr id="21" name="矩形 20"/>
            <p:cNvSpPr/>
            <p:nvPr/>
          </p:nvSpPr>
          <p:spPr>
            <a:xfrm>
              <a:off x="9796403" y="3465248"/>
              <a:ext cx="1548791" cy="2818479"/>
            </a:xfrm>
            <a:prstGeom prst="rect">
              <a:avLst/>
            </a:prstGeom>
            <a:noFill/>
            <a:ln w="50800">
              <a:solidFill>
                <a:srgbClr val="C3CBC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30" name="图片 29"/>
            <p:cNvPicPr>
              <a:picLocks noChangeAspect="1"/>
            </p:cNvPicPr>
            <p:nvPr/>
          </p:nvPicPr>
          <p:blipFill>
            <a:blip r:embed="rId10">
              <a:extLst>
                <a:ext uri="{28A0092B-C50C-407E-A947-70E740481C1C}">
                  <a14:useLocalDpi val="0"/>
                </a:ext>
              </a:extLst>
            </a:blip>
            <a:stretch>
              <a:fillRect/>
            </a:stretch>
          </p:blipFill>
          <p:spPr>
            <a:xfrm rot="16200000">
              <a:off x="10217674" y="3287064"/>
              <a:ext cx="923440" cy="1331600"/>
            </a:xfrm>
            <a:prstGeom prst="rect">
              <a:avLst/>
            </a:prstGeom>
          </p:spPr>
        </p:pic>
        <p:pic>
          <p:nvPicPr>
            <p:cNvPr id="32" name="图片 31"/>
            <p:cNvPicPr>
              <a:picLocks noChangeAspect="1"/>
            </p:cNvPicPr>
            <p:nvPr/>
          </p:nvPicPr>
          <p:blipFill>
            <a:blip r:embed="rId7">
              <a:extLst>
                <a:ext uri="{28A0092B-C50C-407E-A947-70E740481C1C}">
                  <a14:useLocalDpi val="0"/>
                </a:ext>
              </a:extLst>
            </a:blip>
            <a:stretch>
              <a:fillRect/>
            </a:stretch>
          </p:blipFill>
          <p:spPr>
            <a:xfrm flipH="1" flipV="1" rot="229255">
              <a:off x="9498920" y="5301017"/>
              <a:ext cx="2037356" cy="1430224"/>
            </a:xfrm>
            <a:prstGeom prst="rect">
              <a:avLst/>
            </a:prstGeom>
          </p:spPr>
        </p:pic>
      </p:grpSp>
      <p:pic>
        <p:nvPicPr>
          <p:cNvPr id="34" name="图片 33"/>
          <p:cNvPicPr>
            <a:picLocks noChangeAspect="1"/>
          </p:cNvPicPr>
          <p:nvPr/>
        </p:nvPicPr>
        <p:blipFill>
          <a:blip r:embed="rId11">
            <a:extLst>
              <a:ext uri="{28A0092B-C50C-407E-A947-70E740481C1C}">
                <a14:useLocalDpi val="0"/>
              </a:ext>
            </a:extLst>
          </a:blip>
          <a:stretch>
            <a:fillRect/>
          </a:stretch>
        </p:blipFill>
        <p:spPr>
          <a:xfrm flipV="1" rot="5400000">
            <a:off x="4184818" y="-449581"/>
            <a:ext cx="2448200" cy="3309966"/>
          </a:xfrm>
          <a:prstGeom prst="rect">
            <a:avLst/>
          </a:prstGeom>
        </p:spPr>
      </p:pic>
      <p:pic>
        <p:nvPicPr>
          <p:cNvPr id="36" name="图片 35"/>
          <p:cNvPicPr>
            <a:picLocks noChangeAspect="1"/>
          </p:cNvPicPr>
          <p:nvPr/>
        </p:nvPicPr>
        <p:blipFill>
          <a:blip r:embed="rId12">
            <a:extLst>
              <a:ext uri="{28A0092B-C50C-407E-A947-70E740481C1C}">
                <a14:useLocalDpi val="0"/>
              </a:ext>
            </a:extLst>
          </a:blip>
          <a:stretch>
            <a:fillRect/>
          </a:stretch>
        </p:blipFill>
        <p:spPr>
          <a:xfrm flipH="1" rot="16200000">
            <a:off x="8100813" y="-964362"/>
            <a:ext cx="2078370" cy="4007097"/>
          </a:xfrm>
          <a:prstGeom prst="rect">
            <a:avLst/>
          </a:prstGeom>
        </p:spPr>
      </p:pic>
      <p:sp>
        <p:nvSpPr>
          <p:cNvPr id="33" name="Rectangle 18"/>
          <p:cNvSpPr>
            <a:spLocks noChangeArrowheads="1"/>
          </p:cNvSpPr>
          <p:nvPr/>
        </p:nvSpPr>
        <p:spPr bwMode="auto">
          <a:xfrm>
            <a:off x="4169444" y="707221"/>
            <a:ext cx="2557144" cy="97297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noAutofit/>
          </a:bodyPr>
          <a:lstStyle/>
          <a:p>
            <a:pPr algn="ctr">
              <a:buFont charset="0" panose="020b0604020202020204" pitchFamily="34" typeface="Arial"/>
              <a:buNone/>
            </a:pPr>
            <a:r>
              <a:rPr altLang="en-US" b="1" lang="zh-CN" smtClean="0" sz="5400">
                <a:solidFill>
                  <a:srgbClr val="71A54A"/>
                </a:solidFill>
                <a:latin charset="-122" panose="020b0503020204020204" typeface="微软雅黑"/>
                <a:ea charset="-122" panose="020b0503020204020204" typeface="微软雅黑"/>
              </a:rPr>
              <a:t>目   录</a:t>
            </a:r>
          </a:p>
        </p:txBody>
      </p:sp>
    </p:spTree>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5000" fill="hold" id="5" nodeType="withEffect" presetClass="entr" presetID="2" presetSubtype="9">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1500" fill="hold" id="7"/>
                                        <p:tgtEl>
                                          <p:spTgt spid="3"/>
                                        </p:tgtEl>
                                        <p:attrNameLst>
                                          <p:attrName>ppt_x</p:attrName>
                                        </p:attrNameLst>
                                      </p:cBhvr>
                                      <p:tavLst>
                                        <p:tav tm="0">
                                          <p:val>
                                            <p:strVal val="0-#ppt_w/2"/>
                                          </p:val>
                                        </p:tav>
                                        <p:tav tm="100000">
                                          <p:val>
                                            <p:strVal val="#ppt_x"/>
                                          </p:val>
                                        </p:tav>
                                      </p:tavLst>
                                    </p:anim>
                                    <p:anim calcmode="lin" valueType="num">
                                      <p:cBhvr additive="base">
                                        <p:cTn dur="1500" fill="hold" id="8"/>
                                        <p:tgtEl>
                                          <p:spTgt spid="3"/>
                                        </p:tgtEl>
                                        <p:attrNameLst>
                                          <p:attrName>ppt_y</p:attrName>
                                        </p:attrNameLst>
                                      </p:cBhvr>
                                      <p:tavLst>
                                        <p:tav tm="0">
                                          <p:val>
                                            <p:strVal val="0-#ppt_h/2"/>
                                          </p:val>
                                        </p:tav>
                                        <p:tav tm="100000">
                                          <p:val>
                                            <p:strVal val="#ppt_y"/>
                                          </p:val>
                                        </p:tav>
                                      </p:tavLst>
                                    </p:anim>
                                  </p:childTnLst>
                                </p:cTn>
                              </p:par>
                              <p:par>
                                <p:cTn decel="15000" fill="hold" id="9" nodeType="withEffect" presetClass="entr" presetID="2" presetSubtype="3">
                                  <p:stCondLst>
                                    <p:cond delay="0"/>
                                  </p:stCondLst>
                                  <p:childTnLst>
                                    <p:set>
                                      <p:cBhvr>
                                        <p:cTn dur="1" fill="hold" id="10">
                                          <p:stCondLst>
                                            <p:cond delay="0"/>
                                          </p:stCondLst>
                                        </p:cTn>
                                        <p:tgtEl>
                                          <p:spTgt spid="4"/>
                                        </p:tgtEl>
                                        <p:attrNameLst>
                                          <p:attrName>style.visibility</p:attrName>
                                        </p:attrNameLst>
                                      </p:cBhvr>
                                      <p:to>
                                        <p:strVal val="visible"/>
                                      </p:to>
                                    </p:set>
                                    <p:anim calcmode="lin" valueType="num">
                                      <p:cBhvr additive="base">
                                        <p:cTn dur="1500" fill="hold" id="11"/>
                                        <p:tgtEl>
                                          <p:spTgt spid="4"/>
                                        </p:tgtEl>
                                        <p:attrNameLst>
                                          <p:attrName>ppt_x</p:attrName>
                                        </p:attrNameLst>
                                      </p:cBhvr>
                                      <p:tavLst>
                                        <p:tav tm="0">
                                          <p:val>
                                            <p:strVal val="1+#ppt_w/2"/>
                                          </p:val>
                                        </p:tav>
                                        <p:tav tm="100000">
                                          <p:val>
                                            <p:strVal val="#ppt_x"/>
                                          </p:val>
                                        </p:tav>
                                      </p:tavLst>
                                    </p:anim>
                                    <p:anim calcmode="lin" valueType="num">
                                      <p:cBhvr additive="base">
                                        <p:cTn dur="1500" fill="hold" id="12"/>
                                        <p:tgtEl>
                                          <p:spTgt spid="4"/>
                                        </p:tgtEl>
                                        <p:attrNameLst>
                                          <p:attrName>ppt_y</p:attrName>
                                        </p:attrNameLst>
                                      </p:cBhvr>
                                      <p:tavLst>
                                        <p:tav tm="0">
                                          <p:val>
                                            <p:strVal val="0-#ppt_h/2"/>
                                          </p:val>
                                        </p:tav>
                                        <p:tav tm="100000">
                                          <p:val>
                                            <p:strVal val="#ppt_y"/>
                                          </p:val>
                                        </p:tav>
                                      </p:tavLst>
                                    </p:anim>
                                  </p:childTnLst>
                                </p:cTn>
                              </p:par>
                            </p:childTnLst>
                          </p:cTn>
                        </p:par>
                        <p:par>
                          <p:cTn fill="hold" id="13" nodeType="afterGroup">
                            <p:stCondLst>
                              <p:cond delay="1500"/>
                            </p:stCondLst>
                            <p:childTnLst>
                              <p:par>
                                <p:cTn fill="hold" id="14" nodeType="afterEffect" presetClass="entr" presetID="14" presetSubtype="10">
                                  <p:stCondLst>
                                    <p:cond delay="0"/>
                                  </p:stCondLst>
                                  <p:childTnLst>
                                    <p:set>
                                      <p:cBhvr>
                                        <p:cTn dur="1" fill="hold" id="15">
                                          <p:stCondLst>
                                            <p:cond delay="0"/>
                                          </p:stCondLst>
                                        </p:cTn>
                                        <p:tgtEl>
                                          <p:spTgt spid="36"/>
                                        </p:tgtEl>
                                        <p:attrNameLst>
                                          <p:attrName>style.visibility</p:attrName>
                                        </p:attrNameLst>
                                      </p:cBhvr>
                                      <p:to>
                                        <p:strVal val="visible"/>
                                      </p:to>
                                    </p:set>
                                    <p:animEffect filter="randombar(horizontal)" transition="in">
                                      <p:cBhvr>
                                        <p:cTn dur="500" id="16"/>
                                        <p:tgtEl>
                                          <p:spTgt spid="36"/>
                                        </p:tgtEl>
                                      </p:cBhvr>
                                    </p:animEffect>
                                  </p:childTnLst>
                                </p:cTn>
                              </p:par>
                              <p:par>
                                <p:cTn fill="hold" id="17" nodeType="withEffect" presetClass="entr" presetID="14" presetSubtype="10">
                                  <p:stCondLst>
                                    <p:cond delay="0"/>
                                  </p:stCondLst>
                                  <p:childTnLst>
                                    <p:set>
                                      <p:cBhvr>
                                        <p:cTn dur="1" fill="hold" id="18">
                                          <p:stCondLst>
                                            <p:cond delay="0"/>
                                          </p:stCondLst>
                                        </p:cTn>
                                        <p:tgtEl>
                                          <p:spTgt spid="34"/>
                                        </p:tgtEl>
                                        <p:attrNameLst>
                                          <p:attrName>style.visibility</p:attrName>
                                        </p:attrNameLst>
                                      </p:cBhvr>
                                      <p:to>
                                        <p:strVal val="visible"/>
                                      </p:to>
                                    </p:set>
                                    <p:animEffect filter="randombar(horizontal)" transition="in">
                                      <p:cBhvr>
                                        <p:cTn dur="500" id="19"/>
                                        <p:tgtEl>
                                          <p:spTgt spid="34"/>
                                        </p:tgtEl>
                                      </p:cBhvr>
                                    </p:animEffect>
                                  </p:childTnLst>
                                </p:cTn>
                              </p:par>
                            </p:childTnLst>
                          </p:cTn>
                        </p:par>
                        <p:par>
                          <p:cTn fill="hold" id="20" nodeType="afterGroup">
                            <p:stCondLst>
                              <p:cond delay="2000"/>
                            </p:stCondLst>
                            <p:childTnLst>
                              <p:par>
                                <p:cTn fill="hold" grpId="0" id="21" nodeType="afterEffect" presetClass="entr" presetID="42" presetSubtype="0">
                                  <p:stCondLst>
                                    <p:cond delay="0"/>
                                  </p:stCondLst>
                                  <p:childTnLst>
                                    <p:set>
                                      <p:cBhvr>
                                        <p:cTn dur="1" fill="hold" id="22">
                                          <p:stCondLst>
                                            <p:cond delay="0"/>
                                          </p:stCondLst>
                                        </p:cTn>
                                        <p:tgtEl>
                                          <p:spTgt spid="33"/>
                                        </p:tgtEl>
                                        <p:attrNameLst>
                                          <p:attrName>style.visibility</p:attrName>
                                        </p:attrNameLst>
                                      </p:cBhvr>
                                      <p:to>
                                        <p:strVal val="visible"/>
                                      </p:to>
                                    </p:set>
                                    <p:animEffect filter="fade" transition="in">
                                      <p:cBhvr>
                                        <p:cTn dur="1000" id="23"/>
                                        <p:tgtEl>
                                          <p:spTgt spid="33"/>
                                        </p:tgtEl>
                                      </p:cBhvr>
                                    </p:animEffect>
                                    <p:anim calcmode="lin" valueType="num">
                                      <p:cBhvr>
                                        <p:cTn dur="1000" fill="hold" id="24"/>
                                        <p:tgtEl>
                                          <p:spTgt spid="33"/>
                                        </p:tgtEl>
                                        <p:attrNameLst>
                                          <p:attrName>ppt_x</p:attrName>
                                        </p:attrNameLst>
                                      </p:cBhvr>
                                      <p:tavLst>
                                        <p:tav tm="0">
                                          <p:val>
                                            <p:strVal val="#ppt_x"/>
                                          </p:val>
                                        </p:tav>
                                        <p:tav tm="100000">
                                          <p:val>
                                            <p:strVal val="#ppt_x"/>
                                          </p:val>
                                        </p:tav>
                                      </p:tavLst>
                                    </p:anim>
                                    <p:anim calcmode="lin" valueType="num">
                                      <p:cBhvr>
                                        <p:cTn dur="1000" fill="hold" id="25"/>
                                        <p:tgtEl>
                                          <p:spTgt spid="33"/>
                                        </p:tgtEl>
                                        <p:attrNameLst>
                                          <p:attrName>ppt_y</p:attrName>
                                        </p:attrNameLst>
                                      </p:cBhvr>
                                      <p:tavLst>
                                        <p:tav tm="0">
                                          <p:val>
                                            <p:strVal val="#ppt_y+.1"/>
                                          </p:val>
                                        </p:tav>
                                        <p:tav tm="100000">
                                          <p:val>
                                            <p:strVal val="#ppt_y"/>
                                          </p:val>
                                        </p:tav>
                                      </p:tavLst>
                                    </p:anim>
                                  </p:childTnLst>
                                </p:cTn>
                              </p:par>
                            </p:childTnLst>
                          </p:cTn>
                        </p:par>
                        <p:par>
                          <p:cTn fill="hold" id="26" nodeType="afterGroup">
                            <p:stCondLst>
                              <p:cond delay="3000"/>
                            </p:stCondLst>
                            <p:childTnLst>
                              <p:par>
                                <p:cTn fill="hold" id="27" nodeType="afterEffect" presetClass="entr" presetID="25" presetSubtype="0">
                                  <p:stCondLst>
                                    <p:cond delay="0"/>
                                  </p:stCondLst>
                                  <p:childTnLst>
                                    <p:set>
                                      <p:cBhvr>
                                        <p:cTn dur="1" fill="hold" id="28">
                                          <p:stCondLst>
                                            <p:cond delay="0"/>
                                          </p:stCondLst>
                                        </p:cTn>
                                        <p:tgtEl>
                                          <p:spTgt spid="2"/>
                                        </p:tgtEl>
                                        <p:attrNameLst>
                                          <p:attrName>style.visibility</p:attrName>
                                        </p:attrNameLst>
                                      </p:cBhvr>
                                      <p:to>
                                        <p:strVal val="visible"/>
                                      </p:to>
                                    </p:set>
                                    <p:anim calcmode="lin" valueType="num">
                                      <p:cBhvr>
                                        <p:cTn decel="50000" dur="500" fill="hold" id="29">
                                          <p:stCondLst>
                                            <p:cond delay="0"/>
                                          </p:stCondLst>
                                        </p:cTn>
                                        <p:tgtEl>
                                          <p:spTgt spid="2"/>
                                        </p:tgtEl>
                                        <p:attrNameLst>
                                          <p:attrName>style.rotation</p:attrName>
                                        </p:attrNameLst>
                                      </p:cBhvr>
                                      <p:tavLst>
                                        <p:tav tm="0">
                                          <p:val>
                                            <p:fltVal val="-90"/>
                                          </p:val>
                                        </p:tav>
                                        <p:tav tm="100000">
                                          <p:val>
                                            <p:fltVal val="0"/>
                                          </p:val>
                                        </p:tav>
                                      </p:tavLst>
                                    </p:anim>
                                    <p:anim calcmode="lin" valueType="num">
                                      <p:cBhvr>
                                        <p:cTn decel="50000" dur="500" fill="hold" id="30">
                                          <p:stCondLst>
                                            <p:cond delay="0"/>
                                          </p:stCondLst>
                                        </p:cTn>
                                        <p:tgtEl>
                                          <p:spTgt spid="2"/>
                                        </p:tgtEl>
                                        <p:attrNameLst>
                                          <p:attrName>ppt_w</p:attrName>
                                        </p:attrNameLst>
                                      </p:cBhvr>
                                      <p:tavLst>
                                        <p:tav tm="0">
                                          <p:val>
                                            <p:strVal val="#ppt_w"/>
                                          </p:val>
                                        </p:tav>
                                        <p:tav tm="100000">
                                          <p:val>
                                            <p:strVal val="#ppt_w*.05"/>
                                          </p:val>
                                        </p:tav>
                                      </p:tavLst>
                                    </p:anim>
                                    <p:anim calcmode="lin" valueType="num">
                                      <p:cBhvr>
                                        <p:cTn accel="50000" dur="500" fill="hold" id="31">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dur="1000" fill="hold" id="32"/>
                                        <p:tgtEl>
                                          <p:spTgt spid="2"/>
                                        </p:tgtEl>
                                        <p:attrNameLst>
                                          <p:attrName>ppt_h</p:attrName>
                                        </p:attrNameLst>
                                      </p:cBhvr>
                                      <p:tavLst>
                                        <p:tav tm="0">
                                          <p:val>
                                            <p:strVal val="#ppt_h"/>
                                          </p:val>
                                        </p:tav>
                                        <p:tav tm="100000">
                                          <p:val>
                                            <p:strVal val="#ppt_h"/>
                                          </p:val>
                                        </p:tav>
                                      </p:tavLst>
                                    </p:anim>
                                    <p:anim calcmode="lin" valueType="num">
                                      <p:cBhvr>
                                        <p:cTn decel="50000" dur="500" fill="hold" id="33">
                                          <p:stCondLst>
                                            <p:cond delay="0"/>
                                          </p:stCondLst>
                                        </p:cTn>
                                        <p:tgtEl>
                                          <p:spTgt spid="2"/>
                                        </p:tgtEl>
                                        <p:attrNameLst>
                                          <p:attrName>ppt_x</p:attrName>
                                        </p:attrNameLst>
                                      </p:cBhvr>
                                      <p:tavLst>
                                        <p:tav tm="0">
                                          <p:val>
                                            <p:strVal val="#ppt_x+.4"/>
                                          </p:val>
                                        </p:tav>
                                        <p:tav tm="100000">
                                          <p:val>
                                            <p:strVal val="#ppt_x"/>
                                          </p:val>
                                        </p:tav>
                                      </p:tavLst>
                                    </p:anim>
                                    <p:anim calcmode="lin" valueType="num">
                                      <p:cBhvr>
                                        <p:cTn decel="50000" dur="500" fill="hold" id="34">
                                          <p:stCondLst>
                                            <p:cond delay="0"/>
                                          </p:stCondLst>
                                        </p:cTn>
                                        <p:tgtEl>
                                          <p:spTgt spid="2"/>
                                        </p:tgtEl>
                                        <p:attrNameLst>
                                          <p:attrName>ppt_y</p:attrName>
                                        </p:attrNameLst>
                                      </p:cBhvr>
                                      <p:tavLst>
                                        <p:tav tm="0">
                                          <p:val>
                                            <p:strVal val="#ppt_y-.2"/>
                                          </p:val>
                                        </p:tav>
                                        <p:tav tm="100000">
                                          <p:val>
                                            <p:strVal val="#ppt_y+.1"/>
                                          </p:val>
                                        </p:tav>
                                      </p:tavLst>
                                    </p:anim>
                                    <p:anim calcmode="lin" valueType="num">
                                      <p:cBhvr>
                                        <p:cTn accel="50000" dur="500" fill="hold" id="35">
                                          <p:stCondLst>
                                            <p:cond delay="500"/>
                                          </p:stCondLst>
                                        </p:cTn>
                                        <p:tgtEl>
                                          <p:spTgt spid="2"/>
                                        </p:tgtEl>
                                        <p:attrNameLst>
                                          <p:attrName>ppt_y</p:attrName>
                                        </p:attrNameLst>
                                      </p:cBhvr>
                                      <p:tavLst>
                                        <p:tav tm="0">
                                          <p:val>
                                            <p:strVal val="#ppt_y+.1"/>
                                          </p:val>
                                        </p:tav>
                                        <p:tav tm="100000">
                                          <p:val>
                                            <p:strVal val="#ppt_y"/>
                                          </p:val>
                                        </p:tav>
                                      </p:tavLst>
                                    </p:anim>
                                    <p:animEffect filter="fade" transition="in">
                                      <p:cBhvr>
                                        <p:cTn decel="50000" dur="1000" id="36">
                                          <p:stCondLst>
                                            <p:cond delay="0"/>
                                          </p:stCondLst>
                                        </p:cTn>
                                        <p:tgtEl>
                                          <p:spTgt spid="2"/>
                                        </p:tgtEl>
                                      </p:cBhvr>
                                    </p:animEffect>
                                  </p:childTnLst>
                                </p:cTn>
                              </p:par>
                              <p:par>
                                <p:cTn fill="hold" id="37" nodeType="withEffect" presetClass="entr" presetID="25" presetSubtype="0">
                                  <p:stCondLst>
                                    <p:cond delay="250"/>
                                  </p:stCondLst>
                                  <p:childTnLst>
                                    <p:set>
                                      <p:cBhvr>
                                        <p:cTn dur="1" fill="hold" id="38">
                                          <p:stCondLst>
                                            <p:cond delay="0"/>
                                          </p:stCondLst>
                                        </p:cTn>
                                        <p:tgtEl>
                                          <p:spTgt spid="5"/>
                                        </p:tgtEl>
                                        <p:attrNameLst>
                                          <p:attrName>style.visibility</p:attrName>
                                        </p:attrNameLst>
                                      </p:cBhvr>
                                      <p:to>
                                        <p:strVal val="visible"/>
                                      </p:to>
                                    </p:set>
                                    <p:anim calcmode="lin" valueType="num">
                                      <p:cBhvr>
                                        <p:cTn decel="50000" dur="500" fill="hold" id="39">
                                          <p:stCondLst>
                                            <p:cond delay="0"/>
                                          </p:stCondLst>
                                        </p:cTn>
                                        <p:tgtEl>
                                          <p:spTgt spid="5"/>
                                        </p:tgtEl>
                                        <p:attrNameLst>
                                          <p:attrName>style.rotation</p:attrName>
                                        </p:attrNameLst>
                                      </p:cBhvr>
                                      <p:tavLst>
                                        <p:tav tm="0">
                                          <p:val>
                                            <p:fltVal val="-90"/>
                                          </p:val>
                                        </p:tav>
                                        <p:tav tm="100000">
                                          <p:val>
                                            <p:fltVal val="0"/>
                                          </p:val>
                                        </p:tav>
                                      </p:tavLst>
                                    </p:anim>
                                    <p:anim calcmode="lin" valueType="num">
                                      <p:cBhvr>
                                        <p:cTn decel="50000" dur="500" fill="hold" id="40">
                                          <p:stCondLst>
                                            <p:cond delay="0"/>
                                          </p:stCondLst>
                                        </p:cTn>
                                        <p:tgtEl>
                                          <p:spTgt spid="5"/>
                                        </p:tgtEl>
                                        <p:attrNameLst>
                                          <p:attrName>ppt_w</p:attrName>
                                        </p:attrNameLst>
                                      </p:cBhvr>
                                      <p:tavLst>
                                        <p:tav tm="0">
                                          <p:val>
                                            <p:strVal val="#ppt_w"/>
                                          </p:val>
                                        </p:tav>
                                        <p:tav tm="100000">
                                          <p:val>
                                            <p:strVal val="#ppt_w*.05"/>
                                          </p:val>
                                        </p:tav>
                                      </p:tavLst>
                                    </p:anim>
                                    <p:anim calcmode="lin" valueType="num">
                                      <p:cBhvr>
                                        <p:cTn accel="50000" dur="500" fill="hold" id="41">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dur="1000" fill="hold" id="42"/>
                                        <p:tgtEl>
                                          <p:spTgt spid="5"/>
                                        </p:tgtEl>
                                        <p:attrNameLst>
                                          <p:attrName>ppt_h</p:attrName>
                                        </p:attrNameLst>
                                      </p:cBhvr>
                                      <p:tavLst>
                                        <p:tav tm="0">
                                          <p:val>
                                            <p:strVal val="#ppt_h"/>
                                          </p:val>
                                        </p:tav>
                                        <p:tav tm="100000">
                                          <p:val>
                                            <p:strVal val="#ppt_h"/>
                                          </p:val>
                                        </p:tav>
                                      </p:tavLst>
                                    </p:anim>
                                    <p:anim calcmode="lin" valueType="num">
                                      <p:cBhvr>
                                        <p:cTn decel="50000" dur="500" fill="hold" id="43">
                                          <p:stCondLst>
                                            <p:cond delay="0"/>
                                          </p:stCondLst>
                                        </p:cTn>
                                        <p:tgtEl>
                                          <p:spTgt spid="5"/>
                                        </p:tgtEl>
                                        <p:attrNameLst>
                                          <p:attrName>ppt_x</p:attrName>
                                        </p:attrNameLst>
                                      </p:cBhvr>
                                      <p:tavLst>
                                        <p:tav tm="0">
                                          <p:val>
                                            <p:strVal val="#ppt_x+.4"/>
                                          </p:val>
                                        </p:tav>
                                        <p:tav tm="100000">
                                          <p:val>
                                            <p:strVal val="#ppt_x"/>
                                          </p:val>
                                        </p:tav>
                                      </p:tavLst>
                                    </p:anim>
                                    <p:anim calcmode="lin" valueType="num">
                                      <p:cBhvr>
                                        <p:cTn decel="50000" dur="500" fill="hold" id="44">
                                          <p:stCondLst>
                                            <p:cond delay="0"/>
                                          </p:stCondLst>
                                        </p:cTn>
                                        <p:tgtEl>
                                          <p:spTgt spid="5"/>
                                        </p:tgtEl>
                                        <p:attrNameLst>
                                          <p:attrName>ppt_y</p:attrName>
                                        </p:attrNameLst>
                                      </p:cBhvr>
                                      <p:tavLst>
                                        <p:tav tm="0">
                                          <p:val>
                                            <p:strVal val="#ppt_y-.2"/>
                                          </p:val>
                                        </p:tav>
                                        <p:tav tm="100000">
                                          <p:val>
                                            <p:strVal val="#ppt_y+.1"/>
                                          </p:val>
                                        </p:tav>
                                      </p:tavLst>
                                    </p:anim>
                                    <p:anim calcmode="lin" valueType="num">
                                      <p:cBhvr>
                                        <p:cTn accel="50000" dur="500" fill="hold" id="45">
                                          <p:stCondLst>
                                            <p:cond delay="500"/>
                                          </p:stCondLst>
                                        </p:cTn>
                                        <p:tgtEl>
                                          <p:spTgt spid="5"/>
                                        </p:tgtEl>
                                        <p:attrNameLst>
                                          <p:attrName>ppt_y</p:attrName>
                                        </p:attrNameLst>
                                      </p:cBhvr>
                                      <p:tavLst>
                                        <p:tav tm="0">
                                          <p:val>
                                            <p:strVal val="#ppt_y+.1"/>
                                          </p:val>
                                        </p:tav>
                                        <p:tav tm="100000">
                                          <p:val>
                                            <p:strVal val="#ppt_y"/>
                                          </p:val>
                                        </p:tav>
                                      </p:tavLst>
                                    </p:anim>
                                    <p:animEffect filter="fade" transition="in">
                                      <p:cBhvr>
                                        <p:cTn decel="50000" dur="1000" id="46">
                                          <p:stCondLst>
                                            <p:cond delay="0"/>
                                          </p:stCondLst>
                                        </p:cTn>
                                        <p:tgtEl>
                                          <p:spTgt spid="5"/>
                                        </p:tgtEl>
                                      </p:cBhvr>
                                    </p:animEffect>
                                  </p:childTnLst>
                                </p:cTn>
                              </p:par>
                              <p:par>
                                <p:cTn fill="hold" id="47" nodeType="withEffect" presetClass="entr" presetID="25" presetSubtype="0">
                                  <p:stCondLst>
                                    <p:cond delay="500"/>
                                  </p:stCondLst>
                                  <p:childTnLst>
                                    <p:set>
                                      <p:cBhvr>
                                        <p:cTn dur="1" fill="hold" id="48">
                                          <p:stCondLst>
                                            <p:cond delay="0"/>
                                          </p:stCondLst>
                                        </p:cTn>
                                        <p:tgtEl>
                                          <p:spTgt spid="10"/>
                                        </p:tgtEl>
                                        <p:attrNameLst>
                                          <p:attrName>style.visibility</p:attrName>
                                        </p:attrNameLst>
                                      </p:cBhvr>
                                      <p:to>
                                        <p:strVal val="visible"/>
                                      </p:to>
                                    </p:set>
                                    <p:anim calcmode="lin" valueType="num">
                                      <p:cBhvr>
                                        <p:cTn decel="50000" dur="500" fill="hold" id="49">
                                          <p:stCondLst>
                                            <p:cond delay="0"/>
                                          </p:stCondLst>
                                        </p:cTn>
                                        <p:tgtEl>
                                          <p:spTgt spid="10"/>
                                        </p:tgtEl>
                                        <p:attrNameLst>
                                          <p:attrName>style.rotation</p:attrName>
                                        </p:attrNameLst>
                                      </p:cBhvr>
                                      <p:tavLst>
                                        <p:tav tm="0">
                                          <p:val>
                                            <p:fltVal val="-90"/>
                                          </p:val>
                                        </p:tav>
                                        <p:tav tm="100000">
                                          <p:val>
                                            <p:fltVal val="0"/>
                                          </p:val>
                                        </p:tav>
                                      </p:tavLst>
                                    </p:anim>
                                    <p:anim calcmode="lin" valueType="num">
                                      <p:cBhvr>
                                        <p:cTn decel="50000" dur="500" fill="hold" id="50">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accel="50000" dur="500" fill="hold" id="51">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dur="1000" fill="hold" id="52"/>
                                        <p:tgtEl>
                                          <p:spTgt spid="10"/>
                                        </p:tgtEl>
                                        <p:attrNameLst>
                                          <p:attrName>ppt_h</p:attrName>
                                        </p:attrNameLst>
                                      </p:cBhvr>
                                      <p:tavLst>
                                        <p:tav tm="0">
                                          <p:val>
                                            <p:strVal val="#ppt_h"/>
                                          </p:val>
                                        </p:tav>
                                        <p:tav tm="100000">
                                          <p:val>
                                            <p:strVal val="#ppt_h"/>
                                          </p:val>
                                        </p:tav>
                                      </p:tavLst>
                                    </p:anim>
                                    <p:anim calcmode="lin" valueType="num">
                                      <p:cBhvr>
                                        <p:cTn decel="50000" dur="500" fill="hold" id="53">
                                          <p:stCondLst>
                                            <p:cond delay="0"/>
                                          </p:stCondLst>
                                        </p:cTn>
                                        <p:tgtEl>
                                          <p:spTgt spid="10"/>
                                        </p:tgtEl>
                                        <p:attrNameLst>
                                          <p:attrName>ppt_x</p:attrName>
                                        </p:attrNameLst>
                                      </p:cBhvr>
                                      <p:tavLst>
                                        <p:tav tm="0">
                                          <p:val>
                                            <p:strVal val="#ppt_x+.4"/>
                                          </p:val>
                                        </p:tav>
                                        <p:tav tm="100000">
                                          <p:val>
                                            <p:strVal val="#ppt_x"/>
                                          </p:val>
                                        </p:tav>
                                      </p:tavLst>
                                    </p:anim>
                                    <p:anim calcmode="lin" valueType="num">
                                      <p:cBhvr>
                                        <p:cTn decel="50000" dur="500" fill="hold" id="54">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accel="50000" dur="500" fill="hold" id="55">
                                          <p:stCondLst>
                                            <p:cond delay="500"/>
                                          </p:stCondLst>
                                        </p:cTn>
                                        <p:tgtEl>
                                          <p:spTgt spid="10"/>
                                        </p:tgtEl>
                                        <p:attrNameLst>
                                          <p:attrName>ppt_y</p:attrName>
                                        </p:attrNameLst>
                                      </p:cBhvr>
                                      <p:tavLst>
                                        <p:tav tm="0">
                                          <p:val>
                                            <p:strVal val="#ppt_y+.1"/>
                                          </p:val>
                                        </p:tav>
                                        <p:tav tm="100000">
                                          <p:val>
                                            <p:strVal val="#ppt_y"/>
                                          </p:val>
                                        </p:tav>
                                      </p:tavLst>
                                    </p:anim>
                                    <p:animEffect filter="fade" transition="in">
                                      <p:cBhvr>
                                        <p:cTn decel="50000" dur="1000" id="56">
                                          <p:stCondLst>
                                            <p:cond delay="0"/>
                                          </p:stCondLst>
                                        </p:cTn>
                                        <p:tgtEl>
                                          <p:spTgt spid="10"/>
                                        </p:tgtEl>
                                      </p:cBhvr>
                                    </p:animEffect>
                                  </p:childTnLst>
                                </p:cTn>
                              </p:par>
                              <p:par>
                                <p:cTn fill="hold" id="57" nodeType="withEffect" presetClass="entr" presetID="25" presetSubtype="0">
                                  <p:stCondLst>
                                    <p:cond delay="750"/>
                                  </p:stCondLst>
                                  <p:childTnLst>
                                    <p:set>
                                      <p:cBhvr>
                                        <p:cTn dur="1" fill="hold" id="58">
                                          <p:stCondLst>
                                            <p:cond delay="0"/>
                                          </p:stCondLst>
                                        </p:cTn>
                                        <p:tgtEl>
                                          <p:spTgt spid="12"/>
                                        </p:tgtEl>
                                        <p:attrNameLst>
                                          <p:attrName>style.visibility</p:attrName>
                                        </p:attrNameLst>
                                      </p:cBhvr>
                                      <p:to>
                                        <p:strVal val="visible"/>
                                      </p:to>
                                    </p:set>
                                    <p:anim calcmode="lin" valueType="num">
                                      <p:cBhvr>
                                        <p:cTn decel="50000" dur="500" fill="hold" id="59">
                                          <p:stCondLst>
                                            <p:cond delay="0"/>
                                          </p:stCondLst>
                                        </p:cTn>
                                        <p:tgtEl>
                                          <p:spTgt spid="12"/>
                                        </p:tgtEl>
                                        <p:attrNameLst>
                                          <p:attrName>style.rotation</p:attrName>
                                        </p:attrNameLst>
                                      </p:cBhvr>
                                      <p:tavLst>
                                        <p:tav tm="0">
                                          <p:val>
                                            <p:fltVal val="-90"/>
                                          </p:val>
                                        </p:tav>
                                        <p:tav tm="100000">
                                          <p:val>
                                            <p:fltVal val="0"/>
                                          </p:val>
                                        </p:tav>
                                      </p:tavLst>
                                    </p:anim>
                                    <p:anim calcmode="lin" valueType="num">
                                      <p:cBhvr>
                                        <p:cTn decel="50000" dur="500" fill="hold" id="60">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accel="50000" dur="500" fill="hold" id="61">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dur="1000" fill="hold" id="62"/>
                                        <p:tgtEl>
                                          <p:spTgt spid="12"/>
                                        </p:tgtEl>
                                        <p:attrNameLst>
                                          <p:attrName>ppt_h</p:attrName>
                                        </p:attrNameLst>
                                      </p:cBhvr>
                                      <p:tavLst>
                                        <p:tav tm="0">
                                          <p:val>
                                            <p:strVal val="#ppt_h"/>
                                          </p:val>
                                        </p:tav>
                                        <p:tav tm="100000">
                                          <p:val>
                                            <p:strVal val="#ppt_h"/>
                                          </p:val>
                                        </p:tav>
                                      </p:tavLst>
                                    </p:anim>
                                    <p:anim calcmode="lin" valueType="num">
                                      <p:cBhvr>
                                        <p:cTn decel="50000" dur="500" fill="hold" id="63">
                                          <p:stCondLst>
                                            <p:cond delay="0"/>
                                          </p:stCondLst>
                                        </p:cTn>
                                        <p:tgtEl>
                                          <p:spTgt spid="12"/>
                                        </p:tgtEl>
                                        <p:attrNameLst>
                                          <p:attrName>ppt_x</p:attrName>
                                        </p:attrNameLst>
                                      </p:cBhvr>
                                      <p:tavLst>
                                        <p:tav tm="0">
                                          <p:val>
                                            <p:strVal val="#ppt_x+.4"/>
                                          </p:val>
                                        </p:tav>
                                        <p:tav tm="100000">
                                          <p:val>
                                            <p:strVal val="#ppt_x"/>
                                          </p:val>
                                        </p:tav>
                                      </p:tavLst>
                                    </p:anim>
                                    <p:anim calcmode="lin" valueType="num">
                                      <p:cBhvr>
                                        <p:cTn decel="50000" dur="500" fill="hold" id="64">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accel="50000" dur="500" fill="hold" id="65">
                                          <p:stCondLst>
                                            <p:cond delay="500"/>
                                          </p:stCondLst>
                                        </p:cTn>
                                        <p:tgtEl>
                                          <p:spTgt spid="12"/>
                                        </p:tgtEl>
                                        <p:attrNameLst>
                                          <p:attrName>ppt_y</p:attrName>
                                        </p:attrNameLst>
                                      </p:cBhvr>
                                      <p:tavLst>
                                        <p:tav tm="0">
                                          <p:val>
                                            <p:strVal val="#ppt_y+.1"/>
                                          </p:val>
                                        </p:tav>
                                        <p:tav tm="100000">
                                          <p:val>
                                            <p:strVal val="#ppt_y"/>
                                          </p:val>
                                        </p:tav>
                                      </p:tavLst>
                                    </p:anim>
                                    <p:animEffect filter="fade" transition="in">
                                      <p:cBhvr>
                                        <p:cTn decel="50000" dur="1000" id="66">
                                          <p:stCondLst>
                                            <p:cond delay="0"/>
                                          </p:stCondLst>
                                        </p:cTn>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3"/>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2" name="图片 41"/>
          <p:cNvPicPr>
            <a:picLocks noChangeAspect="1"/>
          </p:cNvPicPr>
          <p:nvPr/>
        </p:nvPicPr>
        <p:blipFill>
          <a:blip r:embed="rId2">
            <a:extLst>
              <a:ext uri="{28A0092B-C50C-407E-A947-70E740481C1C}">
                <a14:useLocalDpi val="0"/>
              </a:ext>
            </a:extLst>
          </a:blip>
          <a:stretch>
            <a:fillRect/>
          </a:stretch>
        </p:blipFill>
        <p:spPr>
          <a:xfrm flipH="1">
            <a:off x="-3" y="1760"/>
            <a:ext cx="2369130" cy="1990068"/>
          </a:xfrm>
          <a:prstGeom prst="rect">
            <a:avLst/>
          </a:prstGeom>
        </p:spPr>
      </p:pic>
      <p:pic>
        <p:nvPicPr>
          <p:cNvPr id="43" name="图片 42"/>
          <p:cNvPicPr>
            <a:picLocks noChangeAspect="1"/>
          </p:cNvPicPr>
          <p:nvPr/>
        </p:nvPicPr>
        <p:blipFill>
          <a:blip r:embed="rId3">
            <a:extLst>
              <a:ext uri="{28A0092B-C50C-407E-A947-70E740481C1C}">
                <a14:useLocalDpi val="0"/>
              </a:ext>
            </a:extLst>
          </a:blip>
          <a:stretch>
            <a:fillRect/>
          </a:stretch>
        </p:blipFill>
        <p:spPr>
          <a:xfrm flipV="1">
            <a:off x="10196945" y="0"/>
            <a:ext cx="1995055" cy="2110768"/>
          </a:xfrm>
          <a:prstGeom prst="rect">
            <a:avLst/>
          </a:prstGeom>
        </p:spPr>
      </p:pic>
      <p:sp>
        <p:nvSpPr>
          <p:cNvPr id="44" name="矩形 43"/>
          <p:cNvSpPr/>
          <p:nvPr/>
        </p:nvSpPr>
        <p:spPr>
          <a:xfrm rot="5400000">
            <a:off x="5666355" y="-2715645"/>
            <a:ext cx="886999" cy="7121239"/>
          </a:xfrm>
          <a:prstGeom prst="rect">
            <a:avLst/>
          </a:prstGeom>
          <a:noFill/>
          <a:ln w="50800">
            <a:solidFill>
              <a:srgbClr val="C3CBC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46" name="图片 45"/>
          <p:cNvPicPr>
            <a:picLocks noChangeAspect="1"/>
          </p:cNvPicPr>
          <p:nvPr/>
        </p:nvPicPr>
        <p:blipFill>
          <a:blip r:embed="rId4">
            <a:extLst>
              <a:ext uri="{28A0092B-C50C-407E-A947-70E740481C1C}">
                <a14:useLocalDpi val="0"/>
              </a:ext>
            </a:extLst>
          </a:blip>
          <a:stretch>
            <a:fillRect/>
          </a:stretch>
        </p:blipFill>
        <p:spPr>
          <a:xfrm>
            <a:off x="2579775" y="320189"/>
            <a:ext cx="1352353" cy="968285"/>
          </a:xfrm>
          <a:prstGeom prst="rect">
            <a:avLst/>
          </a:prstGeom>
        </p:spPr>
      </p:pic>
      <p:pic>
        <p:nvPicPr>
          <p:cNvPr id="47" name="图片 46"/>
          <p:cNvPicPr>
            <a:picLocks noChangeAspect="1"/>
          </p:cNvPicPr>
          <p:nvPr/>
        </p:nvPicPr>
        <p:blipFill>
          <a:blip r:embed="rId5">
            <a:extLst>
              <a:ext uri="{28A0092B-C50C-407E-A947-70E740481C1C}">
                <a14:useLocalDpi val="0"/>
              </a:ext>
            </a:extLst>
          </a:blip>
          <a:stretch>
            <a:fillRect/>
          </a:stretch>
        </p:blipFill>
        <p:spPr>
          <a:xfrm rot="16200000">
            <a:off x="8506310" y="207568"/>
            <a:ext cx="926125" cy="1335471"/>
          </a:xfrm>
          <a:prstGeom prst="rect">
            <a:avLst/>
          </a:prstGeom>
        </p:spPr>
      </p:pic>
      <p:sp>
        <p:nvSpPr>
          <p:cNvPr id="48" name="文本框 47"/>
          <p:cNvSpPr txBox="1"/>
          <p:nvPr/>
        </p:nvSpPr>
        <p:spPr>
          <a:xfrm>
            <a:off x="4163648" y="530663"/>
            <a:ext cx="3840480" cy="579120"/>
          </a:xfrm>
          <a:prstGeom prst="rect">
            <a:avLst/>
          </a:prstGeom>
          <a:noFill/>
          <a:effectLst/>
        </p:spPr>
        <p:txBody>
          <a:bodyPr rtlCol="0" wrap="none">
            <a:spAutoFit/>
          </a:bodyPr>
          <a:lstStyle/>
          <a:p>
            <a:r>
              <a:rPr altLang="en-US" b="1" lang="zh-CN" sz="3200">
                <a:solidFill>
                  <a:srgbClr val="6AA141"/>
                </a:solidFill>
                <a:latin charset="-122" panose="02010509060101010101" pitchFamily="49" typeface="幼圆"/>
                <a:ea charset="-122" panose="02010509060101010101" pitchFamily="49" typeface="幼圆"/>
              </a:rPr>
              <a:t>对部门的意见跟建议</a:t>
            </a:r>
          </a:p>
        </p:txBody>
      </p:sp>
      <p:sp>
        <p:nvSpPr>
          <p:cNvPr id="49" name="矩形 48"/>
          <p:cNvSpPr/>
          <p:nvPr/>
        </p:nvSpPr>
        <p:spPr>
          <a:xfrm>
            <a:off x="-1086723" y="1992912"/>
            <a:ext cx="823485" cy="1471134"/>
          </a:xfrm>
          <a:prstGeom prst="rect">
            <a:avLst/>
          </a:prstGeom>
          <a:solidFill>
            <a:srgbClr val="7BAD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0" name="矩形 49"/>
          <p:cNvSpPr/>
          <p:nvPr/>
        </p:nvSpPr>
        <p:spPr>
          <a:xfrm>
            <a:off x="-1086724" y="3464046"/>
            <a:ext cx="823485" cy="1471134"/>
          </a:xfrm>
          <a:prstGeom prst="rect">
            <a:avLst/>
          </a:prstGeom>
          <a:solidFill>
            <a:srgbClr val="F69F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0" name="组合 9"/>
          <p:cNvGrpSpPr/>
          <p:nvPr/>
        </p:nvGrpSpPr>
        <p:grpSpPr>
          <a:xfrm>
            <a:off x="584811" y="1999558"/>
            <a:ext cx="2523949" cy="4310537"/>
            <a:chOff x="1108288" y="2186627"/>
            <a:chExt cx="2523949" cy="4310537"/>
          </a:xfrm>
        </p:grpSpPr>
        <p:sp>
          <p:nvSpPr>
            <p:cNvPr id="11" name="任意多边形 10"/>
            <p:cNvSpPr/>
            <p:nvPr/>
          </p:nvSpPr>
          <p:spPr>
            <a:xfrm>
              <a:off x="1108288" y="2186627"/>
              <a:ext cx="2523949" cy="4310537"/>
            </a:xfrm>
            <a:custGeom>
              <a:gdLst>
                <a:gd fmla="*/ 113408 w 2523949" name="connsiteX0"/>
                <a:gd fmla="*/ 1709102 h 4310537" name="connsiteY0"/>
                <a:gd fmla="*/ 113408 w 2523949" name="connsiteX1"/>
                <a:gd fmla="*/ 1934122 h 4310537" name="connsiteY1"/>
                <a:gd fmla="*/ 113408 w 2523949" name="connsiteX2"/>
                <a:gd fmla="*/ 1949425 h 4310537" name="connsiteY2"/>
                <a:gd fmla="*/ 113408 w 2523949" name="connsiteX3"/>
                <a:gd fmla="*/ 1956221 h 4310537" name="connsiteY3"/>
                <a:gd fmla="*/ 113408 w 2523949" name="connsiteX4"/>
                <a:gd fmla="*/ 2124622 h 4310537" name="connsiteY4"/>
                <a:gd fmla="*/ 113408 w 2523949" name="connsiteX5"/>
                <a:gd fmla="*/ 2139925 h 4310537" name="connsiteY5"/>
                <a:gd fmla="*/ 113408 w 2523949" name="connsiteX6"/>
                <a:gd fmla="*/ 2146721 h 4310537" name="connsiteY6"/>
                <a:gd fmla="*/ 113408 w 2523949" name="connsiteX7"/>
                <a:gd fmla="*/ 2989710 h 4310537" name="connsiteY7"/>
                <a:gd fmla="*/ 113408 w 2523949" name="connsiteX8"/>
                <a:gd fmla="*/ 2996506 h 4310537" name="connsiteY8"/>
                <a:gd fmla="*/ 113408 w 2523949" name="connsiteX9"/>
                <a:gd fmla="*/ 3011809 h 4310537" name="connsiteY9"/>
                <a:gd fmla="*/ 113408 w 2523949" name="connsiteX10"/>
                <a:gd fmla="*/ 3180210 h 4310537" name="connsiteY10"/>
                <a:gd fmla="*/ 113408 w 2523949" name="connsiteX11"/>
                <a:gd fmla="*/ 3187006 h 4310537" name="connsiteY11"/>
                <a:gd fmla="*/ 113408 w 2523949" name="connsiteX12"/>
                <a:gd fmla="*/ 3202309 h 4310537" name="connsiteY12"/>
                <a:gd fmla="*/ 113408 w 2523949" name="connsiteX13"/>
                <a:gd fmla="*/ 3402691 h 4310537" name="connsiteY13"/>
                <a:gd fmla="*/ 113407 w 2523949" name="connsiteX14"/>
                <a:gd fmla="*/ 3402691 h 4310537" name="connsiteY14"/>
                <a:gd fmla="*/ 113407 w 2523949" name="connsiteX15"/>
                <a:gd fmla="*/ 3415286 h 4310537" name="connsiteY15"/>
                <a:gd fmla="*/ 230338 w 2523949" name="connsiteX16"/>
                <a:gd fmla="*/ 3618864 h 4310537" name="connsiteY16"/>
                <a:gd fmla="*/ 1145042 w 2523949" name="connsiteX17"/>
                <a:gd fmla="*/ 4146658 h 4310537" name="connsiteY17"/>
                <a:gd fmla="*/ 1378905 w 2523949" name="connsiteX18"/>
                <a:gd fmla="*/ 4146658 h 4310537" name="connsiteY18"/>
                <a:gd fmla="*/ 2293609 w 2523949" name="connsiteX19"/>
                <a:gd fmla="*/ 3618864 h 4310537" name="connsiteY19"/>
                <a:gd fmla="*/ 2410541 w 2523949" name="connsiteX20"/>
                <a:gd fmla="*/ 3415286 h 4310537" name="connsiteY20"/>
                <a:gd fmla="*/ 2410541 w 2523949" name="connsiteX21"/>
                <a:gd fmla="*/ 3306564 h 4310537" name="connsiteY21"/>
                <a:gd fmla="*/ 2410541 w 2523949" name="connsiteX22"/>
                <a:gd fmla="*/ 3224786 h 4310537" name="connsiteY22"/>
                <a:gd fmla="*/ 2410541 w 2523949" name="connsiteX23"/>
                <a:gd fmla="*/ 3223087 h 4310537" name="connsiteY23"/>
                <a:gd fmla="*/ 2410541 w 2523949" name="connsiteX24"/>
                <a:gd fmla="*/ 3211196 h 4310537" name="connsiteY24"/>
                <a:gd fmla="*/ 2410541 w 2523949" name="connsiteX25"/>
                <a:gd fmla="*/ 3202938 h 4310537" name="connsiteY25"/>
                <a:gd fmla="*/ 2410541 w 2523949" name="connsiteX26"/>
                <a:gd fmla="*/ 3178919 h 4310537" name="connsiteY26"/>
                <a:gd fmla="*/ 2410541 w 2523949" name="connsiteX27"/>
                <a:gd fmla="*/ 3116064 h 4310537" name="connsiteY27"/>
                <a:gd fmla="*/ 2410541 w 2523949" name="connsiteX28"/>
                <a:gd fmla="*/ 3048349 h 4310537" name="connsiteY28"/>
                <a:gd fmla="*/ 2410541 w 2523949" name="connsiteX29"/>
                <a:gd fmla="*/ 3012438 h 4310537" name="connsiteY29"/>
                <a:gd fmla="*/ 2410541 w 2523949" name="connsiteX30"/>
                <a:gd fmla="*/ 2948758 h 4310537" name="connsiteY30"/>
                <a:gd fmla="*/ 2410541 w 2523949" name="connsiteX31"/>
                <a:gd fmla="*/ 2884161 h 4310537" name="connsiteY31"/>
                <a:gd fmla="*/ 2410542 w 2523949" name="connsiteX32"/>
                <a:gd fmla="*/ 2884161 h 4310537" name="connsiteY32"/>
                <a:gd fmla="*/ 2410542 w 2523949" name="connsiteX33"/>
                <a:gd fmla="*/ 2879860 h 4310537" name="connsiteY33"/>
                <a:gd fmla="*/ 2410542 w 2523949" name="connsiteX34"/>
                <a:gd fmla="*/ 2859294 h 4310537" name="connsiteY34"/>
                <a:gd fmla="*/ 2410542 w 2523949" name="connsiteX35"/>
                <a:gd fmla="*/ 2857762 h 4310537" name="connsiteY35"/>
                <a:gd fmla="*/ 2410542 w 2523949" name="connsiteX36"/>
                <a:gd fmla="*/ 2837195 h 4310537" name="connsiteY36"/>
                <a:gd fmla="*/ 2410542 w 2523949" name="connsiteX37"/>
                <a:gd fmla="*/ 2823937 h 4310537" name="connsiteY37"/>
                <a:gd fmla="*/ 2410542 w 2523949" name="connsiteX38"/>
                <a:gd fmla="*/ 2801838 h 4310537" name="connsiteY38"/>
                <a:gd fmla="*/ 2410542 w 2523949" name="connsiteX39"/>
                <a:gd fmla="*/ 2756982 h 4310537" name="connsiteY39"/>
                <a:gd fmla="*/ 2410542 w 2523949" name="connsiteX40"/>
                <a:gd fmla="*/ 2754097 h 4310537" name="connsiteY40"/>
                <a:gd fmla="*/ 2410542 w 2523949" name="connsiteX41"/>
                <a:gd fmla="*/ 2734884 h 4310537" name="connsiteY41"/>
                <a:gd fmla="*/ 2410542 w 2523949" name="connsiteX42"/>
                <a:gd fmla="*/ 2731998 h 4310537" name="connsiteY42"/>
                <a:gd fmla="*/ 2410542 w 2523949" name="connsiteX43"/>
                <a:gd fmla="*/ 2668794 h 4310537" name="connsiteY43"/>
                <a:gd fmla="*/ 2410542 w 2523949" name="connsiteX44"/>
                <a:gd fmla="*/ 2646695 h 4310537" name="connsiteY44"/>
                <a:gd fmla="*/ 2410542 w 2523949" name="connsiteX45"/>
                <a:gd fmla="*/ 2636115 h 4310537" name="connsiteY45"/>
                <a:gd fmla="*/ 2410542 w 2523949" name="connsiteX46"/>
                <a:gd fmla="*/ 2614017 h 4310537" name="connsiteY46"/>
                <a:gd fmla="*/ 2410542 w 2523949" name="connsiteX47"/>
                <a:gd fmla="*/ 2566482 h 4310537" name="connsiteY47"/>
                <a:gd fmla="*/ 2410542 w 2523949" name="connsiteX48"/>
                <a:gd fmla="*/ 2544384 h 4310537" name="connsiteY48"/>
                <a:gd fmla="*/ 2410542 w 2523949" name="connsiteX49"/>
                <a:gd fmla="*/ 2495147 h 4310537" name="connsiteY49"/>
                <a:gd fmla="*/ 2410542 w 2523949" name="connsiteX50"/>
                <a:gd fmla="*/ 2473049 h 4310537" name="connsiteY50"/>
                <a:gd fmla="*/ 2410542 w 2523949" name="connsiteX51"/>
                <a:gd fmla="*/ 2445615 h 4310537" name="connsiteY51"/>
                <a:gd fmla="*/ 2410542 w 2523949" name="connsiteX52"/>
                <a:gd fmla="*/ 2423517 h 4310537" name="connsiteY52"/>
                <a:gd fmla="*/ 2410542 w 2523949" name="connsiteX53"/>
                <a:gd fmla="*/ 2332532 h 4310537" name="connsiteY53"/>
                <a:gd fmla="*/ 2410542 w 2523949" name="connsiteX54"/>
                <a:gd fmla="*/ 2310433 h 4310537" name="connsiteY54"/>
                <a:gd fmla="*/ 2410542 w 2523949" name="connsiteX55"/>
                <a:gd fmla="*/ 2304647 h 4310537" name="connsiteY55"/>
                <a:gd fmla="*/ 2410542 w 2523949" name="connsiteX56"/>
                <a:gd fmla="*/ 2282549 h 4310537" name="connsiteY56"/>
                <a:gd fmla="*/ 2410542 w 2523949" name="connsiteX57"/>
                <a:gd fmla="*/ 2146721 h 4310537" name="connsiteY57"/>
                <a:gd fmla="*/ 2410542 w 2523949" name="connsiteX58"/>
                <a:gd fmla="*/ 2142032 h 4310537" name="connsiteY58"/>
                <a:gd fmla="*/ 2410542 w 2523949" name="connsiteX59"/>
                <a:gd fmla="*/ 2139925 h 4310537" name="connsiteY59"/>
                <a:gd fmla="*/ 2410542 w 2523949" name="connsiteX60"/>
                <a:gd fmla="*/ 2137864 h 4310537" name="connsiteY60"/>
                <a:gd fmla="*/ 2410542 w 2523949" name="connsiteX61"/>
                <a:gd fmla="*/ 2124622 h 4310537" name="connsiteY61"/>
                <a:gd fmla="*/ 2410542 w 2523949" name="connsiteX62"/>
                <a:gd fmla="*/ 2123432 h 4310537" name="connsiteY62"/>
                <a:gd fmla="*/ 2410542 w 2523949" name="connsiteX63"/>
                <a:gd fmla="*/ 2119933 h 4310537" name="connsiteY63"/>
                <a:gd fmla="*/ 2410542 w 2523949" name="connsiteX64"/>
                <a:gd fmla="*/ 2097049 h 4310537" name="connsiteY64"/>
                <a:gd fmla="*/ 2410542 w 2523949" name="connsiteX65"/>
                <a:gd fmla="*/ 1981658 h 4310537" name="connsiteY65"/>
                <a:gd fmla="*/ 2410542 w 2523949" name="connsiteX66"/>
                <a:gd fmla="*/ 1956221 h 4310537" name="connsiteY66"/>
                <a:gd fmla="*/ 2410542 w 2523949" name="connsiteX67"/>
                <a:gd fmla="*/ 1949425 h 4310537" name="connsiteY67"/>
                <a:gd fmla="*/ 2410542 w 2523949" name="connsiteX68"/>
                <a:gd fmla="*/ 1947364 h 4310537" name="connsiteY68"/>
                <a:gd fmla="*/ 2410542 w 2523949" name="connsiteX69"/>
                <a:gd fmla="*/ 1934122 h 4310537" name="connsiteY69"/>
                <a:gd fmla="*/ 2410542 w 2523949" name="connsiteX70"/>
                <a:gd fmla="*/ 1932932 h 4310537" name="connsiteY70"/>
                <a:gd fmla="*/ 2410542 w 2523949" name="connsiteX71"/>
                <a:gd fmla="*/ 1906549 h 4310537" name="connsiteY71"/>
                <a:gd fmla="*/ 2410542 w 2523949" name="connsiteX72"/>
                <a:gd fmla="*/ 1882214 h 4310537" name="connsiteY72"/>
                <a:gd fmla="*/ 2410542 w 2523949" name="connsiteX73"/>
                <a:gd fmla="*/ 1861030 h 4310537" name="connsiteY73"/>
                <a:gd fmla="*/ 2410542 w 2523949" name="connsiteX74"/>
                <a:gd fmla="*/ 1791158 h 4310537" name="connsiteY74"/>
                <a:gd fmla="*/ 2410542 w 2523949" name="connsiteX75"/>
                <a:gd fmla="*/ 1747978 h 4310537" name="connsiteY75"/>
                <a:gd fmla="*/ 2410542 w 2523949" name="connsiteX76"/>
                <a:gd fmla="*/ 1709102 h 4310537" name="connsiteY76"/>
                <a:gd fmla="*/ 1261975 w 2523949" name="connsiteX77"/>
                <a:gd fmla="*/ 135606 h 4310537" name="connsiteY77"/>
                <a:gd fmla="*/ 1145043 w 2523949" name="connsiteX78"/>
                <a:gd fmla="*/ 162467 h 4310537" name="connsiteY78"/>
                <a:gd fmla="*/ 230339 w 2523949" name="connsiteX79"/>
                <a:gd fmla="*/ 690261 h 4310537" name="connsiteY79"/>
                <a:gd fmla="*/ 113408 w 2523949" name="connsiteX80"/>
                <a:gd fmla="*/ 893838 h 4310537" name="connsiteY80"/>
                <a:gd fmla="*/ 113408 w 2523949" name="connsiteX81"/>
                <a:gd fmla="*/ 1082390 h 4310537" name="connsiteY81"/>
                <a:gd fmla="*/ 2410542 w 2523949" name="connsiteX82"/>
                <a:gd fmla="*/ 1082390 h 4310537" name="connsiteY82"/>
                <a:gd fmla="*/ 2410542 w 2523949" name="connsiteX83"/>
                <a:gd fmla="*/ 893838 h 4310537" name="connsiteY83"/>
                <a:gd fmla="*/ 2293610 w 2523949" name="connsiteX84"/>
                <a:gd fmla="*/ 690261 h 4310537" name="connsiteY84"/>
                <a:gd fmla="*/ 1378906 w 2523949" name="connsiteX85"/>
                <a:gd fmla="*/ 162467 h 4310537" name="connsiteY85"/>
                <a:gd fmla="*/ 1261975 w 2523949" name="connsiteX86"/>
                <a:gd fmla="*/ 135606 h 4310537" name="connsiteY86"/>
                <a:gd fmla="*/ 1261975 w 2523949" name="connsiteX87"/>
                <a:gd fmla="*/ 0 h 4310537" name="connsiteY87"/>
                <a:gd fmla="*/ 1390452 w 2523949" name="connsiteX88"/>
                <a:gd fmla="*/ 29513 h 4310537" name="connsiteY88"/>
                <a:gd fmla="*/ 2395472 w 2523949" name="connsiteX89"/>
                <a:gd fmla="*/ 609420 h 4310537" name="connsiteY89"/>
                <a:gd fmla="*/ 2523949 w 2523949" name="connsiteX90"/>
                <a:gd fmla="*/ 833098 h 4310537" name="connsiteY90"/>
                <a:gd fmla="*/ 2523949 w 2523949" name="connsiteX91"/>
                <a:gd fmla="*/ 1974790 h 4310537" name="connsiteY91"/>
                <a:gd fmla="*/ 2523949 w 2523949" name="connsiteX92"/>
                <a:gd fmla="*/ 1976098 h 4310537" name="connsiteY92"/>
                <a:gd fmla="*/ 2523949 w 2523949" name="connsiteX93"/>
                <a:gd fmla="*/ 1990647 h 4310537" name="connsiteY93"/>
                <a:gd fmla="*/ 2523949 w 2523949" name="connsiteX94"/>
                <a:gd fmla="*/ 1992912 h 4310537" name="connsiteY94"/>
                <a:gd fmla="*/ 2523949 w 2523949" name="connsiteX95"/>
                <a:gd fmla="*/ 2000379 h 4310537" name="connsiteY95"/>
                <a:gd fmla="*/ 2523949 w 2523949" name="connsiteX96"/>
                <a:gd fmla="*/ 2180255 h 4310537" name="connsiteY96"/>
                <a:gd fmla="*/ 2523949 w 2523949" name="connsiteX97"/>
                <a:gd fmla="*/ 2204536 h 4310537" name="connsiteY97"/>
                <a:gd fmla="*/ 2523949 w 2523949" name="connsiteX98"/>
                <a:gd fmla="*/ 2358928 h 4310537" name="connsiteY98"/>
                <a:gd fmla="*/ 2523949 w 2523949" name="connsiteX99"/>
                <a:gd fmla="*/ 2383208 h 4310537" name="connsiteY99"/>
                <a:gd fmla="*/ 2523949 w 2523949" name="connsiteX100"/>
                <a:gd fmla="*/ 2513815 h 4310537" name="connsiteY100"/>
                <a:gd fmla="*/ 2523949 w 2523949" name="connsiteX101"/>
                <a:gd fmla="*/ 2538095 h 4310537" name="connsiteY101"/>
                <a:gd fmla="*/ 2523949 w 2523949" name="connsiteX102"/>
                <a:gd fmla="*/ 2646616 h 4310537" name="connsiteY102"/>
                <a:gd fmla="*/ 2523949 w 2523949" name="connsiteX103"/>
                <a:gd fmla="*/ 2670896 h 4310537" name="connsiteY103"/>
                <a:gd fmla="*/ 2523949 w 2523949" name="connsiteX104"/>
                <a:gd fmla="*/ 2759029 h 4310537" name="connsiteY104"/>
                <a:gd fmla="*/ 2523949 w 2523949" name="connsiteX105"/>
                <a:gd fmla="*/ 2783310 h 4310537" name="connsiteY105"/>
                <a:gd fmla="*/ 2523949 w 2523949" name="connsiteX106"/>
                <a:gd fmla="*/ 2852754 h 4310537" name="connsiteY106"/>
                <a:gd fmla="*/ 2523949 w 2523949" name="connsiteX107"/>
                <a:gd fmla="*/ 2877035 h 4310537" name="connsiteY107"/>
                <a:gd fmla="*/ 2523949 w 2523949" name="connsiteX108"/>
                <a:gd fmla="*/ 2929490 h 4310537" name="connsiteY108"/>
                <a:gd fmla="*/ 2523949 w 2523949" name="connsiteX109"/>
                <a:gd fmla="*/ 2953771 h 4310537" name="connsiteY109"/>
                <a:gd fmla="*/ 2523949 w 2523949" name="connsiteX110"/>
                <a:gd fmla="*/ 2990936 h 4310537" name="connsiteY110"/>
                <a:gd fmla="*/ 2523949 w 2523949" name="connsiteX111"/>
                <a:gd fmla="*/ 3015216 h 4310537" name="connsiteY111"/>
                <a:gd fmla="*/ 2523949 w 2523949" name="connsiteX112"/>
                <a:gd fmla="*/ 3074750 h 4310537" name="connsiteY112"/>
                <a:gd fmla="*/ 2523949 w 2523949" name="connsiteX113"/>
                <a:gd fmla="*/ 3099031 h 4310537" name="connsiteY113"/>
                <a:gd fmla="*/ 2523949 w 2523949" name="connsiteX114"/>
                <a:gd fmla="*/ 3117790 h 4310537" name="connsiteY114"/>
                <a:gd fmla="*/ 2523949 w 2523949" name="connsiteX115"/>
                <a:gd fmla="*/ 3135912 h 4310537" name="connsiteY115"/>
                <a:gd fmla="*/ 2523949 w 2523949" name="connsiteX116"/>
                <a:gd fmla="*/ 3142071 h 4310537" name="connsiteY116"/>
                <a:gd fmla="*/ 2523949 w 2523949" name="connsiteX117"/>
                <a:gd fmla="*/ 3143379 h 4310537" name="connsiteY117"/>
                <a:gd fmla="*/ 2523949 w 2523949" name="connsiteX118"/>
                <a:gd fmla="*/ 3157927 h 4310537" name="connsiteY118"/>
                <a:gd fmla="*/ 2523949 w 2523949" name="connsiteX119"/>
                <a:gd fmla="*/ 3160193 h 4310537" name="connsiteY119"/>
                <a:gd fmla="*/ 2523949 w 2523949" name="connsiteX120"/>
                <a:gd fmla="*/ 3347536 h 4310537" name="connsiteY120"/>
                <a:gd fmla="*/ 2523949 w 2523949" name="connsiteX121"/>
                <a:gd fmla="*/ 3402691 h 4310537" name="connsiteY121"/>
                <a:gd fmla="*/ 2523948 w 2523949" name="connsiteX122"/>
                <a:gd fmla="*/ 3402691 h 4310537" name="connsiteY122"/>
                <a:gd fmla="*/ 2523948 w 2523949" name="connsiteX123"/>
                <a:gd fmla="*/ 3411812 h 4310537" name="connsiteY123"/>
                <a:gd fmla="*/ 2523948 w 2523949" name="connsiteX124"/>
                <a:gd fmla="*/ 3475886 h 4310537" name="connsiteY124"/>
                <a:gd fmla="*/ 2395471 w 2523949" name="connsiteX125"/>
                <a:gd fmla="*/ 3699565 h 4310537" name="connsiteY125"/>
                <a:gd fmla="*/ 1390451 w 2523949" name="connsiteX126"/>
                <a:gd fmla="*/ 4279472 h 4310537" name="connsiteY126"/>
                <a:gd fmla="*/ 1133497 w 2523949" name="connsiteX127"/>
                <a:gd fmla="*/ 4279472 h 4310537" name="connsiteY127"/>
                <a:gd fmla="*/ 128477 w 2523949" name="connsiteX128"/>
                <a:gd fmla="*/ 3699565 h 4310537" name="connsiteY128"/>
                <a:gd fmla="*/ 0 w 2523949" name="connsiteX129"/>
                <a:gd fmla="*/ 3475886 h 4310537" name="connsiteY129"/>
                <a:gd fmla="*/ 0 w 2523949" name="connsiteX130"/>
                <a:gd fmla="*/ 2884161 h 4310537" name="connsiteY130"/>
                <a:gd fmla="*/ 1 w 2523949" name="connsiteX131"/>
                <a:gd fmla="*/ 2884161 h 4310537" name="connsiteY131"/>
                <a:gd fmla="*/ 1 w 2523949" name="connsiteX132"/>
                <a:gd fmla="*/ 2000379 h 4310537" name="connsiteY132"/>
                <a:gd fmla="*/ 1 w 2523949" name="connsiteX133"/>
                <a:gd fmla="*/ 1992912 h 4310537" name="connsiteY133"/>
                <a:gd fmla="*/ 1 w 2523949" name="connsiteX134"/>
                <a:gd fmla="*/ 1976098 h 4310537" name="connsiteY134"/>
                <a:gd fmla="*/ 1 w 2523949" name="connsiteX135"/>
                <a:gd fmla="*/ 833098 h 4310537" name="connsiteY135"/>
                <a:gd fmla="*/ 128478 w 2523949" name="connsiteX136"/>
                <a:gd fmla="*/ 609420 h 4310537" name="connsiteY136"/>
                <a:gd fmla="*/ 1133498 w 2523949" name="connsiteX137"/>
                <a:gd fmla="*/ 29513 h 4310537" name="connsiteY137"/>
                <a:gd fmla="*/ 1261975 w 2523949" name="connsiteX138"/>
                <a:gd fmla="*/ 0 h 4310537" name="connsiteY13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b="b" l="l" r="r" t="t"/>
              <a:pathLst>
                <a:path h="4310537" w="2523949">
                  <a:moveTo>
                    <a:pt x="113408" y="1709102"/>
                  </a:moveTo>
                  <a:lnTo>
                    <a:pt x="113408" y="1934122"/>
                  </a:lnTo>
                  <a:lnTo>
                    <a:pt x="113408" y="1949425"/>
                  </a:lnTo>
                  <a:lnTo>
                    <a:pt x="113408" y="1956221"/>
                  </a:lnTo>
                  <a:lnTo>
                    <a:pt x="113408" y="2124622"/>
                  </a:lnTo>
                  <a:lnTo>
                    <a:pt x="113408" y="2139925"/>
                  </a:lnTo>
                  <a:lnTo>
                    <a:pt x="113408" y="2146721"/>
                  </a:lnTo>
                  <a:lnTo>
                    <a:pt x="113408" y="2989710"/>
                  </a:lnTo>
                  <a:lnTo>
                    <a:pt x="113408" y="2996506"/>
                  </a:lnTo>
                  <a:lnTo>
                    <a:pt x="113408" y="3011809"/>
                  </a:lnTo>
                  <a:lnTo>
                    <a:pt x="113408" y="3180210"/>
                  </a:lnTo>
                  <a:lnTo>
                    <a:pt x="113408" y="3187006"/>
                  </a:lnTo>
                  <a:lnTo>
                    <a:pt x="113408" y="3202309"/>
                  </a:lnTo>
                  <a:lnTo>
                    <a:pt x="113408" y="3402691"/>
                  </a:lnTo>
                  <a:lnTo>
                    <a:pt x="113407" y="3402691"/>
                  </a:lnTo>
                  <a:lnTo>
                    <a:pt x="113407" y="3415286"/>
                  </a:lnTo>
                  <a:cubicBezTo>
                    <a:pt x="113407" y="3490685"/>
                    <a:pt x="166215" y="3581164"/>
                    <a:pt x="230338" y="3618864"/>
                  </a:cubicBezTo>
                  <a:cubicBezTo>
                    <a:pt x="230338" y="3618864"/>
                    <a:pt x="230338" y="3618864"/>
                    <a:pt x="1145042" y="4146658"/>
                  </a:cubicBezTo>
                  <a:cubicBezTo>
                    <a:pt x="1209166" y="4184357"/>
                    <a:pt x="1314782" y="4184357"/>
                    <a:pt x="1378905" y="4146658"/>
                  </a:cubicBezTo>
                  <a:cubicBezTo>
                    <a:pt x="1378905" y="4146658"/>
                    <a:pt x="1378905" y="4146658"/>
                    <a:pt x="2293609" y="3618864"/>
                  </a:cubicBezTo>
                  <a:cubicBezTo>
                    <a:pt x="2357733" y="3581164"/>
                    <a:pt x="2410541" y="3490685"/>
                    <a:pt x="2410541" y="3415286"/>
                  </a:cubicBezTo>
                  <a:cubicBezTo>
                    <a:pt x="2410541" y="3415286"/>
                    <a:pt x="2410541" y="3415286"/>
                    <a:pt x="2410541" y="3306564"/>
                  </a:cubicBezTo>
                  <a:lnTo>
                    <a:pt x="2410541" y="3224786"/>
                  </a:lnTo>
                  <a:lnTo>
                    <a:pt x="2410541" y="3223087"/>
                  </a:lnTo>
                  <a:lnTo>
                    <a:pt x="2410541" y="3211196"/>
                  </a:lnTo>
                  <a:lnTo>
                    <a:pt x="2410541" y="3202938"/>
                  </a:lnTo>
                  <a:lnTo>
                    <a:pt x="2410541" y="3178919"/>
                  </a:lnTo>
                  <a:lnTo>
                    <a:pt x="2410541" y="3116064"/>
                  </a:lnTo>
                  <a:lnTo>
                    <a:pt x="2410541" y="3048349"/>
                  </a:lnTo>
                  <a:lnTo>
                    <a:pt x="2410541" y="3012438"/>
                  </a:lnTo>
                  <a:lnTo>
                    <a:pt x="2410541" y="2948758"/>
                  </a:lnTo>
                  <a:lnTo>
                    <a:pt x="2410541" y="2884161"/>
                  </a:lnTo>
                  <a:lnTo>
                    <a:pt x="2410542" y="2884161"/>
                  </a:lnTo>
                  <a:lnTo>
                    <a:pt x="2410542" y="2879860"/>
                  </a:lnTo>
                  <a:lnTo>
                    <a:pt x="2410542" y="2859294"/>
                  </a:lnTo>
                  <a:lnTo>
                    <a:pt x="2410542" y="2857762"/>
                  </a:lnTo>
                  <a:lnTo>
                    <a:pt x="2410542" y="2837195"/>
                  </a:lnTo>
                  <a:lnTo>
                    <a:pt x="2410542" y="2823937"/>
                  </a:lnTo>
                  <a:lnTo>
                    <a:pt x="2410542" y="2801838"/>
                  </a:lnTo>
                  <a:lnTo>
                    <a:pt x="2410542" y="2756982"/>
                  </a:lnTo>
                  <a:lnTo>
                    <a:pt x="2410542" y="2754097"/>
                  </a:lnTo>
                  <a:lnTo>
                    <a:pt x="2410542" y="2734884"/>
                  </a:lnTo>
                  <a:lnTo>
                    <a:pt x="2410542" y="2731998"/>
                  </a:lnTo>
                  <a:lnTo>
                    <a:pt x="2410542" y="2668794"/>
                  </a:lnTo>
                  <a:lnTo>
                    <a:pt x="2410542" y="2646695"/>
                  </a:lnTo>
                  <a:lnTo>
                    <a:pt x="2410542" y="2636115"/>
                  </a:lnTo>
                  <a:lnTo>
                    <a:pt x="2410542" y="2614017"/>
                  </a:lnTo>
                  <a:lnTo>
                    <a:pt x="2410542" y="2566482"/>
                  </a:lnTo>
                  <a:lnTo>
                    <a:pt x="2410542" y="2544384"/>
                  </a:lnTo>
                  <a:lnTo>
                    <a:pt x="2410542" y="2495147"/>
                  </a:lnTo>
                  <a:lnTo>
                    <a:pt x="2410542" y="2473049"/>
                  </a:lnTo>
                  <a:lnTo>
                    <a:pt x="2410542" y="2445615"/>
                  </a:lnTo>
                  <a:lnTo>
                    <a:pt x="2410542" y="2423517"/>
                  </a:lnTo>
                  <a:lnTo>
                    <a:pt x="2410542" y="2332532"/>
                  </a:lnTo>
                  <a:lnTo>
                    <a:pt x="2410542" y="2310433"/>
                  </a:lnTo>
                  <a:lnTo>
                    <a:pt x="2410542" y="2304647"/>
                  </a:lnTo>
                  <a:lnTo>
                    <a:pt x="2410542" y="2282549"/>
                  </a:lnTo>
                  <a:lnTo>
                    <a:pt x="2410542" y="2146721"/>
                  </a:lnTo>
                  <a:lnTo>
                    <a:pt x="2410542" y="2142032"/>
                  </a:lnTo>
                  <a:lnTo>
                    <a:pt x="2410542" y="2139925"/>
                  </a:lnTo>
                  <a:lnTo>
                    <a:pt x="2410542" y="2137864"/>
                  </a:lnTo>
                  <a:lnTo>
                    <a:pt x="2410542" y="2124622"/>
                  </a:lnTo>
                  <a:lnTo>
                    <a:pt x="2410542" y="2123432"/>
                  </a:lnTo>
                  <a:lnTo>
                    <a:pt x="2410542" y="2119933"/>
                  </a:lnTo>
                  <a:lnTo>
                    <a:pt x="2410542" y="2097049"/>
                  </a:lnTo>
                  <a:cubicBezTo>
                    <a:pt x="2410542" y="2073661"/>
                    <a:pt x="2410542" y="2037517"/>
                    <a:pt x="2410542" y="1981658"/>
                  </a:cubicBezTo>
                  <a:lnTo>
                    <a:pt x="2410542" y="1956221"/>
                  </a:lnTo>
                  <a:lnTo>
                    <a:pt x="2410542" y="1949425"/>
                  </a:lnTo>
                  <a:lnTo>
                    <a:pt x="2410542" y="1947364"/>
                  </a:lnTo>
                  <a:lnTo>
                    <a:pt x="2410542" y="1934122"/>
                  </a:lnTo>
                  <a:lnTo>
                    <a:pt x="2410542" y="1932932"/>
                  </a:lnTo>
                  <a:lnTo>
                    <a:pt x="2410542" y="1906549"/>
                  </a:lnTo>
                  <a:lnTo>
                    <a:pt x="2410542" y="1882214"/>
                  </a:lnTo>
                  <a:lnTo>
                    <a:pt x="2410542" y="1861030"/>
                  </a:lnTo>
                  <a:lnTo>
                    <a:pt x="2410542" y="1791158"/>
                  </a:lnTo>
                  <a:lnTo>
                    <a:pt x="2410542" y="1747978"/>
                  </a:lnTo>
                  <a:lnTo>
                    <a:pt x="2410542" y="1709102"/>
                  </a:lnTo>
                  <a:close/>
                  <a:moveTo>
                    <a:pt x="1261975" y="135606"/>
                  </a:moveTo>
                  <a:cubicBezTo>
                    <a:pt x="1219540" y="135606"/>
                    <a:pt x="1177106" y="144559"/>
                    <a:pt x="1145043" y="162467"/>
                  </a:cubicBezTo>
                  <a:cubicBezTo>
                    <a:pt x="1145043" y="162467"/>
                    <a:pt x="1145043" y="162467"/>
                    <a:pt x="230339" y="690261"/>
                  </a:cubicBezTo>
                  <a:cubicBezTo>
                    <a:pt x="166216" y="727960"/>
                    <a:pt x="113408" y="820324"/>
                    <a:pt x="113408" y="893838"/>
                  </a:cubicBezTo>
                  <a:lnTo>
                    <a:pt x="113408" y="1082390"/>
                  </a:lnTo>
                  <a:lnTo>
                    <a:pt x="2410542" y="1082390"/>
                  </a:lnTo>
                  <a:lnTo>
                    <a:pt x="2410542" y="893838"/>
                  </a:lnTo>
                  <a:cubicBezTo>
                    <a:pt x="2410542" y="820324"/>
                    <a:pt x="2357734" y="727960"/>
                    <a:pt x="2293610" y="690261"/>
                  </a:cubicBezTo>
                  <a:cubicBezTo>
                    <a:pt x="2293610" y="690261"/>
                    <a:pt x="2293610" y="690261"/>
                    <a:pt x="1378906" y="162467"/>
                  </a:cubicBezTo>
                  <a:cubicBezTo>
                    <a:pt x="1346844" y="144559"/>
                    <a:pt x="1304410" y="135606"/>
                    <a:pt x="1261975" y="135606"/>
                  </a:cubicBezTo>
                  <a:close/>
                  <a:moveTo>
                    <a:pt x="1261975" y="0"/>
                  </a:moveTo>
                  <a:cubicBezTo>
                    <a:pt x="1308600" y="0"/>
                    <a:pt x="1355224" y="9837"/>
                    <a:pt x="1390452" y="29513"/>
                  </a:cubicBezTo>
                  <a:cubicBezTo>
                    <a:pt x="2395472" y="609420"/>
                    <a:pt x="2395472" y="609420"/>
                    <a:pt x="2395472" y="609420"/>
                  </a:cubicBezTo>
                  <a:cubicBezTo>
                    <a:pt x="2465927" y="650842"/>
                    <a:pt x="2523949" y="752325"/>
                    <a:pt x="2523949" y="833098"/>
                  </a:cubicBezTo>
                  <a:cubicBezTo>
                    <a:pt x="2523949" y="1702959"/>
                    <a:pt x="2523949" y="1920424"/>
                    <a:pt x="2523949" y="1974790"/>
                  </a:cubicBezTo>
                  <a:lnTo>
                    <a:pt x="2523949" y="1976098"/>
                  </a:lnTo>
                  <a:lnTo>
                    <a:pt x="2523949" y="1990647"/>
                  </a:lnTo>
                  <a:lnTo>
                    <a:pt x="2523949" y="1992912"/>
                  </a:lnTo>
                  <a:lnTo>
                    <a:pt x="2523949" y="2000379"/>
                  </a:lnTo>
                  <a:lnTo>
                    <a:pt x="2523949" y="2180255"/>
                  </a:lnTo>
                  <a:lnTo>
                    <a:pt x="2523949" y="2204536"/>
                  </a:lnTo>
                  <a:lnTo>
                    <a:pt x="2523949" y="2358928"/>
                  </a:lnTo>
                  <a:lnTo>
                    <a:pt x="2523949" y="2383208"/>
                  </a:lnTo>
                  <a:lnTo>
                    <a:pt x="2523949" y="2513815"/>
                  </a:lnTo>
                  <a:lnTo>
                    <a:pt x="2523949" y="2538095"/>
                  </a:lnTo>
                  <a:lnTo>
                    <a:pt x="2523949" y="2646616"/>
                  </a:lnTo>
                  <a:lnTo>
                    <a:pt x="2523949" y="2670896"/>
                  </a:lnTo>
                  <a:lnTo>
                    <a:pt x="2523949" y="2759029"/>
                  </a:lnTo>
                  <a:lnTo>
                    <a:pt x="2523949" y="2783310"/>
                  </a:lnTo>
                  <a:lnTo>
                    <a:pt x="2523949" y="2852754"/>
                  </a:lnTo>
                  <a:lnTo>
                    <a:pt x="2523949" y="2877035"/>
                  </a:lnTo>
                  <a:lnTo>
                    <a:pt x="2523949" y="2929490"/>
                  </a:lnTo>
                  <a:lnTo>
                    <a:pt x="2523949" y="2953771"/>
                  </a:lnTo>
                  <a:lnTo>
                    <a:pt x="2523949" y="2990936"/>
                  </a:lnTo>
                  <a:lnTo>
                    <a:pt x="2523949" y="3015216"/>
                  </a:lnTo>
                  <a:lnTo>
                    <a:pt x="2523949" y="3074750"/>
                  </a:lnTo>
                  <a:lnTo>
                    <a:pt x="2523949" y="3099031"/>
                  </a:lnTo>
                  <a:lnTo>
                    <a:pt x="2523949" y="3117790"/>
                  </a:lnTo>
                  <a:cubicBezTo>
                    <a:pt x="2523949" y="3135912"/>
                    <a:pt x="2523949" y="3135912"/>
                    <a:pt x="2523949" y="3135912"/>
                  </a:cubicBezTo>
                  <a:lnTo>
                    <a:pt x="2523949" y="3142071"/>
                  </a:lnTo>
                  <a:lnTo>
                    <a:pt x="2523949" y="3143379"/>
                  </a:lnTo>
                  <a:lnTo>
                    <a:pt x="2523949" y="3157927"/>
                  </a:lnTo>
                  <a:lnTo>
                    <a:pt x="2523949" y="3160193"/>
                  </a:lnTo>
                  <a:lnTo>
                    <a:pt x="2523949" y="3347536"/>
                  </a:lnTo>
                  <a:lnTo>
                    <a:pt x="2523949" y="3402691"/>
                  </a:lnTo>
                  <a:lnTo>
                    <a:pt x="2523948" y="3402691"/>
                  </a:lnTo>
                  <a:lnTo>
                    <a:pt x="2523948" y="3411812"/>
                  </a:lnTo>
                  <a:cubicBezTo>
                    <a:pt x="2523948" y="3475886"/>
                    <a:pt x="2523948" y="3475886"/>
                    <a:pt x="2523948" y="3475886"/>
                  </a:cubicBezTo>
                  <a:cubicBezTo>
                    <a:pt x="2523948" y="3558730"/>
                    <a:pt x="2465926" y="3658142"/>
                    <a:pt x="2395471" y="3699565"/>
                  </a:cubicBezTo>
                  <a:cubicBezTo>
                    <a:pt x="1390451" y="4279472"/>
                    <a:pt x="1390451" y="4279472"/>
                    <a:pt x="1390451" y="4279472"/>
                  </a:cubicBezTo>
                  <a:cubicBezTo>
                    <a:pt x="1319996" y="4320893"/>
                    <a:pt x="1203952" y="4320893"/>
                    <a:pt x="1133497" y="4279472"/>
                  </a:cubicBezTo>
                  <a:cubicBezTo>
                    <a:pt x="128477" y="3699565"/>
                    <a:pt x="128477" y="3699565"/>
                    <a:pt x="128477" y="3699565"/>
                  </a:cubicBezTo>
                  <a:cubicBezTo>
                    <a:pt x="58022" y="3658142"/>
                    <a:pt x="0" y="3558730"/>
                    <a:pt x="0" y="3475886"/>
                  </a:cubicBezTo>
                  <a:lnTo>
                    <a:pt x="0" y="2884161"/>
                  </a:lnTo>
                  <a:lnTo>
                    <a:pt x="1" y="2884161"/>
                  </a:lnTo>
                  <a:lnTo>
                    <a:pt x="1" y="2000379"/>
                  </a:lnTo>
                  <a:lnTo>
                    <a:pt x="1" y="1992912"/>
                  </a:lnTo>
                  <a:lnTo>
                    <a:pt x="1" y="1976098"/>
                  </a:lnTo>
                  <a:lnTo>
                    <a:pt x="1" y="833098"/>
                  </a:lnTo>
                  <a:cubicBezTo>
                    <a:pt x="1" y="752325"/>
                    <a:pt x="58023" y="650842"/>
                    <a:pt x="128478" y="609420"/>
                  </a:cubicBezTo>
                  <a:cubicBezTo>
                    <a:pt x="1133498" y="29513"/>
                    <a:pt x="1133498" y="29513"/>
                    <a:pt x="1133498" y="29513"/>
                  </a:cubicBezTo>
                  <a:cubicBezTo>
                    <a:pt x="1168726" y="9837"/>
                    <a:pt x="1215350" y="0"/>
                    <a:pt x="1261975" y="0"/>
                  </a:cubicBezTo>
                  <a:close/>
                </a:path>
              </a:pathLst>
            </a:custGeom>
            <a:solidFill>
              <a:srgbClr val="F69F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sz="2400"/>
            </a:p>
          </p:txBody>
        </p:sp>
        <p:sp>
          <p:nvSpPr>
            <p:cNvPr id="12" name="TextBox 29"/>
            <p:cNvSpPr txBox="1"/>
            <p:nvPr/>
          </p:nvSpPr>
          <p:spPr>
            <a:xfrm>
              <a:off x="1527139" y="4283315"/>
              <a:ext cx="1686244" cy="1524000"/>
            </a:xfrm>
            <a:prstGeom prst="rect">
              <a:avLst/>
            </a:prstGeom>
            <a:noFill/>
          </p:spPr>
          <p:txBody>
            <a:bodyPr bIns="0" lIns="0" rIns="0" rtlCol="0" tIns="0" wrap="square">
              <a:spAutoFit/>
            </a:bodyPr>
            <a:lstStyle/>
            <a:p>
              <a:pPr algn="just">
                <a:lnSpc>
                  <a:spcPts val="2000"/>
                </a:lnSpc>
              </a:pPr>
              <a:r>
                <a:rPr altLang="en-US" lang="zh-CN" sz="1600">
                  <a:solidFill>
                    <a:schemeClr val="tx1">
                      <a:lumMod val="75000"/>
                      <a:lumOff val="25000"/>
                    </a:schemeClr>
                  </a:solidFill>
                  <a:latin charset="-122" panose="020b0503020204020204" typeface="微软雅黑"/>
                  <a:ea charset="-122" panose="020b0503020204020204" typeface="微软雅黑"/>
                </a:rPr>
                <a:t>点击输入简要文字内容，文字内容需概括精炼，言简意赅的说明分项内容言简意赅的说明分项内容</a:t>
              </a:r>
            </a:p>
          </p:txBody>
        </p:sp>
        <p:sp>
          <p:nvSpPr>
            <p:cNvPr id="13" name="TextBox 30"/>
            <p:cNvSpPr txBox="1"/>
            <p:nvPr/>
          </p:nvSpPr>
          <p:spPr>
            <a:xfrm>
              <a:off x="1416063" y="3366930"/>
              <a:ext cx="2216171" cy="426720"/>
            </a:xfrm>
            <a:prstGeom prst="rect">
              <a:avLst/>
            </a:prstGeom>
            <a:noFill/>
          </p:spPr>
          <p:txBody>
            <a:bodyPr bIns="0" lIns="0" rIns="0" rtlCol="0" tIns="0" wrap="square">
              <a:spAutoFit/>
            </a:bodyPr>
            <a:lstStyle/>
            <a:p>
              <a:r>
                <a:rPr altLang="en-US" b="1" lang="zh-CN" smtClean="0" sz="2800">
                  <a:solidFill>
                    <a:schemeClr val="bg1"/>
                  </a:solidFill>
                  <a:latin charset="-122" panose="020b0503020204020204" typeface="微软雅黑"/>
                  <a:ea charset="-122" panose="020b0503020204020204" typeface="微软雅黑"/>
                </a:rPr>
                <a:t>请输入标题</a:t>
              </a:r>
            </a:p>
          </p:txBody>
        </p:sp>
        <p:sp>
          <p:nvSpPr>
            <p:cNvPr id="14" name="TextBox 20"/>
            <p:cNvSpPr txBox="1"/>
            <p:nvPr/>
          </p:nvSpPr>
          <p:spPr>
            <a:xfrm>
              <a:off x="2062287" y="2551571"/>
              <a:ext cx="615950" cy="609600"/>
            </a:xfrm>
            <a:prstGeom prst="rect">
              <a:avLst/>
            </a:prstGeom>
            <a:noFill/>
          </p:spPr>
          <p:txBody>
            <a:bodyPr bIns="0" lIns="0" rIns="0" rtlCol="0" tIns="0" wrap="none">
              <a:spAutoFit/>
            </a:bodyPr>
            <a:lstStyle/>
            <a:p>
              <a:pPr algn="ctr"/>
              <a:r>
                <a:rPr altLang="zh-CN" lang="en-US" spc="400" sz="4000">
                  <a:solidFill>
                    <a:srgbClr val="F69F95"/>
                  </a:solidFill>
                  <a:latin charset="0" panose="020b0503020202020204" pitchFamily="34" typeface="Agency FB"/>
                  <a:ea charset="-122" panose="020b0503020204020204" typeface="微软雅黑"/>
                </a:rPr>
                <a:t>01</a:t>
              </a:r>
            </a:p>
          </p:txBody>
        </p:sp>
      </p:grpSp>
      <p:grpSp>
        <p:nvGrpSpPr>
          <p:cNvPr id="15" name="组合 14"/>
          <p:cNvGrpSpPr/>
          <p:nvPr/>
        </p:nvGrpSpPr>
        <p:grpSpPr>
          <a:xfrm>
            <a:off x="6241428" y="1999558"/>
            <a:ext cx="2523949" cy="4310537"/>
            <a:chOff x="1108288" y="2186627"/>
            <a:chExt cx="2523949" cy="4310537"/>
          </a:xfrm>
        </p:grpSpPr>
        <p:sp>
          <p:nvSpPr>
            <p:cNvPr id="16" name="任意多边形 15"/>
            <p:cNvSpPr/>
            <p:nvPr/>
          </p:nvSpPr>
          <p:spPr>
            <a:xfrm>
              <a:off x="1108288" y="2186627"/>
              <a:ext cx="2523949" cy="4310537"/>
            </a:xfrm>
            <a:custGeom>
              <a:gdLst>
                <a:gd fmla="*/ 113408 w 2523949" name="connsiteX0"/>
                <a:gd fmla="*/ 1709102 h 4310537" name="connsiteY0"/>
                <a:gd fmla="*/ 113408 w 2523949" name="connsiteX1"/>
                <a:gd fmla="*/ 1934122 h 4310537" name="connsiteY1"/>
                <a:gd fmla="*/ 113408 w 2523949" name="connsiteX2"/>
                <a:gd fmla="*/ 1949425 h 4310537" name="connsiteY2"/>
                <a:gd fmla="*/ 113408 w 2523949" name="connsiteX3"/>
                <a:gd fmla="*/ 1956221 h 4310537" name="connsiteY3"/>
                <a:gd fmla="*/ 113408 w 2523949" name="connsiteX4"/>
                <a:gd fmla="*/ 2124622 h 4310537" name="connsiteY4"/>
                <a:gd fmla="*/ 113408 w 2523949" name="connsiteX5"/>
                <a:gd fmla="*/ 2139925 h 4310537" name="connsiteY5"/>
                <a:gd fmla="*/ 113408 w 2523949" name="connsiteX6"/>
                <a:gd fmla="*/ 2146721 h 4310537" name="connsiteY6"/>
                <a:gd fmla="*/ 113408 w 2523949" name="connsiteX7"/>
                <a:gd fmla="*/ 2989710 h 4310537" name="connsiteY7"/>
                <a:gd fmla="*/ 113408 w 2523949" name="connsiteX8"/>
                <a:gd fmla="*/ 2996506 h 4310537" name="connsiteY8"/>
                <a:gd fmla="*/ 113408 w 2523949" name="connsiteX9"/>
                <a:gd fmla="*/ 3011809 h 4310537" name="connsiteY9"/>
                <a:gd fmla="*/ 113408 w 2523949" name="connsiteX10"/>
                <a:gd fmla="*/ 3180210 h 4310537" name="connsiteY10"/>
                <a:gd fmla="*/ 113408 w 2523949" name="connsiteX11"/>
                <a:gd fmla="*/ 3187006 h 4310537" name="connsiteY11"/>
                <a:gd fmla="*/ 113408 w 2523949" name="connsiteX12"/>
                <a:gd fmla="*/ 3202309 h 4310537" name="connsiteY12"/>
                <a:gd fmla="*/ 113408 w 2523949" name="connsiteX13"/>
                <a:gd fmla="*/ 3402691 h 4310537" name="connsiteY13"/>
                <a:gd fmla="*/ 113407 w 2523949" name="connsiteX14"/>
                <a:gd fmla="*/ 3402691 h 4310537" name="connsiteY14"/>
                <a:gd fmla="*/ 113407 w 2523949" name="connsiteX15"/>
                <a:gd fmla="*/ 3415286 h 4310537" name="connsiteY15"/>
                <a:gd fmla="*/ 230338 w 2523949" name="connsiteX16"/>
                <a:gd fmla="*/ 3618864 h 4310537" name="connsiteY16"/>
                <a:gd fmla="*/ 1145042 w 2523949" name="connsiteX17"/>
                <a:gd fmla="*/ 4146658 h 4310537" name="connsiteY17"/>
                <a:gd fmla="*/ 1378905 w 2523949" name="connsiteX18"/>
                <a:gd fmla="*/ 4146658 h 4310537" name="connsiteY18"/>
                <a:gd fmla="*/ 2293609 w 2523949" name="connsiteX19"/>
                <a:gd fmla="*/ 3618864 h 4310537" name="connsiteY19"/>
                <a:gd fmla="*/ 2410541 w 2523949" name="connsiteX20"/>
                <a:gd fmla="*/ 3415286 h 4310537" name="connsiteY20"/>
                <a:gd fmla="*/ 2410541 w 2523949" name="connsiteX21"/>
                <a:gd fmla="*/ 3306564 h 4310537" name="connsiteY21"/>
                <a:gd fmla="*/ 2410541 w 2523949" name="connsiteX22"/>
                <a:gd fmla="*/ 3224786 h 4310537" name="connsiteY22"/>
                <a:gd fmla="*/ 2410541 w 2523949" name="connsiteX23"/>
                <a:gd fmla="*/ 3223087 h 4310537" name="connsiteY23"/>
                <a:gd fmla="*/ 2410541 w 2523949" name="connsiteX24"/>
                <a:gd fmla="*/ 3211196 h 4310537" name="connsiteY24"/>
                <a:gd fmla="*/ 2410541 w 2523949" name="connsiteX25"/>
                <a:gd fmla="*/ 3202938 h 4310537" name="connsiteY25"/>
                <a:gd fmla="*/ 2410541 w 2523949" name="connsiteX26"/>
                <a:gd fmla="*/ 3178919 h 4310537" name="connsiteY26"/>
                <a:gd fmla="*/ 2410541 w 2523949" name="connsiteX27"/>
                <a:gd fmla="*/ 3116064 h 4310537" name="connsiteY27"/>
                <a:gd fmla="*/ 2410541 w 2523949" name="connsiteX28"/>
                <a:gd fmla="*/ 3048349 h 4310537" name="connsiteY28"/>
                <a:gd fmla="*/ 2410541 w 2523949" name="connsiteX29"/>
                <a:gd fmla="*/ 3012438 h 4310537" name="connsiteY29"/>
                <a:gd fmla="*/ 2410541 w 2523949" name="connsiteX30"/>
                <a:gd fmla="*/ 2948758 h 4310537" name="connsiteY30"/>
                <a:gd fmla="*/ 2410541 w 2523949" name="connsiteX31"/>
                <a:gd fmla="*/ 2884161 h 4310537" name="connsiteY31"/>
                <a:gd fmla="*/ 2410542 w 2523949" name="connsiteX32"/>
                <a:gd fmla="*/ 2884161 h 4310537" name="connsiteY32"/>
                <a:gd fmla="*/ 2410542 w 2523949" name="connsiteX33"/>
                <a:gd fmla="*/ 2879860 h 4310537" name="connsiteY33"/>
                <a:gd fmla="*/ 2410542 w 2523949" name="connsiteX34"/>
                <a:gd fmla="*/ 2859294 h 4310537" name="connsiteY34"/>
                <a:gd fmla="*/ 2410542 w 2523949" name="connsiteX35"/>
                <a:gd fmla="*/ 2857762 h 4310537" name="connsiteY35"/>
                <a:gd fmla="*/ 2410542 w 2523949" name="connsiteX36"/>
                <a:gd fmla="*/ 2837195 h 4310537" name="connsiteY36"/>
                <a:gd fmla="*/ 2410542 w 2523949" name="connsiteX37"/>
                <a:gd fmla="*/ 2823937 h 4310537" name="connsiteY37"/>
                <a:gd fmla="*/ 2410542 w 2523949" name="connsiteX38"/>
                <a:gd fmla="*/ 2801838 h 4310537" name="connsiteY38"/>
                <a:gd fmla="*/ 2410542 w 2523949" name="connsiteX39"/>
                <a:gd fmla="*/ 2756982 h 4310537" name="connsiteY39"/>
                <a:gd fmla="*/ 2410542 w 2523949" name="connsiteX40"/>
                <a:gd fmla="*/ 2754097 h 4310537" name="connsiteY40"/>
                <a:gd fmla="*/ 2410542 w 2523949" name="connsiteX41"/>
                <a:gd fmla="*/ 2734884 h 4310537" name="connsiteY41"/>
                <a:gd fmla="*/ 2410542 w 2523949" name="connsiteX42"/>
                <a:gd fmla="*/ 2731998 h 4310537" name="connsiteY42"/>
                <a:gd fmla="*/ 2410542 w 2523949" name="connsiteX43"/>
                <a:gd fmla="*/ 2668794 h 4310537" name="connsiteY43"/>
                <a:gd fmla="*/ 2410542 w 2523949" name="connsiteX44"/>
                <a:gd fmla="*/ 2646695 h 4310537" name="connsiteY44"/>
                <a:gd fmla="*/ 2410542 w 2523949" name="connsiteX45"/>
                <a:gd fmla="*/ 2636115 h 4310537" name="connsiteY45"/>
                <a:gd fmla="*/ 2410542 w 2523949" name="connsiteX46"/>
                <a:gd fmla="*/ 2614017 h 4310537" name="connsiteY46"/>
                <a:gd fmla="*/ 2410542 w 2523949" name="connsiteX47"/>
                <a:gd fmla="*/ 2566482 h 4310537" name="connsiteY47"/>
                <a:gd fmla="*/ 2410542 w 2523949" name="connsiteX48"/>
                <a:gd fmla="*/ 2544384 h 4310537" name="connsiteY48"/>
                <a:gd fmla="*/ 2410542 w 2523949" name="connsiteX49"/>
                <a:gd fmla="*/ 2495147 h 4310537" name="connsiteY49"/>
                <a:gd fmla="*/ 2410542 w 2523949" name="connsiteX50"/>
                <a:gd fmla="*/ 2473049 h 4310537" name="connsiteY50"/>
                <a:gd fmla="*/ 2410542 w 2523949" name="connsiteX51"/>
                <a:gd fmla="*/ 2445615 h 4310537" name="connsiteY51"/>
                <a:gd fmla="*/ 2410542 w 2523949" name="connsiteX52"/>
                <a:gd fmla="*/ 2423517 h 4310537" name="connsiteY52"/>
                <a:gd fmla="*/ 2410542 w 2523949" name="connsiteX53"/>
                <a:gd fmla="*/ 2332532 h 4310537" name="connsiteY53"/>
                <a:gd fmla="*/ 2410542 w 2523949" name="connsiteX54"/>
                <a:gd fmla="*/ 2310433 h 4310537" name="connsiteY54"/>
                <a:gd fmla="*/ 2410542 w 2523949" name="connsiteX55"/>
                <a:gd fmla="*/ 2304647 h 4310537" name="connsiteY55"/>
                <a:gd fmla="*/ 2410542 w 2523949" name="connsiteX56"/>
                <a:gd fmla="*/ 2282549 h 4310537" name="connsiteY56"/>
                <a:gd fmla="*/ 2410542 w 2523949" name="connsiteX57"/>
                <a:gd fmla="*/ 2146721 h 4310537" name="connsiteY57"/>
                <a:gd fmla="*/ 2410542 w 2523949" name="connsiteX58"/>
                <a:gd fmla="*/ 2142032 h 4310537" name="connsiteY58"/>
                <a:gd fmla="*/ 2410542 w 2523949" name="connsiteX59"/>
                <a:gd fmla="*/ 2139925 h 4310537" name="connsiteY59"/>
                <a:gd fmla="*/ 2410542 w 2523949" name="connsiteX60"/>
                <a:gd fmla="*/ 2137864 h 4310537" name="connsiteY60"/>
                <a:gd fmla="*/ 2410542 w 2523949" name="connsiteX61"/>
                <a:gd fmla="*/ 2124622 h 4310537" name="connsiteY61"/>
                <a:gd fmla="*/ 2410542 w 2523949" name="connsiteX62"/>
                <a:gd fmla="*/ 2123432 h 4310537" name="connsiteY62"/>
                <a:gd fmla="*/ 2410542 w 2523949" name="connsiteX63"/>
                <a:gd fmla="*/ 2119933 h 4310537" name="connsiteY63"/>
                <a:gd fmla="*/ 2410542 w 2523949" name="connsiteX64"/>
                <a:gd fmla="*/ 2097049 h 4310537" name="connsiteY64"/>
                <a:gd fmla="*/ 2410542 w 2523949" name="connsiteX65"/>
                <a:gd fmla="*/ 1981658 h 4310537" name="connsiteY65"/>
                <a:gd fmla="*/ 2410542 w 2523949" name="connsiteX66"/>
                <a:gd fmla="*/ 1956221 h 4310537" name="connsiteY66"/>
                <a:gd fmla="*/ 2410542 w 2523949" name="connsiteX67"/>
                <a:gd fmla="*/ 1949425 h 4310537" name="connsiteY67"/>
                <a:gd fmla="*/ 2410542 w 2523949" name="connsiteX68"/>
                <a:gd fmla="*/ 1947364 h 4310537" name="connsiteY68"/>
                <a:gd fmla="*/ 2410542 w 2523949" name="connsiteX69"/>
                <a:gd fmla="*/ 1934122 h 4310537" name="connsiteY69"/>
                <a:gd fmla="*/ 2410542 w 2523949" name="connsiteX70"/>
                <a:gd fmla="*/ 1932932 h 4310537" name="connsiteY70"/>
                <a:gd fmla="*/ 2410542 w 2523949" name="connsiteX71"/>
                <a:gd fmla="*/ 1906549 h 4310537" name="connsiteY71"/>
                <a:gd fmla="*/ 2410542 w 2523949" name="connsiteX72"/>
                <a:gd fmla="*/ 1882214 h 4310537" name="connsiteY72"/>
                <a:gd fmla="*/ 2410542 w 2523949" name="connsiteX73"/>
                <a:gd fmla="*/ 1861030 h 4310537" name="connsiteY73"/>
                <a:gd fmla="*/ 2410542 w 2523949" name="connsiteX74"/>
                <a:gd fmla="*/ 1791158 h 4310537" name="connsiteY74"/>
                <a:gd fmla="*/ 2410542 w 2523949" name="connsiteX75"/>
                <a:gd fmla="*/ 1747978 h 4310537" name="connsiteY75"/>
                <a:gd fmla="*/ 2410542 w 2523949" name="connsiteX76"/>
                <a:gd fmla="*/ 1709102 h 4310537" name="connsiteY76"/>
                <a:gd fmla="*/ 1261975 w 2523949" name="connsiteX77"/>
                <a:gd fmla="*/ 135606 h 4310537" name="connsiteY77"/>
                <a:gd fmla="*/ 1145043 w 2523949" name="connsiteX78"/>
                <a:gd fmla="*/ 162467 h 4310537" name="connsiteY78"/>
                <a:gd fmla="*/ 230339 w 2523949" name="connsiteX79"/>
                <a:gd fmla="*/ 690261 h 4310537" name="connsiteY79"/>
                <a:gd fmla="*/ 113408 w 2523949" name="connsiteX80"/>
                <a:gd fmla="*/ 893838 h 4310537" name="connsiteY80"/>
                <a:gd fmla="*/ 113408 w 2523949" name="connsiteX81"/>
                <a:gd fmla="*/ 1082390 h 4310537" name="connsiteY81"/>
                <a:gd fmla="*/ 2410542 w 2523949" name="connsiteX82"/>
                <a:gd fmla="*/ 1082390 h 4310537" name="connsiteY82"/>
                <a:gd fmla="*/ 2410542 w 2523949" name="connsiteX83"/>
                <a:gd fmla="*/ 893838 h 4310537" name="connsiteY83"/>
                <a:gd fmla="*/ 2293610 w 2523949" name="connsiteX84"/>
                <a:gd fmla="*/ 690261 h 4310537" name="connsiteY84"/>
                <a:gd fmla="*/ 1378906 w 2523949" name="connsiteX85"/>
                <a:gd fmla="*/ 162467 h 4310537" name="connsiteY85"/>
                <a:gd fmla="*/ 1261975 w 2523949" name="connsiteX86"/>
                <a:gd fmla="*/ 135606 h 4310537" name="connsiteY86"/>
                <a:gd fmla="*/ 1261975 w 2523949" name="connsiteX87"/>
                <a:gd fmla="*/ 0 h 4310537" name="connsiteY87"/>
                <a:gd fmla="*/ 1390452 w 2523949" name="connsiteX88"/>
                <a:gd fmla="*/ 29513 h 4310537" name="connsiteY88"/>
                <a:gd fmla="*/ 2395472 w 2523949" name="connsiteX89"/>
                <a:gd fmla="*/ 609420 h 4310537" name="connsiteY89"/>
                <a:gd fmla="*/ 2523949 w 2523949" name="connsiteX90"/>
                <a:gd fmla="*/ 833098 h 4310537" name="connsiteY90"/>
                <a:gd fmla="*/ 2523949 w 2523949" name="connsiteX91"/>
                <a:gd fmla="*/ 1974790 h 4310537" name="connsiteY91"/>
                <a:gd fmla="*/ 2523949 w 2523949" name="connsiteX92"/>
                <a:gd fmla="*/ 1976098 h 4310537" name="connsiteY92"/>
                <a:gd fmla="*/ 2523949 w 2523949" name="connsiteX93"/>
                <a:gd fmla="*/ 1990647 h 4310537" name="connsiteY93"/>
                <a:gd fmla="*/ 2523949 w 2523949" name="connsiteX94"/>
                <a:gd fmla="*/ 1992912 h 4310537" name="connsiteY94"/>
                <a:gd fmla="*/ 2523949 w 2523949" name="connsiteX95"/>
                <a:gd fmla="*/ 2000379 h 4310537" name="connsiteY95"/>
                <a:gd fmla="*/ 2523949 w 2523949" name="connsiteX96"/>
                <a:gd fmla="*/ 2180255 h 4310537" name="connsiteY96"/>
                <a:gd fmla="*/ 2523949 w 2523949" name="connsiteX97"/>
                <a:gd fmla="*/ 2204536 h 4310537" name="connsiteY97"/>
                <a:gd fmla="*/ 2523949 w 2523949" name="connsiteX98"/>
                <a:gd fmla="*/ 2358928 h 4310537" name="connsiteY98"/>
                <a:gd fmla="*/ 2523949 w 2523949" name="connsiteX99"/>
                <a:gd fmla="*/ 2383208 h 4310537" name="connsiteY99"/>
                <a:gd fmla="*/ 2523949 w 2523949" name="connsiteX100"/>
                <a:gd fmla="*/ 2513815 h 4310537" name="connsiteY100"/>
                <a:gd fmla="*/ 2523949 w 2523949" name="connsiteX101"/>
                <a:gd fmla="*/ 2538095 h 4310537" name="connsiteY101"/>
                <a:gd fmla="*/ 2523949 w 2523949" name="connsiteX102"/>
                <a:gd fmla="*/ 2646616 h 4310537" name="connsiteY102"/>
                <a:gd fmla="*/ 2523949 w 2523949" name="connsiteX103"/>
                <a:gd fmla="*/ 2670896 h 4310537" name="connsiteY103"/>
                <a:gd fmla="*/ 2523949 w 2523949" name="connsiteX104"/>
                <a:gd fmla="*/ 2759029 h 4310537" name="connsiteY104"/>
                <a:gd fmla="*/ 2523949 w 2523949" name="connsiteX105"/>
                <a:gd fmla="*/ 2783310 h 4310537" name="connsiteY105"/>
                <a:gd fmla="*/ 2523949 w 2523949" name="connsiteX106"/>
                <a:gd fmla="*/ 2852754 h 4310537" name="connsiteY106"/>
                <a:gd fmla="*/ 2523949 w 2523949" name="connsiteX107"/>
                <a:gd fmla="*/ 2877035 h 4310537" name="connsiteY107"/>
                <a:gd fmla="*/ 2523949 w 2523949" name="connsiteX108"/>
                <a:gd fmla="*/ 2929490 h 4310537" name="connsiteY108"/>
                <a:gd fmla="*/ 2523949 w 2523949" name="connsiteX109"/>
                <a:gd fmla="*/ 2953771 h 4310537" name="connsiteY109"/>
                <a:gd fmla="*/ 2523949 w 2523949" name="connsiteX110"/>
                <a:gd fmla="*/ 2990936 h 4310537" name="connsiteY110"/>
                <a:gd fmla="*/ 2523949 w 2523949" name="connsiteX111"/>
                <a:gd fmla="*/ 3015216 h 4310537" name="connsiteY111"/>
                <a:gd fmla="*/ 2523949 w 2523949" name="connsiteX112"/>
                <a:gd fmla="*/ 3074750 h 4310537" name="connsiteY112"/>
                <a:gd fmla="*/ 2523949 w 2523949" name="connsiteX113"/>
                <a:gd fmla="*/ 3099031 h 4310537" name="connsiteY113"/>
                <a:gd fmla="*/ 2523949 w 2523949" name="connsiteX114"/>
                <a:gd fmla="*/ 3117790 h 4310537" name="connsiteY114"/>
                <a:gd fmla="*/ 2523949 w 2523949" name="connsiteX115"/>
                <a:gd fmla="*/ 3135912 h 4310537" name="connsiteY115"/>
                <a:gd fmla="*/ 2523949 w 2523949" name="connsiteX116"/>
                <a:gd fmla="*/ 3142071 h 4310537" name="connsiteY116"/>
                <a:gd fmla="*/ 2523949 w 2523949" name="connsiteX117"/>
                <a:gd fmla="*/ 3143379 h 4310537" name="connsiteY117"/>
                <a:gd fmla="*/ 2523949 w 2523949" name="connsiteX118"/>
                <a:gd fmla="*/ 3157927 h 4310537" name="connsiteY118"/>
                <a:gd fmla="*/ 2523949 w 2523949" name="connsiteX119"/>
                <a:gd fmla="*/ 3160193 h 4310537" name="connsiteY119"/>
                <a:gd fmla="*/ 2523949 w 2523949" name="connsiteX120"/>
                <a:gd fmla="*/ 3347536 h 4310537" name="connsiteY120"/>
                <a:gd fmla="*/ 2523949 w 2523949" name="connsiteX121"/>
                <a:gd fmla="*/ 3402691 h 4310537" name="connsiteY121"/>
                <a:gd fmla="*/ 2523948 w 2523949" name="connsiteX122"/>
                <a:gd fmla="*/ 3402691 h 4310537" name="connsiteY122"/>
                <a:gd fmla="*/ 2523948 w 2523949" name="connsiteX123"/>
                <a:gd fmla="*/ 3411812 h 4310537" name="connsiteY123"/>
                <a:gd fmla="*/ 2523948 w 2523949" name="connsiteX124"/>
                <a:gd fmla="*/ 3475886 h 4310537" name="connsiteY124"/>
                <a:gd fmla="*/ 2395471 w 2523949" name="connsiteX125"/>
                <a:gd fmla="*/ 3699565 h 4310537" name="connsiteY125"/>
                <a:gd fmla="*/ 1390451 w 2523949" name="connsiteX126"/>
                <a:gd fmla="*/ 4279472 h 4310537" name="connsiteY126"/>
                <a:gd fmla="*/ 1133497 w 2523949" name="connsiteX127"/>
                <a:gd fmla="*/ 4279472 h 4310537" name="connsiteY127"/>
                <a:gd fmla="*/ 128477 w 2523949" name="connsiteX128"/>
                <a:gd fmla="*/ 3699565 h 4310537" name="connsiteY128"/>
                <a:gd fmla="*/ 0 w 2523949" name="connsiteX129"/>
                <a:gd fmla="*/ 3475886 h 4310537" name="connsiteY129"/>
                <a:gd fmla="*/ 0 w 2523949" name="connsiteX130"/>
                <a:gd fmla="*/ 2884161 h 4310537" name="connsiteY130"/>
                <a:gd fmla="*/ 1 w 2523949" name="connsiteX131"/>
                <a:gd fmla="*/ 2884161 h 4310537" name="connsiteY131"/>
                <a:gd fmla="*/ 1 w 2523949" name="connsiteX132"/>
                <a:gd fmla="*/ 2000379 h 4310537" name="connsiteY132"/>
                <a:gd fmla="*/ 1 w 2523949" name="connsiteX133"/>
                <a:gd fmla="*/ 1992912 h 4310537" name="connsiteY133"/>
                <a:gd fmla="*/ 1 w 2523949" name="connsiteX134"/>
                <a:gd fmla="*/ 1976098 h 4310537" name="connsiteY134"/>
                <a:gd fmla="*/ 1 w 2523949" name="connsiteX135"/>
                <a:gd fmla="*/ 833098 h 4310537" name="connsiteY135"/>
                <a:gd fmla="*/ 128478 w 2523949" name="connsiteX136"/>
                <a:gd fmla="*/ 609420 h 4310537" name="connsiteY136"/>
                <a:gd fmla="*/ 1133498 w 2523949" name="connsiteX137"/>
                <a:gd fmla="*/ 29513 h 4310537" name="connsiteY137"/>
                <a:gd fmla="*/ 1261975 w 2523949" name="connsiteX138"/>
                <a:gd fmla="*/ 0 h 4310537" name="connsiteY13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b="b" l="l" r="r" t="t"/>
              <a:pathLst>
                <a:path h="4310537" w="2523949">
                  <a:moveTo>
                    <a:pt x="113408" y="1709102"/>
                  </a:moveTo>
                  <a:lnTo>
                    <a:pt x="113408" y="1934122"/>
                  </a:lnTo>
                  <a:lnTo>
                    <a:pt x="113408" y="1949425"/>
                  </a:lnTo>
                  <a:lnTo>
                    <a:pt x="113408" y="1956221"/>
                  </a:lnTo>
                  <a:lnTo>
                    <a:pt x="113408" y="2124622"/>
                  </a:lnTo>
                  <a:lnTo>
                    <a:pt x="113408" y="2139925"/>
                  </a:lnTo>
                  <a:lnTo>
                    <a:pt x="113408" y="2146721"/>
                  </a:lnTo>
                  <a:lnTo>
                    <a:pt x="113408" y="2989710"/>
                  </a:lnTo>
                  <a:lnTo>
                    <a:pt x="113408" y="2996506"/>
                  </a:lnTo>
                  <a:lnTo>
                    <a:pt x="113408" y="3011809"/>
                  </a:lnTo>
                  <a:lnTo>
                    <a:pt x="113408" y="3180210"/>
                  </a:lnTo>
                  <a:lnTo>
                    <a:pt x="113408" y="3187006"/>
                  </a:lnTo>
                  <a:lnTo>
                    <a:pt x="113408" y="3202309"/>
                  </a:lnTo>
                  <a:lnTo>
                    <a:pt x="113408" y="3402691"/>
                  </a:lnTo>
                  <a:lnTo>
                    <a:pt x="113407" y="3402691"/>
                  </a:lnTo>
                  <a:lnTo>
                    <a:pt x="113407" y="3415286"/>
                  </a:lnTo>
                  <a:cubicBezTo>
                    <a:pt x="113407" y="3490685"/>
                    <a:pt x="166215" y="3581164"/>
                    <a:pt x="230338" y="3618864"/>
                  </a:cubicBezTo>
                  <a:cubicBezTo>
                    <a:pt x="230338" y="3618864"/>
                    <a:pt x="230338" y="3618864"/>
                    <a:pt x="1145042" y="4146658"/>
                  </a:cubicBezTo>
                  <a:cubicBezTo>
                    <a:pt x="1209166" y="4184357"/>
                    <a:pt x="1314782" y="4184357"/>
                    <a:pt x="1378905" y="4146658"/>
                  </a:cubicBezTo>
                  <a:cubicBezTo>
                    <a:pt x="1378905" y="4146658"/>
                    <a:pt x="1378905" y="4146658"/>
                    <a:pt x="2293609" y="3618864"/>
                  </a:cubicBezTo>
                  <a:cubicBezTo>
                    <a:pt x="2357733" y="3581164"/>
                    <a:pt x="2410541" y="3490685"/>
                    <a:pt x="2410541" y="3415286"/>
                  </a:cubicBezTo>
                  <a:cubicBezTo>
                    <a:pt x="2410541" y="3415286"/>
                    <a:pt x="2410541" y="3415286"/>
                    <a:pt x="2410541" y="3306564"/>
                  </a:cubicBezTo>
                  <a:lnTo>
                    <a:pt x="2410541" y="3224786"/>
                  </a:lnTo>
                  <a:lnTo>
                    <a:pt x="2410541" y="3223087"/>
                  </a:lnTo>
                  <a:lnTo>
                    <a:pt x="2410541" y="3211196"/>
                  </a:lnTo>
                  <a:lnTo>
                    <a:pt x="2410541" y="3202938"/>
                  </a:lnTo>
                  <a:lnTo>
                    <a:pt x="2410541" y="3178919"/>
                  </a:lnTo>
                  <a:lnTo>
                    <a:pt x="2410541" y="3116064"/>
                  </a:lnTo>
                  <a:lnTo>
                    <a:pt x="2410541" y="3048349"/>
                  </a:lnTo>
                  <a:lnTo>
                    <a:pt x="2410541" y="3012438"/>
                  </a:lnTo>
                  <a:lnTo>
                    <a:pt x="2410541" y="2948758"/>
                  </a:lnTo>
                  <a:lnTo>
                    <a:pt x="2410541" y="2884161"/>
                  </a:lnTo>
                  <a:lnTo>
                    <a:pt x="2410542" y="2884161"/>
                  </a:lnTo>
                  <a:lnTo>
                    <a:pt x="2410542" y="2879860"/>
                  </a:lnTo>
                  <a:lnTo>
                    <a:pt x="2410542" y="2859294"/>
                  </a:lnTo>
                  <a:lnTo>
                    <a:pt x="2410542" y="2857762"/>
                  </a:lnTo>
                  <a:lnTo>
                    <a:pt x="2410542" y="2837195"/>
                  </a:lnTo>
                  <a:lnTo>
                    <a:pt x="2410542" y="2823937"/>
                  </a:lnTo>
                  <a:lnTo>
                    <a:pt x="2410542" y="2801838"/>
                  </a:lnTo>
                  <a:lnTo>
                    <a:pt x="2410542" y="2756982"/>
                  </a:lnTo>
                  <a:lnTo>
                    <a:pt x="2410542" y="2754097"/>
                  </a:lnTo>
                  <a:lnTo>
                    <a:pt x="2410542" y="2734884"/>
                  </a:lnTo>
                  <a:lnTo>
                    <a:pt x="2410542" y="2731998"/>
                  </a:lnTo>
                  <a:lnTo>
                    <a:pt x="2410542" y="2668794"/>
                  </a:lnTo>
                  <a:lnTo>
                    <a:pt x="2410542" y="2646695"/>
                  </a:lnTo>
                  <a:lnTo>
                    <a:pt x="2410542" y="2636115"/>
                  </a:lnTo>
                  <a:lnTo>
                    <a:pt x="2410542" y="2614017"/>
                  </a:lnTo>
                  <a:lnTo>
                    <a:pt x="2410542" y="2566482"/>
                  </a:lnTo>
                  <a:lnTo>
                    <a:pt x="2410542" y="2544384"/>
                  </a:lnTo>
                  <a:lnTo>
                    <a:pt x="2410542" y="2495147"/>
                  </a:lnTo>
                  <a:lnTo>
                    <a:pt x="2410542" y="2473049"/>
                  </a:lnTo>
                  <a:lnTo>
                    <a:pt x="2410542" y="2445615"/>
                  </a:lnTo>
                  <a:lnTo>
                    <a:pt x="2410542" y="2423517"/>
                  </a:lnTo>
                  <a:lnTo>
                    <a:pt x="2410542" y="2332532"/>
                  </a:lnTo>
                  <a:lnTo>
                    <a:pt x="2410542" y="2310433"/>
                  </a:lnTo>
                  <a:lnTo>
                    <a:pt x="2410542" y="2304647"/>
                  </a:lnTo>
                  <a:lnTo>
                    <a:pt x="2410542" y="2282549"/>
                  </a:lnTo>
                  <a:lnTo>
                    <a:pt x="2410542" y="2146721"/>
                  </a:lnTo>
                  <a:lnTo>
                    <a:pt x="2410542" y="2142032"/>
                  </a:lnTo>
                  <a:lnTo>
                    <a:pt x="2410542" y="2139925"/>
                  </a:lnTo>
                  <a:lnTo>
                    <a:pt x="2410542" y="2137864"/>
                  </a:lnTo>
                  <a:lnTo>
                    <a:pt x="2410542" y="2124622"/>
                  </a:lnTo>
                  <a:lnTo>
                    <a:pt x="2410542" y="2123432"/>
                  </a:lnTo>
                  <a:lnTo>
                    <a:pt x="2410542" y="2119933"/>
                  </a:lnTo>
                  <a:lnTo>
                    <a:pt x="2410542" y="2097049"/>
                  </a:lnTo>
                  <a:cubicBezTo>
                    <a:pt x="2410542" y="2073661"/>
                    <a:pt x="2410542" y="2037517"/>
                    <a:pt x="2410542" y="1981658"/>
                  </a:cubicBezTo>
                  <a:lnTo>
                    <a:pt x="2410542" y="1956221"/>
                  </a:lnTo>
                  <a:lnTo>
                    <a:pt x="2410542" y="1949425"/>
                  </a:lnTo>
                  <a:lnTo>
                    <a:pt x="2410542" y="1947364"/>
                  </a:lnTo>
                  <a:lnTo>
                    <a:pt x="2410542" y="1934122"/>
                  </a:lnTo>
                  <a:lnTo>
                    <a:pt x="2410542" y="1932932"/>
                  </a:lnTo>
                  <a:lnTo>
                    <a:pt x="2410542" y="1906549"/>
                  </a:lnTo>
                  <a:lnTo>
                    <a:pt x="2410542" y="1882214"/>
                  </a:lnTo>
                  <a:lnTo>
                    <a:pt x="2410542" y="1861030"/>
                  </a:lnTo>
                  <a:lnTo>
                    <a:pt x="2410542" y="1791158"/>
                  </a:lnTo>
                  <a:lnTo>
                    <a:pt x="2410542" y="1747978"/>
                  </a:lnTo>
                  <a:lnTo>
                    <a:pt x="2410542" y="1709102"/>
                  </a:lnTo>
                  <a:close/>
                  <a:moveTo>
                    <a:pt x="1261975" y="135606"/>
                  </a:moveTo>
                  <a:cubicBezTo>
                    <a:pt x="1219540" y="135606"/>
                    <a:pt x="1177106" y="144559"/>
                    <a:pt x="1145043" y="162467"/>
                  </a:cubicBezTo>
                  <a:cubicBezTo>
                    <a:pt x="1145043" y="162467"/>
                    <a:pt x="1145043" y="162467"/>
                    <a:pt x="230339" y="690261"/>
                  </a:cubicBezTo>
                  <a:cubicBezTo>
                    <a:pt x="166216" y="727960"/>
                    <a:pt x="113408" y="820324"/>
                    <a:pt x="113408" y="893838"/>
                  </a:cubicBezTo>
                  <a:lnTo>
                    <a:pt x="113408" y="1082390"/>
                  </a:lnTo>
                  <a:lnTo>
                    <a:pt x="2410542" y="1082390"/>
                  </a:lnTo>
                  <a:lnTo>
                    <a:pt x="2410542" y="893838"/>
                  </a:lnTo>
                  <a:cubicBezTo>
                    <a:pt x="2410542" y="820324"/>
                    <a:pt x="2357734" y="727960"/>
                    <a:pt x="2293610" y="690261"/>
                  </a:cubicBezTo>
                  <a:cubicBezTo>
                    <a:pt x="2293610" y="690261"/>
                    <a:pt x="2293610" y="690261"/>
                    <a:pt x="1378906" y="162467"/>
                  </a:cubicBezTo>
                  <a:cubicBezTo>
                    <a:pt x="1346844" y="144559"/>
                    <a:pt x="1304410" y="135606"/>
                    <a:pt x="1261975" y="135606"/>
                  </a:cubicBezTo>
                  <a:close/>
                  <a:moveTo>
                    <a:pt x="1261975" y="0"/>
                  </a:moveTo>
                  <a:cubicBezTo>
                    <a:pt x="1308600" y="0"/>
                    <a:pt x="1355224" y="9837"/>
                    <a:pt x="1390452" y="29513"/>
                  </a:cubicBezTo>
                  <a:cubicBezTo>
                    <a:pt x="2395472" y="609420"/>
                    <a:pt x="2395472" y="609420"/>
                    <a:pt x="2395472" y="609420"/>
                  </a:cubicBezTo>
                  <a:cubicBezTo>
                    <a:pt x="2465927" y="650842"/>
                    <a:pt x="2523949" y="752325"/>
                    <a:pt x="2523949" y="833098"/>
                  </a:cubicBezTo>
                  <a:cubicBezTo>
                    <a:pt x="2523949" y="1702959"/>
                    <a:pt x="2523949" y="1920424"/>
                    <a:pt x="2523949" y="1974790"/>
                  </a:cubicBezTo>
                  <a:lnTo>
                    <a:pt x="2523949" y="1976098"/>
                  </a:lnTo>
                  <a:lnTo>
                    <a:pt x="2523949" y="1990647"/>
                  </a:lnTo>
                  <a:lnTo>
                    <a:pt x="2523949" y="1992912"/>
                  </a:lnTo>
                  <a:lnTo>
                    <a:pt x="2523949" y="2000379"/>
                  </a:lnTo>
                  <a:lnTo>
                    <a:pt x="2523949" y="2180255"/>
                  </a:lnTo>
                  <a:lnTo>
                    <a:pt x="2523949" y="2204536"/>
                  </a:lnTo>
                  <a:lnTo>
                    <a:pt x="2523949" y="2358928"/>
                  </a:lnTo>
                  <a:lnTo>
                    <a:pt x="2523949" y="2383208"/>
                  </a:lnTo>
                  <a:lnTo>
                    <a:pt x="2523949" y="2513815"/>
                  </a:lnTo>
                  <a:lnTo>
                    <a:pt x="2523949" y="2538095"/>
                  </a:lnTo>
                  <a:lnTo>
                    <a:pt x="2523949" y="2646616"/>
                  </a:lnTo>
                  <a:lnTo>
                    <a:pt x="2523949" y="2670896"/>
                  </a:lnTo>
                  <a:lnTo>
                    <a:pt x="2523949" y="2759029"/>
                  </a:lnTo>
                  <a:lnTo>
                    <a:pt x="2523949" y="2783310"/>
                  </a:lnTo>
                  <a:lnTo>
                    <a:pt x="2523949" y="2852754"/>
                  </a:lnTo>
                  <a:lnTo>
                    <a:pt x="2523949" y="2877035"/>
                  </a:lnTo>
                  <a:lnTo>
                    <a:pt x="2523949" y="2929490"/>
                  </a:lnTo>
                  <a:lnTo>
                    <a:pt x="2523949" y="2953771"/>
                  </a:lnTo>
                  <a:lnTo>
                    <a:pt x="2523949" y="2990936"/>
                  </a:lnTo>
                  <a:lnTo>
                    <a:pt x="2523949" y="3015216"/>
                  </a:lnTo>
                  <a:lnTo>
                    <a:pt x="2523949" y="3074750"/>
                  </a:lnTo>
                  <a:lnTo>
                    <a:pt x="2523949" y="3099031"/>
                  </a:lnTo>
                  <a:lnTo>
                    <a:pt x="2523949" y="3117790"/>
                  </a:lnTo>
                  <a:cubicBezTo>
                    <a:pt x="2523949" y="3135912"/>
                    <a:pt x="2523949" y="3135912"/>
                    <a:pt x="2523949" y="3135912"/>
                  </a:cubicBezTo>
                  <a:lnTo>
                    <a:pt x="2523949" y="3142071"/>
                  </a:lnTo>
                  <a:lnTo>
                    <a:pt x="2523949" y="3143379"/>
                  </a:lnTo>
                  <a:lnTo>
                    <a:pt x="2523949" y="3157927"/>
                  </a:lnTo>
                  <a:lnTo>
                    <a:pt x="2523949" y="3160193"/>
                  </a:lnTo>
                  <a:lnTo>
                    <a:pt x="2523949" y="3347536"/>
                  </a:lnTo>
                  <a:lnTo>
                    <a:pt x="2523949" y="3402691"/>
                  </a:lnTo>
                  <a:lnTo>
                    <a:pt x="2523948" y="3402691"/>
                  </a:lnTo>
                  <a:lnTo>
                    <a:pt x="2523948" y="3411812"/>
                  </a:lnTo>
                  <a:cubicBezTo>
                    <a:pt x="2523948" y="3475886"/>
                    <a:pt x="2523948" y="3475886"/>
                    <a:pt x="2523948" y="3475886"/>
                  </a:cubicBezTo>
                  <a:cubicBezTo>
                    <a:pt x="2523948" y="3558730"/>
                    <a:pt x="2465926" y="3658142"/>
                    <a:pt x="2395471" y="3699565"/>
                  </a:cubicBezTo>
                  <a:cubicBezTo>
                    <a:pt x="1390451" y="4279472"/>
                    <a:pt x="1390451" y="4279472"/>
                    <a:pt x="1390451" y="4279472"/>
                  </a:cubicBezTo>
                  <a:cubicBezTo>
                    <a:pt x="1319996" y="4320893"/>
                    <a:pt x="1203952" y="4320893"/>
                    <a:pt x="1133497" y="4279472"/>
                  </a:cubicBezTo>
                  <a:cubicBezTo>
                    <a:pt x="128477" y="3699565"/>
                    <a:pt x="128477" y="3699565"/>
                    <a:pt x="128477" y="3699565"/>
                  </a:cubicBezTo>
                  <a:cubicBezTo>
                    <a:pt x="58022" y="3658142"/>
                    <a:pt x="0" y="3558730"/>
                    <a:pt x="0" y="3475886"/>
                  </a:cubicBezTo>
                  <a:lnTo>
                    <a:pt x="0" y="2884161"/>
                  </a:lnTo>
                  <a:lnTo>
                    <a:pt x="1" y="2884161"/>
                  </a:lnTo>
                  <a:lnTo>
                    <a:pt x="1" y="2000379"/>
                  </a:lnTo>
                  <a:lnTo>
                    <a:pt x="1" y="1992912"/>
                  </a:lnTo>
                  <a:lnTo>
                    <a:pt x="1" y="1976098"/>
                  </a:lnTo>
                  <a:lnTo>
                    <a:pt x="1" y="833098"/>
                  </a:lnTo>
                  <a:cubicBezTo>
                    <a:pt x="1" y="752325"/>
                    <a:pt x="58023" y="650842"/>
                    <a:pt x="128478" y="609420"/>
                  </a:cubicBezTo>
                  <a:cubicBezTo>
                    <a:pt x="1133498" y="29513"/>
                    <a:pt x="1133498" y="29513"/>
                    <a:pt x="1133498" y="29513"/>
                  </a:cubicBezTo>
                  <a:cubicBezTo>
                    <a:pt x="1168726" y="9837"/>
                    <a:pt x="1215350" y="0"/>
                    <a:pt x="1261975" y="0"/>
                  </a:cubicBezTo>
                  <a:close/>
                </a:path>
              </a:pathLst>
            </a:custGeom>
            <a:solidFill>
              <a:srgbClr val="F69F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sz="2400"/>
            </a:p>
          </p:txBody>
        </p:sp>
        <p:sp>
          <p:nvSpPr>
            <p:cNvPr id="17" name="TextBox 29"/>
            <p:cNvSpPr txBox="1"/>
            <p:nvPr/>
          </p:nvSpPr>
          <p:spPr>
            <a:xfrm>
              <a:off x="1527139" y="4283315"/>
              <a:ext cx="1686244" cy="1524000"/>
            </a:xfrm>
            <a:prstGeom prst="rect">
              <a:avLst/>
            </a:prstGeom>
            <a:noFill/>
          </p:spPr>
          <p:txBody>
            <a:bodyPr bIns="0" lIns="0" rIns="0" rtlCol="0" tIns="0" wrap="square">
              <a:spAutoFit/>
            </a:bodyPr>
            <a:lstStyle/>
            <a:p>
              <a:pPr algn="just">
                <a:lnSpc>
                  <a:spcPts val="2000"/>
                </a:lnSpc>
              </a:pPr>
              <a:r>
                <a:rPr altLang="en-US" lang="zh-CN" sz="1600">
                  <a:solidFill>
                    <a:schemeClr val="tx1">
                      <a:lumMod val="75000"/>
                      <a:lumOff val="25000"/>
                    </a:schemeClr>
                  </a:solidFill>
                  <a:latin charset="-122" panose="020b0503020204020204" typeface="微软雅黑"/>
                  <a:ea charset="-122" panose="020b0503020204020204" typeface="微软雅黑"/>
                </a:rPr>
                <a:t>点击输入简要文字内容，文字内容需概括精炼，言简意赅的说明分项内容言简意赅的说明分项内容</a:t>
              </a:r>
            </a:p>
          </p:txBody>
        </p:sp>
        <p:sp>
          <p:nvSpPr>
            <p:cNvPr id="18" name="TextBox 30"/>
            <p:cNvSpPr txBox="1"/>
            <p:nvPr/>
          </p:nvSpPr>
          <p:spPr>
            <a:xfrm>
              <a:off x="1416064" y="3366930"/>
              <a:ext cx="2216171" cy="426720"/>
            </a:xfrm>
            <a:prstGeom prst="rect">
              <a:avLst/>
            </a:prstGeom>
            <a:noFill/>
          </p:spPr>
          <p:txBody>
            <a:bodyPr bIns="0" lIns="0" rIns="0" rtlCol="0" tIns="0" wrap="square">
              <a:spAutoFit/>
            </a:bodyPr>
            <a:lstStyle/>
            <a:p>
              <a:r>
                <a:rPr altLang="en-US" b="1" lang="zh-CN" smtClean="0" sz="2800">
                  <a:solidFill>
                    <a:schemeClr val="bg1"/>
                  </a:solidFill>
                  <a:latin charset="-122" panose="020b0503020204020204" typeface="微软雅黑"/>
                  <a:ea charset="-122" panose="020b0503020204020204" typeface="微软雅黑"/>
                </a:rPr>
                <a:t>请输入标题</a:t>
              </a:r>
            </a:p>
          </p:txBody>
        </p:sp>
        <p:sp>
          <p:nvSpPr>
            <p:cNvPr id="19" name="TextBox 20"/>
            <p:cNvSpPr txBox="1"/>
            <p:nvPr/>
          </p:nvSpPr>
          <p:spPr>
            <a:xfrm>
              <a:off x="2062287" y="2551571"/>
              <a:ext cx="615950" cy="609600"/>
            </a:xfrm>
            <a:prstGeom prst="rect">
              <a:avLst/>
            </a:prstGeom>
            <a:noFill/>
          </p:spPr>
          <p:txBody>
            <a:bodyPr bIns="0" lIns="0" rIns="0" rtlCol="0" tIns="0" wrap="none">
              <a:spAutoFit/>
            </a:bodyPr>
            <a:lstStyle/>
            <a:p>
              <a:pPr algn="ctr"/>
              <a:r>
                <a:rPr altLang="zh-CN" lang="en-US" smtClean="0" spc="400" sz="4000">
                  <a:solidFill>
                    <a:srgbClr val="F69F95"/>
                  </a:solidFill>
                  <a:latin charset="0" panose="020b0503020202020204" pitchFamily="34" typeface="Agency FB"/>
                  <a:ea charset="-122" panose="020b0503020204020204" typeface="微软雅黑"/>
                </a:rPr>
                <a:t>03</a:t>
              </a:r>
            </a:p>
          </p:txBody>
        </p:sp>
      </p:grpSp>
      <p:grpSp>
        <p:nvGrpSpPr>
          <p:cNvPr id="20" name="组合 19"/>
          <p:cNvGrpSpPr/>
          <p:nvPr/>
        </p:nvGrpSpPr>
        <p:grpSpPr>
          <a:xfrm>
            <a:off x="9073149" y="1999558"/>
            <a:ext cx="2523949" cy="4310537"/>
            <a:chOff x="1108288" y="2186627"/>
            <a:chExt cx="2523949" cy="4310537"/>
          </a:xfrm>
        </p:grpSpPr>
        <p:sp>
          <p:nvSpPr>
            <p:cNvPr id="21" name="任意多边形 20"/>
            <p:cNvSpPr/>
            <p:nvPr/>
          </p:nvSpPr>
          <p:spPr>
            <a:xfrm>
              <a:off x="1108288" y="2186627"/>
              <a:ext cx="2523949" cy="4310537"/>
            </a:xfrm>
            <a:custGeom>
              <a:gdLst>
                <a:gd fmla="*/ 113408 w 2523949" name="connsiteX0"/>
                <a:gd fmla="*/ 1709102 h 4310537" name="connsiteY0"/>
                <a:gd fmla="*/ 113408 w 2523949" name="connsiteX1"/>
                <a:gd fmla="*/ 1934122 h 4310537" name="connsiteY1"/>
                <a:gd fmla="*/ 113408 w 2523949" name="connsiteX2"/>
                <a:gd fmla="*/ 1949425 h 4310537" name="connsiteY2"/>
                <a:gd fmla="*/ 113408 w 2523949" name="connsiteX3"/>
                <a:gd fmla="*/ 1956221 h 4310537" name="connsiteY3"/>
                <a:gd fmla="*/ 113408 w 2523949" name="connsiteX4"/>
                <a:gd fmla="*/ 2124622 h 4310537" name="connsiteY4"/>
                <a:gd fmla="*/ 113408 w 2523949" name="connsiteX5"/>
                <a:gd fmla="*/ 2139925 h 4310537" name="connsiteY5"/>
                <a:gd fmla="*/ 113408 w 2523949" name="connsiteX6"/>
                <a:gd fmla="*/ 2146721 h 4310537" name="connsiteY6"/>
                <a:gd fmla="*/ 113408 w 2523949" name="connsiteX7"/>
                <a:gd fmla="*/ 2989710 h 4310537" name="connsiteY7"/>
                <a:gd fmla="*/ 113408 w 2523949" name="connsiteX8"/>
                <a:gd fmla="*/ 2996506 h 4310537" name="connsiteY8"/>
                <a:gd fmla="*/ 113408 w 2523949" name="connsiteX9"/>
                <a:gd fmla="*/ 3011809 h 4310537" name="connsiteY9"/>
                <a:gd fmla="*/ 113408 w 2523949" name="connsiteX10"/>
                <a:gd fmla="*/ 3180210 h 4310537" name="connsiteY10"/>
                <a:gd fmla="*/ 113408 w 2523949" name="connsiteX11"/>
                <a:gd fmla="*/ 3187006 h 4310537" name="connsiteY11"/>
                <a:gd fmla="*/ 113408 w 2523949" name="connsiteX12"/>
                <a:gd fmla="*/ 3202309 h 4310537" name="connsiteY12"/>
                <a:gd fmla="*/ 113408 w 2523949" name="connsiteX13"/>
                <a:gd fmla="*/ 3402691 h 4310537" name="connsiteY13"/>
                <a:gd fmla="*/ 113407 w 2523949" name="connsiteX14"/>
                <a:gd fmla="*/ 3402691 h 4310537" name="connsiteY14"/>
                <a:gd fmla="*/ 113407 w 2523949" name="connsiteX15"/>
                <a:gd fmla="*/ 3415286 h 4310537" name="connsiteY15"/>
                <a:gd fmla="*/ 230338 w 2523949" name="connsiteX16"/>
                <a:gd fmla="*/ 3618864 h 4310537" name="connsiteY16"/>
                <a:gd fmla="*/ 1145042 w 2523949" name="connsiteX17"/>
                <a:gd fmla="*/ 4146658 h 4310537" name="connsiteY17"/>
                <a:gd fmla="*/ 1378905 w 2523949" name="connsiteX18"/>
                <a:gd fmla="*/ 4146658 h 4310537" name="connsiteY18"/>
                <a:gd fmla="*/ 2293609 w 2523949" name="connsiteX19"/>
                <a:gd fmla="*/ 3618864 h 4310537" name="connsiteY19"/>
                <a:gd fmla="*/ 2410541 w 2523949" name="connsiteX20"/>
                <a:gd fmla="*/ 3415286 h 4310537" name="connsiteY20"/>
                <a:gd fmla="*/ 2410541 w 2523949" name="connsiteX21"/>
                <a:gd fmla="*/ 3306564 h 4310537" name="connsiteY21"/>
                <a:gd fmla="*/ 2410541 w 2523949" name="connsiteX22"/>
                <a:gd fmla="*/ 3224786 h 4310537" name="connsiteY22"/>
                <a:gd fmla="*/ 2410541 w 2523949" name="connsiteX23"/>
                <a:gd fmla="*/ 3223087 h 4310537" name="connsiteY23"/>
                <a:gd fmla="*/ 2410541 w 2523949" name="connsiteX24"/>
                <a:gd fmla="*/ 3211196 h 4310537" name="connsiteY24"/>
                <a:gd fmla="*/ 2410541 w 2523949" name="connsiteX25"/>
                <a:gd fmla="*/ 3202938 h 4310537" name="connsiteY25"/>
                <a:gd fmla="*/ 2410541 w 2523949" name="connsiteX26"/>
                <a:gd fmla="*/ 3178919 h 4310537" name="connsiteY26"/>
                <a:gd fmla="*/ 2410541 w 2523949" name="connsiteX27"/>
                <a:gd fmla="*/ 3116064 h 4310537" name="connsiteY27"/>
                <a:gd fmla="*/ 2410541 w 2523949" name="connsiteX28"/>
                <a:gd fmla="*/ 3048349 h 4310537" name="connsiteY28"/>
                <a:gd fmla="*/ 2410541 w 2523949" name="connsiteX29"/>
                <a:gd fmla="*/ 3012438 h 4310537" name="connsiteY29"/>
                <a:gd fmla="*/ 2410541 w 2523949" name="connsiteX30"/>
                <a:gd fmla="*/ 2948758 h 4310537" name="connsiteY30"/>
                <a:gd fmla="*/ 2410541 w 2523949" name="connsiteX31"/>
                <a:gd fmla="*/ 2884161 h 4310537" name="connsiteY31"/>
                <a:gd fmla="*/ 2410542 w 2523949" name="connsiteX32"/>
                <a:gd fmla="*/ 2884161 h 4310537" name="connsiteY32"/>
                <a:gd fmla="*/ 2410542 w 2523949" name="connsiteX33"/>
                <a:gd fmla="*/ 2879860 h 4310537" name="connsiteY33"/>
                <a:gd fmla="*/ 2410542 w 2523949" name="connsiteX34"/>
                <a:gd fmla="*/ 2859294 h 4310537" name="connsiteY34"/>
                <a:gd fmla="*/ 2410542 w 2523949" name="connsiteX35"/>
                <a:gd fmla="*/ 2857762 h 4310537" name="connsiteY35"/>
                <a:gd fmla="*/ 2410542 w 2523949" name="connsiteX36"/>
                <a:gd fmla="*/ 2837195 h 4310537" name="connsiteY36"/>
                <a:gd fmla="*/ 2410542 w 2523949" name="connsiteX37"/>
                <a:gd fmla="*/ 2823937 h 4310537" name="connsiteY37"/>
                <a:gd fmla="*/ 2410542 w 2523949" name="connsiteX38"/>
                <a:gd fmla="*/ 2801838 h 4310537" name="connsiteY38"/>
                <a:gd fmla="*/ 2410542 w 2523949" name="connsiteX39"/>
                <a:gd fmla="*/ 2756982 h 4310537" name="connsiteY39"/>
                <a:gd fmla="*/ 2410542 w 2523949" name="connsiteX40"/>
                <a:gd fmla="*/ 2754097 h 4310537" name="connsiteY40"/>
                <a:gd fmla="*/ 2410542 w 2523949" name="connsiteX41"/>
                <a:gd fmla="*/ 2734884 h 4310537" name="connsiteY41"/>
                <a:gd fmla="*/ 2410542 w 2523949" name="connsiteX42"/>
                <a:gd fmla="*/ 2731998 h 4310537" name="connsiteY42"/>
                <a:gd fmla="*/ 2410542 w 2523949" name="connsiteX43"/>
                <a:gd fmla="*/ 2668794 h 4310537" name="connsiteY43"/>
                <a:gd fmla="*/ 2410542 w 2523949" name="connsiteX44"/>
                <a:gd fmla="*/ 2646695 h 4310537" name="connsiteY44"/>
                <a:gd fmla="*/ 2410542 w 2523949" name="connsiteX45"/>
                <a:gd fmla="*/ 2636115 h 4310537" name="connsiteY45"/>
                <a:gd fmla="*/ 2410542 w 2523949" name="connsiteX46"/>
                <a:gd fmla="*/ 2614017 h 4310537" name="connsiteY46"/>
                <a:gd fmla="*/ 2410542 w 2523949" name="connsiteX47"/>
                <a:gd fmla="*/ 2566482 h 4310537" name="connsiteY47"/>
                <a:gd fmla="*/ 2410542 w 2523949" name="connsiteX48"/>
                <a:gd fmla="*/ 2544384 h 4310537" name="connsiteY48"/>
                <a:gd fmla="*/ 2410542 w 2523949" name="connsiteX49"/>
                <a:gd fmla="*/ 2495147 h 4310537" name="connsiteY49"/>
                <a:gd fmla="*/ 2410542 w 2523949" name="connsiteX50"/>
                <a:gd fmla="*/ 2473049 h 4310537" name="connsiteY50"/>
                <a:gd fmla="*/ 2410542 w 2523949" name="connsiteX51"/>
                <a:gd fmla="*/ 2445615 h 4310537" name="connsiteY51"/>
                <a:gd fmla="*/ 2410542 w 2523949" name="connsiteX52"/>
                <a:gd fmla="*/ 2423517 h 4310537" name="connsiteY52"/>
                <a:gd fmla="*/ 2410542 w 2523949" name="connsiteX53"/>
                <a:gd fmla="*/ 2332532 h 4310537" name="connsiteY53"/>
                <a:gd fmla="*/ 2410542 w 2523949" name="connsiteX54"/>
                <a:gd fmla="*/ 2310433 h 4310537" name="connsiteY54"/>
                <a:gd fmla="*/ 2410542 w 2523949" name="connsiteX55"/>
                <a:gd fmla="*/ 2304647 h 4310537" name="connsiteY55"/>
                <a:gd fmla="*/ 2410542 w 2523949" name="connsiteX56"/>
                <a:gd fmla="*/ 2282549 h 4310537" name="connsiteY56"/>
                <a:gd fmla="*/ 2410542 w 2523949" name="connsiteX57"/>
                <a:gd fmla="*/ 2146721 h 4310537" name="connsiteY57"/>
                <a:gd fmla="*/ 2410542 w 2523949" name="connsiteX58"/>
                <a:gd fmla="*/ 2142032 h 4310537" name="connsiteY58"/>
                <a:gd fmla="*/ 2410542 w 2523949" name="connsiteX59"/>
                <a:gd fmla="*/ 2139925 h 4310537" name="connsiteY59"/>
                <a:gd fmla="*/ 2410542 w 2523949" name="connsiteX60"/>
                <a:gd fmla="*/ 2137864 h 4310537" name="connsiteY60"/>
                <a:gd fmla="*/ 2410542 w 2523949" name="connsiteX61"/>
                <a:gd fmla="*/ 2124622 h 4310537" name="connsiteY61"/>
                <a:gd fmla="*/ 2410542 w 2523949" name="connsiteX62"/>
                <a:gd fmla="*/ 2123432 h 4310537" name="connsiteY62"/>
                <a:gd fmla="*/ 2410542 w 2523949" name="connsiteX63"/>
                <a:gd fmla="*/ 2119933 h 4310537" name="connsiteY63"/>
                <a:gd fmla="*/ 2410542 w 2523949" name="connsiteX64"/>
                <a:gd fmla="*/ 2097049 h 4310537" name="connsiteY64"/>
                <a:gd fmla="*/ 2410542 w 2523949" name="connsiteX65"/>
                <a:gd fmla="*/ 1981658 h 4310537" name="connsiteY65"/>
                <a:gd fmla="*/ 2410542 w 2523949" name="connsiteX66"/>
                <a:gd fmla="*/ 1956221 h 4310537" name="connsiteY66"/>
                <a:gd fmla="*/ 2410542 w 2523949" name="connsiteX67"/>
                <a:gd fmla="*/ 1949425 h 4310537" name="connsiteY67"/>
                <a:gd fmla="*/ 2410542 w 2523949" name="connsiteX68"/>
                <a:gd fmla="*/ 1947364 h 4310537" name="connsiteY68"/>
                <a:gd fmla="*/ 2410542 w 2523949" name="connsiteX69"/>
                <a:gd fmla="*/ 1934122 h 4310537" name="connsiteY69"/>
                <a:gd fmla="*/ 2410542 w 2523949" name="connsiteX70"/>
                <a:gd fmla="*/ 1932932 h 4310537" name="connsiteY70"/>
                <a:gd fmla="*/ 2410542 w 2523949" name="connsiteX71"/>
                <a:gd fmla="*/ 1906549 h 4310537" name="connsiteY71"/>
                <a:gd fmla="*/ 2410542 w 2523949" name="connsiteX72"/>
                <a:gd fmla="*/ 1882214 h 4310537" name="connsiteY72"/>
                <a:gd fmla="*/ 2410542 w 2523949" name="connsiteX73"/>
                <a:gd fmla="*/ 1861030 h 4310537" name="connsiteY73"/>
                <a:gd fmla="*/ 2410542 w 2523949" name="connsiteX74"/>
                <a:gd fmla="*/ 1791158 h 4310537" name="connsiteY74"/>
                <a:gd fmla="*/ 2410542 w 2523949" name="connsiteX75"/>
                <a:gd fmla="*/ 1747978 h 4310537" name="connsiteY75"/>
                <a:gd fmla="*/ 2410542 w 2523949" name="connsiteX76"/>
                <a:gd fmla="*/ 1709102 h 4310537" name="connsiteY76"/>
                <a:gd fmla="*/ 1261975 w 2523949" name="connsiteX77"/>
                <a:gd fmla="*/ 135606 h 4310537" name="connsiteY77"/>
                <a:gd fmla="*/ 1145043 w 2523949" name="connsiteX78"/>
                <a:gd fmla="*/ 162467 h 4310537" name="connsiteY78"/>
                <a:gd fmla="*/ 230339 w 2523949" name="connsiteX79"/>
                <a:gd fmla="*/ 690261 h 4310537" name="connsiteY79"/>
                <a:gd fmla="*/ 113408 w 2523949" name="connsiteX80"/>
                <a:gd fmla="*/ 893838 h 4310537" name="connsiteY80"/>
                <a:gd fmla="*/ 113408 w 2523949" name="connsiteX81"/>
                <a:gd fmla="*/ 1082390 h 4310537" name="connsiteY81"/>
                <a:gd fmla="*/ 2410542 w 2523949" name="connsiteX82"/>
                <a:gd fmla="*/ 1082390 h 4310537" name="connsiteY82"/>
                <a:gd fmla="*/ 2410542 w 2523949" name="connsiteX83"/>
                <a:gd fmla="*/ 893838 h 4310537" name="connsiteY83"/>
                <a:gd fmla="*/ 2293610 w 2523949" name="connsiteX84"/>
                <a:gd fmla="*/ 690261 h 4310537" name="connsiteY84"/>
                <a:gd fmla="*/ 1378906 w 2523949" name="connsiteX85"/>
                <a:gd fmla="*/ 162467 h 4310537" name="connsiteY85"/>
                <a:gd fmla="*/ 1261975 w 2523949" name="connsiteX86"/>
                <a:gd fmla="*/ 135606 h 4310537" name="connsiteY86"/>
                <a:gd fmla="*/ 1261975 w 2523949" name="connsiteX87"/>
                <a:gd fmla="*/ 0 h 4310537" name="connsiteY87"/>
                <a:gd fmla="*/ 1390452 w 2523949" name="connsiteX88"/>
                <a:gd fmla="*/ 29513 h 4310537" name="connsiteY88"/>
                <a:gd fmla="*/ 2395472 w 2523949" name="connsiteX89"/>
                <a:gd fmla="*/ 609420 h 4310537" name="connsiteY89"/>
                <a:gd fmla="*/ 2523949 w 2523949" name="connsiteX90"/>
                <a:gd fmla="*/ 833098 h 4310537" name="connsiteY90"/>
                <a:gd fmla="*/ 2523949 w 2523949" name="connsiteX91"/>
                <a:gd fmla="*/ 1974790 h 4310537" name="connsiteY91"/>
                <a:gd fmla="*/ 2523949 w 2523949" name="connsiteX92"/>
                <a:gd fmla="*/ 1976098 h 4310537" name="connsiteY92"/>
                <a:gd fmla="*/ 2523949 w 2523949" name="connsiteX93"/>
                <a:gd fmla="*/ 1990647 h 4310537" name="connsiteY93"/>
                <a:gd fmla="*/ 2523949 w 2523949" name="connsiteX94"/>
                <a:gd fmla="*/ 1992912 h 4310537" name="connsiteY94"/>
                <a:gd fmla="*/ 2523949 w 2523949" name="connsiteX95"/>
                <a:gd fmla="*/ 2000379 h 4310537" name="connsiteY95"/>
                <a:gd fmla="*/ 2523949 w 2523949" name="connsiteX96"/>
                <a:gd fmla="*/ 2180255 h 4310537" name="connsiteY96"/>
                <a:gd fmla="*/ 2523949 w 2523949" name="connsiteX97"/>
                <a:gd fmla="*/ 2204536 h 4310537" name="connsiteY97"/>
                <a:gd fmla="*/ 2523949 w 2523949" name="connsiteX98"/>
                <a:gd fmla="*/ 2358928 h 4310537" name="connsiteY98"/>
                <a:gd fmla="*/ 2523949 w 2523949" name="connsiteX99"/>
                <a:gd fmla="*/ 2383208 h 4310537" name="connsiteY99"/>
                <a:gd fmla="*/ 2523949 w 2523949" name="connsiteX100"/>
                <a:gd fmla="*/ 2513815 h 4310537" name="connsiteY100"/>
                <a:gd fmla="*/ 2523949 w 2523949" name="connsiteX101"/>
                <a:gd fmla="*/ 2538095 h 4310537" name="connsiteY101"/>
                <a:gd fmla="*/ 2523949 w 2523949" name="connsiteX102"/>
                <a:gd fmla="*/ 2646616 h 4310537" name="connsiteY102"/>
                <a:gd fmla="*/ 2523949 w 2523949" name="connsiteX103"/>
                <a:gd fmla="*/ 2670896 h 4310537" name="connsiteY103"/>
                <a:gd fmla="*/ 2523949 w 2523949" name="connsiteX104"/>
                <a:gd fmla="*/ 2759029 h 4310537" name="connsiteY104"/>
                <a:gd fmla="*/ 2523949 w 2523949" name="connsiteX105"/>
                <a:gd fmla="*/ 2783310 h 4310537" name="connsiteY105"/>
                <a:gd fmla="*/ 2523949 w 2523949" name="connsiteX106"/>
                <a:gd fmla="*/ 2852754 h 4310537" name="connsiteY106"/>
                <a:gd fmla="*/ 2523949 w 2523949" name="connsiteX107"/>
                <a:gd fmla="*/ 2877035 h 4310537" name="connsiteY107"/>
                <a:gd fmla="*/ 2523949 w 2523949" name="connsiteX108"/>
                <a:gd fmla="*/ 2929490 h 4310537" name="connsiteY108"/>
                <a:gd fmla="*/ 2523949 w 2523949" name="connsiteX109"/>
                <a:gd fmla="*/ 2953771 h 4310537" name="connsiteY109"/>
                <a:gd fmla="*/ 2523949 w 2523949" name="connsiteX110"/>
                <a:gd fmla="*/ 2990936 h 4310537" name="connsiteY110"/>
                <a:gd fmla="*/ 2523949 w 2523949" name="connsiteX111"/>
                <a:gd fmla="*/ 3015216 h 4310537" name="connsiteY111"/>
                <a:gd fmla="*/ 2523949 w 2523949" name="connsiteX112"/>
                <a:gd fmla="*/ 3074750 h 4310537" name="connsiteY112"/>
                <a:gd fmla="*/ 2523949 w 2523949" name="connsiteX113"/>
                <a:gd fmla="*/ 3099031 h 4310537" name="connsiteY113"/>
                <a:gd fmla="*/ 2523949 w 2523949" name="connsiteX114"/>
                <a:gd fmla="*/ 3117790 h 4310537" name="connsiteY114"/>
                <a:gd fmla="*/ 2523949 w 2523949" name="connsiteX115"/>
                <a:gd fmla="*/ 3135912 h 4310537" name="connsiteY115"/>
                <a:gd fmla="*/ 2523949 w 2523949" name="connsiteX116"/>
                <a:gd fmla="*/ 3142071 h 4310537" name="connsiteY116"/>
                <a:gd fmla="*/ 2523949 w 2523949" name="connsiteX117"/>
                <a:gd fmla="*/ 3143379 h 4310537" name="connsiteY117"/>
                <a:gd fmla="*/ 2523949 w 2523949" name="connsiteX118"/>
                <a:gd fmla="*/ 3157927 h 4310537" name="connsiteY118"/>
                <a:gd fmla="*/ 2523949 w 2523949" name="connsiteX119"/>
                <a:gd fmla="*/ 3160193 h 4310537" name="connsiteY119"/>
                <a:gd fmla="*/ 2523949 w 2523949" name="connsiteX120"/>
                <a:gd fmla="*/ 3347536 h 4310537" name="connsiteY120"/>
                <a:gd fmla="*/ 2523949 w 2523949" name="connsiteX121"/>
                <a:gd fmla="*/ 3402691 h 4310537" name="connsiteY121"/>
                <a:gd fmla="*/ 2523948 w 2523949" name="connsiteX122"/>
                <a:gd fmla="*/ 3402691 h 4310537" name="connsiteY122"/>
                <a:gd fmla="*/ 2523948 w 2523949" name="connsiteX123"/>
                <a:gd fmla="*/ 3411812 h 4310537" name="connsiteY123"/>
                <a:gd fmla="*/ 2523948 w 2523949" name="connsiteX124"/>
                <a:gd fmla="*/ 3475886 h 4310537" name="connsiteY124"/>
                <a:gd fmla="*/ 2395471 w 2523949" name="connsiteX125"/>
                <a:gd fmla="*/ 3699565 h 4310537" name="connsiteY125"/>
                <a:gd fmla="*/ 1390451 w 2523949" name="connsiteX126"/>
                <a:gd fmla="*/ 4279472 h 4310537" name="connsiteY126"/>
                <a:gd fmla="*/ 1133497 w 2523949" name="connsiteX127"/>
                <a:gd fmla="*/ 4279472 h 4310537" name="connsiteY127"/>
                <a:gd fmla="*/ 128477 w 2523949" name="connsiteX128"/>
                <a:gd fmla="*/ 3699565 h 4310537" name="connsiteY128"/>
                <a:gd fmla="*/ 0 w 2523949" name="connsiteX129"/>
                <a:gd fmla="*/ 3475886 h 4310537" name="connsiteY129"/>
                <a:gd fmla="*/ 0 w 2523949" name="connsiteX130"/>
                <a:gd fmla="*/ 2884161 h 4310537" name="connsiteY130"/>
                <a:gd fmla="*/ 1 w 2523949" name="connsiteX131"/>
                <a:gd fmla="*/ 2884161 h 4310537" name="connsiteY131"/>
                <a:gd fmla="*/ 1 w 2523949" name="connsiteX132"/>
                <a:gd fmla="*/ 2000379 h 4310537" name="connsiteY132"/>
                <a:gd fmla="*/ 1 w 2523949" name="connsiteX133"/>
                <a:gd fmla="*/ 1992912 h 4310537" name="connsiteY133"/>
                <a:gd fmla="*/ 1 w 2523949" name="connsiteX134"/>
                <a:gd fmla="*/ 1976098 h 4310537" name="connsiteY134"/>
                <a:gd fmla="*/ 1 w 2523949" name="connsiteX135"/>
                <a:gd fmla="*/ 833098 h 4310537" name="connsiteY135"/>
                <a:gd fmla="*/ 128478 w 2523949" name="connsiteX136"/>
                <a:gd fmla="*/ 609420 h 4310537" name="connsiteY136"/>
                <a:gd fmla="*/ 1133498 w 2523949" name="connsiteX137"/>
                <a:gd fmla="*/ 29513 h 4310537" name="connsiteY137"/>
                <a:gd fmla="*/ 1261975 w 2523949" name="connsiteX138"/>
                <a:gd fmla="*/ 0 h 4310537" name="connsiteY13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b="b" l="l" r="r" t="t"/>
              <a:pathLst>
                <a:path h="4310537" w="2523949">
                  <a:moveTo>
                    <a:pt x="113408" y="1709102"/>
                  </a:moveTo>
                  <a:lnTo>
                    <a:pt x="113408" y="1934122"/>
                  </a:lnTo>
                  <a:lnTo>
                    <a:pt x="113408" y="1949425"/>
                  </a:lnTo>
                  <a:lnTo>
                    <a:pt x="113408" y="1956221"/>
                  </a:lnTo>
                  <a:lnTo>
                    <a:pt x="113408" y="2124622"/>
                  </a:lnTo>
                  <a:lnTo>
                    <a:pt x="113408" y="2139925"/>
                  </a:lnTo>
                  <a:lnTo>
                    <a:pt x="113408" y="2146721"/>
                  </a:lnTo>
                  <a:lnTo>
                    <a:pt x="113408" y="2989710"/>
                  </a:lnTo>
                  <a:lnTo>
                    <a:pt x="113408" y="2996506"/>
                  </a:lnTo>
                  <a:lnTo>
                    <a:pt x="113408" y="3011809"/>
                  </a:lnTo>
                  <a:lnTo>
                    <a:pt x="113408" y="3180210"/>
                  </a:lnTo>
                  <a:lnTo>
                    <a:pt x="113408" y="3187006"/>
                  </a:lnTo>
                  <a:lnTo>
                    <a:pt x="113408" y="3202309"/>
                  </a:lnTo>
                  <a:lnTo>
                    <a:pt x="113408" y="3402691"/>
                  </a:lnTo>
                  <a:lnTo>
                    <a:pt x="113407" y="3402691"/>
                  </a:lnTo>
                  <a:lnTo>
                    <a:pt x="113407" y="3415286"/>
                  </a:lnTo>
                  <a:cubicBezTo>
                    <a:pt x="113407" y="3490685"/>
                    <a:pt x="166215" y="3581164"/>
                    <a:pt x="230338" y="3618864"/>
                  </a:cubicBezTo>
                  <a:cubicBezTo>
                    <a:pt x="230338" y="3618864"/>
                    <a:pt x="230338" y="3618864"/>
                    <a:pt x="1145042" y="4146658"/>
                  </a:cubicBezTo>
                  <a:cubicBezTo>
                    <a:pt x="1209166" y="4184357"/>
                    <a:pt x="1314782" y="4184357"/>
                    <a:pt x="1378905" y="4146658"/>
                  </a:cubicBezTo>
                  <a:cubicBezTo>
                    <a:pt x="1378905" y="4146658"/>
                    <a:pt x="1378905" y="4146658"/>
                    <a:pt x="2293609" y="3618864"/>
                  </a:cubicBezTo>
                  <a:cubicBezTo>
                    <a:pt x="2357733" y="3581164"/>
                    <a:pt x="2410541" y="3490685"/>
                    <a:pt x="2410541" y="3415286"/>
                  </a:cubicBezTo>
                  <a:cubicBezTo>
                    <a:pt x="2410541" y="3415286"/>
                    <a:pt x="2410541" y="3415286"/>
                    <a:pt x="2410541" y="3306564"/>
                  </a:cubicBezTo>
                  <a:lnTo>
                    <a:pt x="2410541" y="3224786"/>
                  </a:lnTo>
                  <a:lnTo>
                    <a:pt x="2410541" y="3223087"/>
                  </a:lnTo>
                  <a:lnTo>
                    <a:pt x="2410541" y="3211196"/>
                  </a:lnTo>
                  <a:lnTo>
                    <a:pt x="2410541" y="3202938"/>
                  </a:lnTo>
                  <a:lnTo>
                    <a:pt x="2410541" y="3178919"/>
                  </a:lnTo>
                  <a:lnTo>
                    <a:pt x="2410541" y="3116064"/>
                  </a:lnTo>
                  <a:lnTo>
                    <a:pt x="2410541" y="3048349"/>
                  </a:lnTo>
                  <a:lnTo>
                    <a:pt x="2410541" y="3012438"/>
                  </a:lnTo>
                  <a:lnTo>
                    <a:pt x="2410541" y="2948758"/>
                  </a:lnTo>
                  <a:lnTo>
                    <a:pt x="2410541" y="2884161"/>
                  </a:lnTo>
                  <a:lnTo>
                    <a:pt x="2410542" y="2884161"/>
                  </a:lnTo>
                  <a:lnTo>
                    <a:pt x="2410542" y="2879860"/>
                  </a:lnTo>
                  <a:lnTo>
                    <a:pt x="2410542" y="2859294"/>
                  </a:lnTo>
                  <a:lnTo>
                    <a:pt x="2410542" y="2857762"/>
                  </a:lnTo>
                  <a:lnTo>
                    <a:pt x="2410542" y="2837195"/>
                  </a:lnTo>
                  <a:lnTo>
                    <a:pt x="2410542" y="2823937"/>
                  </a:lnTo>
                  <a:lnTo>
                    <a:pt x="2410542" y="2801838"/>
                  </a:lnTo>
                  <a:lnTo>
                    <a:pt x="2410542" y="2756982"/>
                  </a:lnTo>
                  <a:lnTo>
                    <a:pt x="2410542" y="2754097"/>
                  </a:lnTo>
                  <a:lnTo>
                    <a:pt x="2410542" y="2734884"/>
                  </a:lnTo>
                  <a:lnTo>
                    <a:pt x="2410542" y="2731998"/>
                  </a:lnTo>
                  <a:lnTo>
                    <a:pt x="2410542" y="2668794"/>
                  </a:lnTo>
                  <a:lnTo>
                    <a:pt x="2410542" y="2646695"/>
                  </a:lnTo>
                  <a:lnTo>
                    <a:pt x="2410542" y="2636115"/>
                  </a:lnTo>
                  <a:lnTo>
                    <a:pt x="2410542" y="2614017"/>
                  </a:lnTo>
                  <a:lnTo>
                    <a:pt x="2410542" y="2566482"/>
                  </a:lnTo>
                  <a:lnTo>
                    <a:pt x="2410542" y="2544384"/>
                  </a:lnTo>
                  <a:lnTo>
                    <a:pt x="2410542" y="2495147"/>
                  </a:lnTo>
                  <a:lnTo>
                    <a:pt x="2410542" y="2473049"/>
                  </a:lnTo>
                  <a:lnTo>
                    <a:pt x="2410542" y="2445615"/>
                  </a:lnTo>
                  <a:lnTo>
                    <a:pt x="2410542" y="2423517"/>
                  </a:lnTo>
                  <a:lnTo>
                    <a:pt x="2410542" y="2332532"/>
                  </a:lnTo>
                  <a:lnTo>
                    <a:pt x="2410542" y="2310433"/>
                  </a:lnTo>
                  <a:lnTo>
                    <a:pt x="2410542" y="2304647"/>
                  </a:lnTo>
                  <a:lnTo>
                    <a:pt x="2410542" y="2282549"/>
                  </a:lnTo>
                  <a:lnTo>
                    <a:pt x="2410542" y="2146721"/>
                  </a:lnTo>
                  <a:lnTo>
                    <a:pt x="2410542" y="2142032"/>
                  </a:lnTo>
                  <a:lnTo>
                    <a:pt x="2410542" y="2139925"/>
                  </a:lnTo>
                  <a:lnTo>
                    <a:pt x="2410542" y="2137864"/>
                  </a:lnTo>
                  <a:lnTo>
                    <a:pt x="2410542" y="2124622"/>
                  </a:lnTo>
                  <a:lnTo>
                    <a:pt x="2410542" y="2123432"/>
                  </a:lnTo>
                  <a:lnTo>
                    <a:pt x="2410542" y="2119933"/>
                  </a:lnTo>
                  <a:lnTo>
                    <a:pt x="2410542" y="2097049"/>
                  </a:lnTo>
                  <a:cubicBezTo>
                    <a:pt x="2410542" y="2073661"/>
                    <a:pt x="2410542" y="2037517"/>
                    <a:pt x="2410542" y="1981658"/>
                  </a:cubicBezTo>
                  <a:lnTo>
                    <a:pt x="2410542" y="1956221"/>
                  </a:lnTo>
                  <a:lnTo>
                    <a:pt x="2410542" y="1949425"/>
                  </a:lnTo>
                  <a:lnTo>
                    <a:pt x="2410542" y="1947364"/>
                  </a:lnTo>
                  <a:lnTo>
                    <a:pt x="2410542" y="1934122"/>
                  </a:lnTo>
                  <a:lnTo>
                    <a:pt x="2410542" y="1932932"/>
                  </a:lnTo>
                  <a:lnTo>
                    <a:pt x="2410542" y="1906549"/>
                  </a:lnTo>
                  <a:lnTo>
                    <a:pt x="2410542" y="1882214"/>
                  </a:lnTo>
                  <a:lnTo>
                    <a:pt x="2410542" y="1861030"/>
                  </a:lnTo>
                  <a:lnTo>
                    <a:pt x="2410542" y="1791158"/>
                  </a:lnTo>
                  <a:lnTo>
                    <a:pt x="2410542" y="1747978"/>
                  </a:lnTo>
                  <a:lnTo>
                    <a:pt x="2410542" y="1709102"/>
                  </a:lnTo>
                  <a:close/>
                  <a:moveTo>
                    <a:pt x="1261975" y="135606"/>
                  </a:moveTo>
                  <a:cubicBezTo>
                    <a:pt x="1219540" y="135606"/>
                    <a:pt x="1177106" y="144559"/>
                    <a:pt x="1145043" y="162467"/>
                  </a:cubicBezTo>
                  <a:cubicBezTo>
                    <a:pt x="1145043" y="162467"/>
                    <a:pt x="1145043" y="162467"/>
                    <a:pt x="230339" y="690261"/>
                  </a:cubicBezTo>
                  <a:cubicBezTo>
                    <a:pt x="166216" y="727960"/>
                    <a:pt x="113408" y="820324"/>
                    <a:pt x="113408" y="893838"/>
                  </a:cubicBezTo>
                  <a:lnTo>
                    <a:pt x="113408" y="1082390"/>
                  </a:lnTo>
                  <a:lnTo>
                    <a:pt x="2410542" y="1082390"/>
                  </a:lnTo>
                  <a:lnTo>
                    <a:pt x="2410542" y="893838"/>
                  </a:lnTo>
                  <a:cubicBezTo>
                    <a:pt x="2410542" y="820324"/>
                    <a:pt x="2357734" y="727960"/>
                    <a:pt x="2293610" y="690261"/>
                  </a:cubicBezTo>
                  <a:cubicBezTo>
                    <a:pt x="2293610" y="690261"/>
                    <a:pt x="2293610" y="690261"/>
                    <a:pt x="1378906" y="162467"/>
                  </a:cubicBezTo>
                  <a:cubicBezTo>
                    <a:pt x="1346844" y="144559"/>
                    <a:pt x="1304410" y="135606"/>
                    <a:pt x="1261975" y="135606"/>
                  </a:cubicBezTo>
                  <a:close/>
                  <a:moveTo>
                    <a:pt x="1261975" y="0"/>
                  </a:moveTo>
                  <a:cubicBezTo>
                    <a:pt x="1308600" y="0"/>
                    <a:pt x="1355224" y="9837"/>
                    <a:pt x="1390452" y="29513"/>
                  </a:cubicBezTo>
                  <a:cubicBezTo>
                    <a:pt x="2395472" y="609420"/>
                    <a:pt x="2395472" y="609420"/>
                    <a:pt x="2395472" y="609420"/>
                  </a:cubicBezTo>
                  <a:cubicBezTo>
                    <a:pt x="2465927" y="650842"/>
                    <a:pt x="2523949" y="752325"/>
                    <a:pt x="2523949" y="833098"/>
                  </a:cubicBezTo>
                  <a:cubicBezTo>
                    <a:pt x="2523949" y="1702959"/>
                    <a:pt x="2523949" y="1920424"/>
                    <a:pt x="2523949" y="1974790"/>
                  </a:cubicBezTo>
                  <a:lnTo>
                    <a:pt x="2523949" y="1976098"/>
                  </a:lnTo>
                  <a:lnTo>
                    <a:pt x="2523949" y="1990647"/>
                  </a:lnTo>
                  <a:lnTo>
                    <a:pt x="2523949" y="1992912"/>
                  </a:lnTo>
                  <a:lnTo>
                    <a:pt x="2523949" y="2000379"/>
                  </a:lnTo>
                  <a:lnTo>
                    <a:pt x="2523949" y="2180255"/>
                  </a:lnTo>
                  <a:lnTo>
                    <a:pt x="2523949" y="2204536"/>
                  </a:lnTo>
                  <a:lnTo>
                    <a:pt x="2523949" y="2358928"/>
                  </a:lnTo>
                  <a:lnTo>
                    <a:pt x="2523949" y="2383208"/>
                  </a:lnTo>
                  <a:lnTo>
                    <a:pt x="2523949" y="2513815"/>
                  </a:lnTo>
                  <a:lnTo>
                    <a:pt x="2523949" y="2538095"/>
                  </a:lnTo>
                  <a:lnTo>
                    <a:pt x="2523949" y="2646616"/>
                  </a:lnTo>
                  <a:lnTo>
                    <a:pt x="2523949" y="2670896"/>
                  </a:lnTo>
                  <a:lnTo>
                    <a:pt x="2523949" y="2759029"/>
                  </a:lnTo>
                  <a:lnTo>
                    <a:pt x="2523949" y="2783310"/>
                  </a:lnTo>
                  <a:lnTo>
                    <a:pt x="2523949" y="2852754"/>
                  </a:lnTo>
                  <a:lnTo>
                    <a:pt x="2523949" y="2877035"/>
                  </a:lnTo>
                  <a:lnTo>
                    <a:pt x="2523949" y="2929490"/>
                  </a:lnTo>
                  <a:lnTo>
                    <a:pt x="2523949" y="2953771"/>
                  </a:lnTo>
                  <a:lnTo>
                    <a:pt x="2523949" y="2990936"/>
                  </a:lnTo>
                  <a:lnTo>
                    <a:pt x="2523949" y="3015216"/>
                  </a:lnTo>
                  <a:lnTo>
                    <a:pt x="2523949" y="3074750"/>
                  </a:lnTo>
                  <a:lnTo>
                    <a:pt x="2523949" y="3099031"/>
                  </a:lnTo>
                  <a:lnTo>
                    <a:pt x="2523949" y="3117790"/>
                  </a:lnTo>
                  <a:cubicBezTo>
                    <a:pt x="2523949" y="3135912"/>
                    <a:pt x="2523949" y="3135912"/>
                    <a:pt x="2523949" y="3135912"/>
                  </a:cubicBezTo>
                  <a:lnTo>
                    <a:pt x="2523949" y="3142071"/>
                  </a:lnTo>
                  <a:lnTo>
                    <a:pt x="2523949" y="3143379"/>
                  </a:lnTo>
                  <a:lnTo>
                    <a:pt x="2523949" y="3157927"/>
                  </a:lnTo>
                  <a:lnTo>
                    <a:pt x="2523949" y="3160193"/>
                  </a:lnTo>
                  <a:lnTo>
                    <a:pt x="2523949" y="3347536"/>
                  </a:lnTo>
                  <a:lnTo>
                    <a:pt x="2523949" y="3402691"/>
                  </a:lnTo>
                  <a:lnTo>
                    <a:pt x="2523948" y="3402691"/>
                  </a:lnTo>
                  <a:lnTo>
                    <a:pt x="2523948" y="3411812"/>
                  </a:lnTo>
                  <a:cubicBezTo>
                    <a:pt x="2523948" y="3475886"/>
                    <a:pt x="2523948" y="3475886"/>
                    <a:pt x="2523948" y="3475886"/>
                  </a:cubicBezTo>
                  <a:cubicBezTo>
                    <a:pt x="2523948" y="3558730"/>
                    <a:pt x="2465926" y="3658142"/>
                    <a:pt x="2395471" y="3699565"/>
                  </a:cubicBezTo>
                  <a:cubicBezTo>
                    <a:pt x="1390451" y="4279472"/>
                    <a:pt x="1390451" y="4279472"/>
                    <a:pt x="1390451" y="4279472"/>
                  </a:cubicBezTo>
                  <a:cubicBezTo>
                    <a:pt x="1319996" y="4320893"/>
                    <a:pt x="1203952" y="4320893"/>
                    <a:pt x="1133497" y="4279472"/>
                  </a:cubicBezTo>
                  <a:cubicBezTo>
                    <a:pt x="128477" y="3699565"/>
                    <a:pt x="128477" y="3699565"/>
                    <a:pt x="128477" y="3699565"/>
                  </a:cubicBezTo>
                  <a:cubicBezTo>
                    <a:pt x="58022" y="3658142"/>
                    <a:pt x="0" y="3558730"/>
                    <a:pt x="0" y="3475886"/>
                  </a:cubicBezTo>
                  <a:lnTo>
                    <a:pt x="0" y="2884161"/>
                  </a:lnTo>
                  <a:lnTo>
                    <a:pt x="1" y="2884161"/>
                  </a:lnTo>
                  <a:lnTo>
                    <a:pt x="1" y="2000379"/>
                  </a:lnTo>
                  <a:lnTo>
                    <a:pt x="1" y="1992912"/>
                  </a:lnTo>
                  <a:lnTo>
                    <a:pt x="1" y="1976098"/>
                  </a:lnTo>
                  <a:lnTo>
                    <a:pt x="1" y="833098"/>
                  </a:lnTo>
                  <a:cubicBezTo>
                    <a:pt x="1" y="752325"/>
                    <a:pt x="58023" y="650842"/>
                    <a:pt x="128478" y="609420"/>
                  </a:cubicBezTo>
                  <a:cubicBezTo>
                    <a:pt x="1133498" y="29513"/>
                    <a:pt x="1133498" y="29513"/>
                    <a:pt x="1133498" y="29513"/>
                  </a:cubicBezTo>
                  <a:cubicBezTo>
                    <a:pt x="1168726" y="9837"/>
                    <a:pt x="1215350" y="0"/>
                    <a:pt x="1261975" y="0"/>
                  </a:cubicBezTo>
                  <a:close/>
                </a:path>
              </a:pathLst>
            </a:custGeom>
            <a:solidFill>
              <a:srgbClr val="8CBF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sz="2400"/>
            </a:p>
          </p:txBody>
        </p:sp>
        <p:sp>
          <p:nvSpPr>
            <p:cNvPr id="22" name="TextBox 29"/>
            <p:cNvSpPr txBox="1"/>
            <p:nvPr/>
          </p:nvSpPr>
          <p:spPr>
            <a:xfrm>
              <a:off x="1527139" y="4283315"/>
              <a:ext cx="1686244" cy="1524000"/>
            </a:xfrm>
            <a:prstGeom prst="rect">
              <a:avLst/>
            </a:prstGeom>
            <a:noFill/>
          </p:spPr>
          <p:txBody>
            <a:bodyPr bIns="0" lIns="0" rIns="0" rtlCol="0" tIns="0" wrap="square">
              <a:spAutoFit/>
            </a:bodyPr>
            <a:lstStyle/>
            <a:p>
              <a:pPr algn="just">
                <a:lnSpc>
                  <a:spcPts val="2000"/>
                </a:lnSpc>
              </a:pPr>
              <a:r>
                <a:rPr altLang="en-US" lang="zh-CN" sz="1600">
                  <a:solidFill>
                    <a:schemeClr val="tx1">
                      <a:lumMod val="75000"/>
                      <a:lumOff val="25000"/>
                    </a:schemeClr>
                  </a:solidFill>
                  <a:latin charset="-122" panose="020b0503020204020204" typeface="微软雅黑"/>
                  <a:ea charset="-122" panose="020b0503020204020204" typeface="微软雅黑"/>
                </a:rPr>
                <a:t>点击输入简要文字内容，文字内容需概括精炼，言简意赅的说明分项内容言简意赅的说明分项内容</a:t>
              </a:r>
            </a:p>
          </p:txBody>
        </p:sp>
        <p:sp>
          <p:nvSpPr>
            <p:cNvPr id="23" name="TextBox 30"/>
            <p:cNvSpPr txBox="1"/>
            <p:nvPr/>
          </p:nvSpPr>
          <p:spPr>
            <a:xfrm>
              <a:off x="1416063" y="3366930"/>
              <a:ext cx="2216171" cy="426720"/>
            </a:xfrm>
            <a:prstGeom prst="rect">
              <a:avLst/>
            </a:prstGeom>
            <a:noFill/>
          </p:spPr>
          <p:txBody>
            <a:bodyPr bIns="0" lIns="0" rIns="0" rtlCol="0" tIns="0" wrap="square">
              <a:spAutoFit/>
            </a:bodyPr>
            <a:lstStyle/>
            <a:p>
              <a:r>
                <a:rPr altLang="en-US" b="1" lang="zh-CN" smtClean="0" sz="2800">
                  <a:solidFill>
                    <a:schemeClr val="bg1"/>
                  </a:solidFill>
                  <a:latin charset="-122" panose="020b0503020204020204" typeface="微软雅黑"/>
                  <a:ea charset="-122" panose="020b0503020204020204" typeface="微软雅黑"/>
                </a:rPr>
                <a:t>请输入标题</a:t>
              </a:r>
            </a:p>
          </p:txBody>
        </p:sp>
        <p:sp>
          <p:nvSpPr>
            <p:cNvPr id="24" name="TextBox 20"/>
            <p:cNvSpPr txBox="1"/>
            <p:nvPr/>
          </p:nvSpPr>
          <p:spPr>
            <a:xfrm>
              <a:off x="2062287" y="2551571"/>
              <a:ext cx="615950" cy="609600"/>
            </a:xfrm>
            <a:prstGeom prst="rect">
              <a:avLst/>
            </a:prstGeom>
            <a:noFill/>
          </p:spPr>
          <p:txBody>
            <a:bodyPr bIns="0" lIns="0" rIns="0" rtlCol="0" tIns="0" wrap="none">
              <a:spAutoFit/>
            </a:bodyPr>
            <a:lstStyle/>
            <a:p>
              <a:pPr algn="ctr"/>
              <a:r>
                <a:rPr altLang="zh-CN" lang="en-US" smtClean="0" spc="400" sz="4000">
                  <a:solidFill>
                    <a:srgbClr val="8CBF4A"/>
                  </a:solidFill>
                  <a:latin charset="0" panose="020b0503020202020204" pitchFamily="34" typeface="Agency FB"/>
                  <a:ea charset="-122" panose="020b0503020204020204" typeface="微软雅黑"/>
                </a:rPr>
                <a:t>04</a:t>
              </a:r>
            </a:p>
          </p:txBody>
        </p:sp>
      </p:grpSp>
      <p:grpSp>
        <p:nvGrpSpPr>
          <p:cNvPr id="25" name="组合 24"/>
          <p:cNvGrpSpPr/>
          <p:nvPr/>
        </p:nvGrpSpPr>
        <p:grpSpPr>
          <a:xfrm>
            <a:off x="3409707" y="1999558"/>
            <a:ext cx="2523949" cy="4310537"/>
            <a:chOff x="1108288" y="2186627"/>
            <a:chExt cx="2523949" cy="4310537"/>
          </a:xfrm>
        </p:grpSpPr>
        <p:sp>
          <p:nvSpPr>
            <p:cNvPr id="26" name="任意多边形 25"/>
            <p:cNvSpPr/>
            <p:nvPr/>
          </p:nvSpPr>
          <p:spPr>
            <a:xfrm>
              <a:off x="1108288" y="2186627"/>
              <a:ext cx="2523949" cy="4310537"/>
            </a:xfrm>
            <a:custGeom>
              <a:gdLst>
                <a:gd fmla="*/ 113408 w 2523949" name="connsiteX0"/>
                <a:gd fmla="*/ 1709102 h 4310537" name="connsiteY0"/>
                <a:gd fmla="*/ 113408 w 2523949" name="connsiteX1"/>
                <a:gd fmla="*/ 1934122 h 4310537" name="connsiteY1"/>
                <a:gd fmla="*/ 113408 w 2523949" name="connsiteX2"/>
                <a:gd fmla="*/ 1949425 h 4310537" name="connsiteY2"/>
                <a:gd fmla="*/ 113408 w 2523949" name="connsiteX3"/>
                <a:gd fmla="*/ 1956221 h 4310537" name="connsiteY3"/>
                <a:gd fmla="*/ 113408 w 2523949" name="connsiteX4"/>
                <a:gd fmla="*/ 2124622 h 4310537" name="connsiteY4"/>
                <a:gd fmla="*/ 113408 w 2523949" name="connsiteX5"/>
                <a:gd fmla="*/ 2139925 h 4310537" name="connsiteY5"/>
                <a:gd fmla="*/ 113408 w 2523949" name="connsiteX6"/>
                <a:gd fmla="*/ 2146721 h 4310537" name="connsiteY6"/>
                <a:gd fmla="*/ 113408 w 2523949" name="connsiteX7"/>
                <a:gd fmla="*/ 2989710 h 4310537" name="connsiteY7"/>
                <a:gd fmla="*/ 113408 w 2523949" name="connsiteX8"/>
                <a:gd fmla="*/ 2996506 h 4310537" name="connsiteY8"/>
                <a:gd fmla="*/ 113408 w 2523949" name="connsiteX9"/>
                <a:gd fmla="*/ 3011809 h 4310537" name="connsiteY9"/>
                <a:gd fmla="*/ 113408 w 2523949" name="connsiteX10"/>
                <a:gd fmla="*/ 3180210 h 4310537" name="connsiteY10"/>
                <a:gd fmla="*/ 113408 w 2523949" name="connsiteX11"/>
                <a:gd fmla="*/ 3187006 h 4310537" name="connsiteY11"/>
                <a:gd fmla="*/ 113408 w 2523949" name="connsiteX12"/>
                <a:gd fmla="*/ 3202309 h 4310537" name="connsiteY12"/>
                <a:gd fmla="*/ 113408 w 2523949" name="connsiteX13"/>
                <a:gd fmla="*/ 3402691 h 4310537" name="connsiteY13"/>
                <a:gd fmla="*/ 113407 w 2523949" name="connsiteX14"/>
                <a:gd fmla="*/ 3402691 h 4310537" name="connsiteY14"/>
                <a:gd fmla="*/ 113407 w 2523949" name="connsiteX15"/>
                <a:gd fmla="*/ 3415286 h 4310537" name="connsiteY15"/>
                <a:gd fmla="*/ 230338 w 2523949" name="connsiteX16"/>
                <a:gd fmla="*/ 3618864 h 4310537" name="connsiteY16"/>
                <a:gd fmla="*/ 1145042 w 2523949" name="connsiteX17"/>
                <a:gd fmla="*/ 4146658 h 4310537" name="connsiteY17"/>
                <a:gd fmla="*/ 1378905 w 2523949" name="connsiteX18"/>
                <a:gd fmla="*/ 4146658 h 4310537" name="connsiteY18"/>
                <a:gd fmla="*/ 2293609 w 2523949" name="connsiteX19"/>
                <a:gd fmla="*/ 3618864 h 4310537" name="connsiteY19"/>
                <a:gd fmla="*/ 2410541 w 2523949" name="connsiteX20"/>
                <a:gd fmla="*/ 3415286 h 4310537" name="connsiteY20"/>
                <a:gd fmla="*/ 2410541 w 2523949" name="connsiteX21"/>
                <a:gd fmla="*/ 3306564 h 4310537" name="connsiteY21"/>
                <a:gd fmla="*/ 2410541 w 2523949" name="connsiteX22"/>
                <a:gd fmla="*/ 3224786 h 4310537" name="connsiteY22"/>
                <a:gd fmla="*/ 2410541 w 2523949" name="connsiteX23"/>
                <a:gd fmla="*/ 3223087 h 4310537" name="connsiteY23"/>
                <a:gd fmla="*/ 2410541 w 2523949" name="connsiteX24"/>
                <a:gd fmla="*/ 3211196 h 4310537" name="connsiteY24"/>
                <a:gd fmla="*/ 2410541 w 2523949" name="connsiteX25"/>
                <a:gd fmla="*/ 3202938 h 4310537" name="connsiteY25"/>
                <a:gd fmla="*/ 2410541 w 2523949" name="connsiteX26"/>
                <a:gd fmla="*/ 3178919 h 4310537" name="connsiteY26"/>
                <a:gd fmla="*/ 2410541 w 2523949" name="connsiteX27"/>
                <a:gd fmla="*/ 3116064 h 4310537" name="connsiteY27"/>
                <a:gd fmla="*/ 2410541 w 2523949" name="connsiteX28"/>
                <a:gd fmla="*/ 3048349 h 4310537" name="connsiteY28"/>
                <a:gd fmla="*/ 2410541 w 2523949" name="connsiteX29"/>
                <a:gd fmla="*/ 3012438 h 4310537" name="connsiteY29"/>
                <a:gd fmla="*/ 2410541 w 2523949" name="connsiteX30"/>
                <a:gd fmla="*/ 2948758 h 4310537" name="connsiteY30"/>
                <a:gd fmla="*/ 2410541 w 2523949" name="connsiteX31"/>
                <a:gd fmla="*/ 2884161 h 4310537" name="connsiteY31"/>
                <a:gd fmla="*/ 2410542 w 2523949" name="connsiteX32"/>
                <a:gd fmla="*/ 2884161 h 4310537" name="connsiteY32"/>
                <a:gd fmla="*/ 2410542 w 2523949" name="connsiteX33"/>
                <a:gd fmla="*/ 2879860 h 4310537" name="connsiteY33"/>
                <a:gd fmla="*/ 2410542 w 2523949" name="connsiteX34"/>
                <a:gd fmla="*/ 2859294 h 4310537" name="connsiteY34"/>
                <a:gd fmla="*/ 2410542 w 2523949" name="connsiteX35"/>
                <a:gd fmla="*/ 2857762 h 4310537" name="connsiteY35"/>
                <a:gd fmla="*/ 2410542 w 2523949" name="connsiteX36"/>
                <a:gd fmla="*/ 2837195 h 4310537" name="connsiteY36"/>
                <a:gd fmla="*/ 2410542 w 2523949" name="connsiteX37"/>
                <a:gd fmla="*/ 2823937 h 4310537" name="connsiteY37"/>
                <a:gd fmla="*/ 2410542 w 2523949" name="connsiteX38"/>
                <a:gd fmla="*/ 2801838 h 4310537" name="connsiteY38"/>
                <a:gd fmla="*/ 2410542 w 2523949" name="connsiteX39"/>
                <a:gd fmla="*/ 2756982 h 4310537" name="connsiteY39"/>
                <a:gd fmla="*/ 2410542 w 2523949" name="connsiteX40"/>
                <a:gd fmla="*/ 2754097 h 4310537" name="connsiteY40"/>
                <a:gd fmla="*/ 2410542 w 2523949" name="connsiteX41"/>
                <a:gd fmla="*/ 2734884 h 4310537" name="connsiteY41"/>
                <a:gd fmla="*/ 2410542 w 2523949" name="connsiteX42"/>
                <a:gd fmla="*/ 2731998 h 4310537" name="connsiteY42"/>
                <a:gd fmla="*/ 2410542 w 2523949" name="connsiteX43"/>
                <a:gd fmla="*/ 2668794 h 4310537" name="connsiteY43"/>
                <a:gd fmla="*/ 2410542 w 2523949" name="connsiteX44"/>
                <a:gd fmla="*/ 2646695 h 4310537" name="connsiteY44"/>
                <a:gd fmla="*/ 2410542 w 2523949" name="connsiteX45"/>
                <a:gd fmla="*/ 2636115 h 4310537" name="connsiteY45"/>
                <a:gd fmla="*/ 2410542 w 2523949" name="connsiteX46"/>
                <a:gd fmla="*/ 2614017 h 4310537" name="connsiteY46"/>
                <a:gd fmla="*/ 2410542 w 2523949" name="connsiteX47"/>
                <a:gd fmla="*/ 2566482 h 4310537" name="connsiteY47"/>
                <a:gd fmla="*/ 2410542 w 2523949" name="connsiteX48"/>
                <a:gd fmla="*/ 2544384 h 4310537" name="connsiteY48"/>
                <a:gd fmla="*/ 2410542 w 2523949" name="connsiteX49"/>
                <a:gd fmla="*/ 2495147 h 4310537" name="connsiteY49"/>
                <a:gd fmla="*/ 2410542 w 2523949" name="connsiteX50"/>
                <a:gd fmla="*/ 2473049 h 4310537" name="connsiteY50"/>
                <a:gd fmla="*/ 2410542 w 2523949" name="connsiteX51"/>
                <a:gd fmla="*/ 2445615 h 4310537" name="connsiteY51"/>
                <a:gd fmla="*/ 2410542 w 2523949" name="connsiteX52"/>
                <a:gd fmla="*/ 2423517 h 4310537" name="connsiteY52"/>
                <a:gd fmla="*/ 2410542 w 2523949" name="connsiteX53"/>
                <a:gd fmla="*/ 2332532 h 4310537" name="connsiteY53"/>
                <a:gd fmla="*/ 2410542 w 2523949" name="connsiteX54"/>
                <a:gd fmla="*/ 2310433 h 4310537" name="connsiteY54"/>
                <a:gd fmla="*/ 2410542 w 2523949" name="connsiteX55"/>
                <a:gd fmla="*/ 2304647 h 4310537" name="connsiteY55"/>
                <a:gd fmla="*/ 2410542 w 2523949" name="connsiteX56"/>
                <a:gd fmla="*/ 2282549 h 4310537" name="connsiteY56"/>
                <a:gd fmla="*/ 2410542 w 2523949" name="connsiteX57"/>
                <a:gd fmla="*/ 2146721 h 4310537" name="connsiteY57"/>
                <a:gd fmla="*/ 2410542 w 2523949" name="connsiteX58"/>
                <a:gd fmla="*/ 2142032 h 4310537" name="connsiteY58"/>
                <a:gd fmla="*/ 2410542 w 2523949" name="connsiteX59"/>
                <a:gd fmla="*/ 2139925 h 4310537" name="connsiteY59"/>
                <a:gd fmla="*/ 2410542 w 2523949" name="connsiteX60"/>
                <a:gd fmla="*/ 2137864 h 4310537" name="connsiteY60"/>
                <a:gd fmla="*/ 2410542 w 2523949" name="connsiteX61"/>
                <a:gd fmla="*/ 2124622 h 4310537" name="connsiteY61"/>
                <a:gd fmla="*/ 2410542 w 2523949" name="connsiteX62"/>
                <a:gd fmla="*/ 2123432 h 4310537" name="connsiteY62"/>
                <a:gd fmla="*/ 2410542 w 2523949" name="connsiteX63"/>
                <a:gd fmla="*/ 2119933 h 4310537" name="connsiteY63"/>
                <a:gd fmla="*/ 2410542 w 2523949" name="connsiteX64"/>
                <a:gd fmla="*/ 2097049 h 4310537" name="connsiteY64"/>
                <a:gd fmla="*/ 2410542 w 2523949" name="connsiteX65"/>
                <a:gd fmla="*/ 1981658 h 4310537" name="connsiteY65"/>
                <a:gd fmla="*/ 2410542 w 2523949" name="connsiteX66"/>
                <a:gd fmla="*/ 1956221 h 4310537" name="connsiteY66"/>
                <a:gd fmla="*/ 2410542 w 2523949" name="connsiteX67"/>
                <a:gd fmla="*/ 1949425 h 4310537" name="connsiteY67"/>
                <a:gd fmla="*/ 2410542 w 2523949" name="connsiteX68"/>
                <a:gd fmla="*/ 1947364 h 4310537" name="connsiteY68"/>
                <a:gd fmla="*/ 2410542 w 2523949" name="connsiteX69"/>
                <a:gd fmla="*/ 1934122 h 4310537" name="connsiteY69"/>
                <a:gd fmla="*/ 2410542 w 2523949" name="connsiteX70"/>
                <a:gd fmla="*/ 1932932 h 4310537" name="connsiteY70"/>
                <a:gd fmla="*/ 2410542 w 2523949" name="connsiteX71"/>
                <a:gd fmla="*/ 1906549 h 4310537" name="connsiteY71"/>
                <a:gd fmla="*/ 2410542 w 2523949" name="connsiteX72"/>
                <a:gd fmla="*/ 1882214 h 4310537" name="connsiteY72"/>
                <a:gd fmla="*/ 2410542 w 2523949" name="connsiteX73"/>
                <a:gd fmla="*/ 1861030 h 4310537" name="connsiteY73"/>
                <a:gd fmla="*/ 2410542 w 2523949" name="connsiteX74"/>
                <a:gd fmla="*/ 1791158 h 4310537" name="connsiteY74"/>
                <a:gd fmla="*/ 2410542 w 2523949" name="connsiteX75"/>
                <a:gd fmla="*/ 1747978 h 4310537" name="connsiteY75"/>
                <a:gd fmla="*/ 2410542 w 2523949" name="connsiteX76"/>
                <a:gd fmla="*/ 1709102 h 4310537" name="connsiteY76"/>
                <a:gd fmla="*/ 1261975 w 2523949" name="connsiteX77"/>
                <a:gd fmla="*/ 135606 h 4310537" name="connsiteY77"/>
                <a:gd fmla="*/ 1145043 w 2523949" name="connsiteX78"/>
                <a:gd fmla="*/ 162467 h 4310537" name="connsiteY78"/>
                <a:gd fmla="*/ 230339 w 2523949" name="connsiteX79"/>
                <a:gd fmla="*/ 690261 h 4310537" name="connsiteY79"/>
                <a:gd fmla="*/ 113408 w 2523949" name="connsiteX80"/>
                <a:gd fmla="*/ 893838 h 4310537" name="connsiteY80"/>
                <a:gd fmla="*/ 113408 w 2523949" name="connsiteX81"/>
                <a:gd fmla="*/ 1082390 h 4310537" name="connsiteY81"/>
                <a:gd fmla="*/ 2410542 w 2523949" name="connsiteX82"/>
                <a:gd fmla="*/ 1082390 h 4310537" name="connsiteY82"/>
                <a:gd fmla="*/ 2410542 w 2523949" name="connsiteX83"/>
                <a:gd fmla="*/ 893838 h 4310537" name="connsiteY83"/>
                <a:gd fmla="*/ 2293610 w 2523949" name="connsiteX84"/>
                <a:gd fmla="*/ 690261 h 4310537" name="connsiteY84"/>
                <a:gd fmla="*/ 1378906 w 2523949" name="connsiteX85"/>
                <a:gd fmla="*/ 162467 h 4310537" name="connsiteY85"/>
                <a:gd fmla="*/ 1261975 w 2523949" name="connsiteX86"/>
                <a:gd fmla="*/ 135606 h 4310537" name="connsiteY86"/>
                <a:gd fmla="*/ 1261975 w 2523949" name="connsiteX87"/>
                <a:gd fmla="*/ 0 h 4310537" name="connsiteY87"/>
                <a:gd fmla="*/ 1390452 w 2523949" name="connsiteX88"/>
                <a:gd fmla="*/ 29513 h 4310537" name="connsiteY88"/>
                <a:gd fmla="*/ 2395472 w 2523949" name="connsiteX89"/>
                <a:gd fmla="*/ 609420 h 4310537" name="connsiteY89"/>
                <a:gd fmla="*/ 2523949 w 2523949" name="connsiteX90"/>
                <a:gd fmla="*/ 833098 h 4310537" name="connsiteY90"/>
                <a:gd fmla="*/ 2523949 w 2523949" name="connsiteX91"/>
                <a:gd fmla="*/ 1974790 h 4310537" name="connsiteY91"/>
                <a:gd fmla="*/ 2523949 w 2523949" name="connsiteX92"/>
                <a:gd fmla="*/ 1976098 h 4310537" name="connsiteY92"/>
                <a:gd fmla="*/ 2523949 w 2523949" name="connsiteX93"/>
                <a:gd fmla="*/ 1990647 h 4310537" name="connsiteY93"/>
                <a:gd fmla="*/ 2523949 w 2523949" name="connsiteX94"/>
                <a:gd fmla="*/ 1992912 h 4310537" name="connsiteY94"/>
                <a:gd fmla="*/ 2523949 w 2523949" name="connsiteX95"/>
                <a:gd fmla="*/ 2000379 h 4310537" name="connsiteY95"/>
                <a:gd fmla="*/ 2523949 w 2523949" name="connsiteX96"/>
                <a:gd fmla="*/ 2180255 h 4310537" name="connsiteY96"/>
                <a:gd fmla="*/ 2523949 w 2523949" name="connsiteX97"/>
                <a:gd fmla="*/ 2204536 h 4310537" name="connsiteY97"/>
                <a:gd fmla="*/ 2523949 w 2523949" name="connsiteX98"/>
                <a:gd fmla="*/ 2358928 h 4310537" name="connsiteY98"/>
                <a:gd fmla="*/ 2523949 w 2523949" name="connsiteX99"/>
                <a:gd fmla="*/ 2383208 h 4310537" name="connsiteY99"/>
                <a:gd fmla="*/ 2523949 w 2523949" name="connsiteX100"/>
                <a:gd fmla="*/ 2513815 h 4310537" name="connsiteY100"/>
                <a:gd fmla="*/ 2523949 w 2523949" name="connsiteX101"/>
                <a:gd fmla="*/ 2538095 h 4310537" name="connsiteY101"/>
                <a:gd fmla="*/ 2523949 w 2523949" name="connsiteX102"/>
                <a:gd fmla="*/ 2646616 h 4310537" name="connsiteY102"/>
                <a:gd fmla="*/ 2523949 w 2523949" name="connsiteX103"/>
                <a:gd fmla="*/ 2670896 h 4310537" name="connsiteY103"/>
                <a:gd fmla="*/ 2523949 w 2523949" name="connsiteX104"/>
                <a:gd fmla="*/ 2759029 h 4310537" name="connsiteY104"/>
                <a:gd fmla="*/ 2523949 w 2523949" name="connsiteX105"/>
                <a:gd fmla="*/ 2783310 h 4310537" name="connsiteY105"/>
                <a:gd fmla="*/ 2523949 w 2523949" name="connsiteX106"/>
                <a:gd fmla="*/ 2852754 h 4310537" name="connsiteY106"/>
                <a:gd fmla="*/ 2523949 w 2523949" name="connsiteX107"/>
                <a:gd fmla="*/ 2877035 h 4310537" name="connsiteY107"/>
                <a:gd fmla="*/ 2523949 w 2523949" name="connsiteX108"/>
                <a:gd fmla="*/ 2929490 h 4310537" name="connsiteY108"/>
                <a:gd fmla="*/ 2523949 w 2523949" name="connsiteX109"/>
                <a:gd fmla="*/ 2953771 h 4310537" name="connsiteY109"/>
                <a:gd fmla="*/ 2523949 w 2523949" name="connsiteX110"/>
                <a:gd fmla="*/ 2990936 h 4310537" name="connsiteY110"/>
                <a:gd fmla="*/ 2523949 w 2523949" name="connsiteX111"/>
                <a:gd fmla="*/ 3015216 h 4310537" name="connsiteY111"/>
                <a:gd fmla="*/ 2523949 w 2523949" name="connsiteX112"/>
                <a:gd fmla="*/ 3074750 h 4310537" name="connsiteY112"/>
                <a:gd fmla="*/ 2523949 w 2523949" name="connsiteX113"/>
                <a:gd fmla="*/ 3099031 h 4310537" name="connsiteY113"/>
                <a:gd fmla="*/ 2523949 w 2523949" name="connsiteX114"/>
                <a:gd fmla="*/ 3117790 h 4310537" name="connsiteY114"/>
                <a:gd fmla="*/ 2523949 w 2523949" name="connsiteX115"/>
                <a:gd fmla="*/ 3135912 h 4310537" name="connsiteY115"/>
                <a:gd fmla="*/ 2523949 w 2523949" name="connsiteX116"/>
                <a:gd fmla="*/ 3142071 h 4310537" name="connsiteY116"/>
                <a:gd fmla="*/ 2523949 w 2523949" name="connsiteX117"/>
                <a:gd fmla="*/ 3143379 h 4310537" name="connsiteY117"/>
                <a:gd fmla="*/ 2523949 w 2523949" name="connsiteX118"/>
                <a:gd fmla="*/ 3157927 h 4310537" name="connsiteY118"/>
                <a:gd fmla="*/ 2523949 w 2523949" name="connsiteX119"/>
                <a:gd fmla="*/ 3160193 h 4310537" name="connsiteY119"/>
                <a:gd fmla="*/ 2523949 w 2523949" name="connsiteX120"/>
                <a:gd fmla="*/ 3347536 h 4310537" name="connsiteY120"/>
                <a:gd fmla="*/ 2523949 w 2523949" name="connsiteX121"/>
                <a:gd fmla="*/ 3402691 h 4310537" name="connsiteY121"/>
                <a:gd fmla="*/ 2523948 w 2523949" name="connsiteX122"/>
                <a:gd fmla="*/ 3402691 h 4310537" name="connsiteY122"/>
                <a:gd fmla="*/ 2523948 w 2523949" name="connsiteX123"/>
                <a:gd fmla="*/ 3411812 h 4310537" name="connsiteY123"/>
                <a:gd fmla="*/ 2523948 w 2523949" name="connsiteX124"/>
                <a:gd fmla="*/ 3475886 h 4310537" name="connsiteY124"/>
                <a:gd fmla="*/ 2395471 w 2523949" name="connsiteX125"/>
                <a:gd fmla="*/ 3699565 h 4310537" name="connsiteY125"/>
                <a:gd fmla="*/ 1390451 w 2523949" name="connsiteX126"/>
                <a:gd fmla="*/ 4279472 h 4310537" name="connsiteY126"/>
                <a:gd fmla="*/ 1133497 w 2523949" name="connsiteX127"/>
                <a:gd fmla="*/ 4279472 h 4310537" name="connsiteY127"/>
                <a:gd fmla="*/ 128477 w 2523949" name="connsiteX128"/>
                <a:gd fmla="*/ 3699565 h 4310537" name="connsiteY128"/>
                <a:gd fmla="*/ 0 w 2523949" name="connsiteX129"/>
                <a:gd fmla="*/ 3475886 h 4310537" name="connsiteY129"/>
                <a:gd fmla="*/ 0 w 2523949" name="connsiteX130"/>
                <a:gd fmla="*/ 2884161 h 4310537" name="connsiteY130"/>
                <a:gd fmla="*/ 1 w 2523949" name="connsiteX131"/>
                <a:gd fmla="*/ 2884161 h 4310537" name="connsiteY131"/>
                <a:gd fmla="*/ 1 w 2523949" name="connsiteX132"/>
                <a:gd fmla="*/ 2000379 h 4310537" name="connsiteY132"/>
                <a:gd fmla="*/ 1 w 2523949" name="connsiteX133"/>
                <a:gd fmla="*/ 1992912 h 4310537" name="connsiteY133"/>
                <a:gd fmla="*/ 1 w 2523949" name="connsiteX134"/>
                <a:gd fmla="*/ 1976098 h 4310537" name="connsiteY134"/>
                <a:gd fmla="*/ 1 w 2523949" name="connsiteX135"/>
                <a:gd fmla="*/ 833098 h 4310537" name="connsiteY135"/>
                <a:gd fmla="*/ 128478 w 2523949" name="connsiteX136"/>
                <a:gd fmla="*/ 609420 h 4310537" name="connsiteY136"/>
                <a:gd fmla="*/ 1133498 w 2523949" name="connsiteX137"/>
                <a:gd fmla="*/ 29513 h 4310537" name="connsiteY137"/>
                <a:gd fmla="*/ 1261975 w 2523949" name="connsiteX138"/>
                <a:gd fmla="*/ 0 h 4310537" name="connsiteY13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b="b" l="l" r="r" t="t"/>
              <a:pathLst>
                <a:path h="4310537" w="2523949">
                  <a:moveTo>
                    <a:pt x="113408" y="1709102"/>
                  </a:moveTo>
                  <a:lnTo>
                    <a:pt x="113408" y="1934122"/>
                  </a:lnTo>
                  <a:lnTo>
                    <a:pt x="113408" y="1949425"/>
                  </a:lnTo>
                  <a:lnTo>
                    <a:pt x="113408" y="1956221"/>
                  </a:lnTo>
                  <a:lnTo>
                    <a:pt x="113408" y="2124622"/>
                  </a:lnTo>
                  <a:lnTo>
                    <a:pt x="113408" y="2139925"/>
                  </a:lnTo>
                  <a:lnTo>
                    <a:pt x="113408" y="2146721"/>
                  </a:lnTo>
                  <a:lnTo>
                    <a:pt x="113408" y="2989710"/>
                  </a:lnTo>
                  <a:lnTo>
                    <a:pt x="113408" y="2996506"/>
                  </a:lnTo>
                  <a:lnTo>
                    <a:pt x="113408" y="3011809"/>
                  </a:lnTo>
                  <a:lnTo>
                    <a:pt x="113408" y="3180210"/>
                  </a:lnTo>
                  <a:lnTo>
                    <a:pt x="113408" y="3187006"/>
                  </a:lnTo>
                  <a:lnTo>
                    <a:pt x="113408" y="3202309"/>
                  </a:lnTo>
                  <a:lnTo>
                    <a:pt x="113408" y="3402691"/>
                  </a:lnTo>
                  <a:lnTo>
                    <a:pt x="113407" y="3402691"/>
                  </a:lnTo>
                  <a:lnTo>
                    <a:pt x="113407" y="3415286"/>
                  </a:lnTo>
                  <a:cubicBezTo>
                    <a:pt x="113407" y="3490685"/>
                    <a:pt x="166215" y="3581164"/>
                    <a:pt x="230338" y="3618864"/>
                  </a:cubicBezTo>
                  <a:cubicBezTo>
                    <a:pt x="230338" y="3618864"/>
                    <a:pt x="230338" y="3618864"/>
                    <a:pt x="1145042" y="4146658"/>
                  </a:cubicBezTo>
                  <a:cubicBezTo>
                    <a:pt x="1209166" y="4184357"/>
                    <a:pt x="1314782" y="4184357"/>
                    <a:pt x="1378905" y="4146658"/>
                  </a:cubicBezTo>
                  <a:cubicBezTo>
                    <a:pt x="1378905" y="4146658"/>
                    <a:pt x="1378905" y="4146658"/>
                    <a:pt x="2293609" y="3618864"/>
                  </a:cubicBezTo>
                  <a:cubicBezTo>
                    <a:pt x="2357733" y="3581164"/>
                    <a:pt x="2410541" y="3490685"/>
                    <a:pt x="2410541" y="3415286"/>
                  </a:cubicBezTo>
                  <a:cubicBezTo>
                    <a:pt x="2410541" y="3415286"/>
                    <a:pt x="2410541" y="3415286"/>
                    <a:pt x="2410541" y="3306564"/>
                  </a:cubicBezTo>
                  <a:lnTo>
                    <a:pt x="2410541" y="3224786"/>
                  </a:lnTo>
                  <a:lnTo>
                    <a:pt x="2410541" y="3223087"/>
                  </a:lnTo>
                  <a:lnTo>
                    <a:pt x="2410541" y="3211196"/>
                  </a:lnTo>
                  <a:lnTo>
                    <a:pt x="2410541" y="3202938"/>
                  </a:lnTo>
                  <a:lnTo>
                    <a:pt x="2410541" y="3178919"/>
                  </a:lnTo>
                  <a:lnTo>
                    <a:pt x="2410541" y="3116064"/>
                  </a:lnTo>
                  <a:lnTo>
                    <a:pt x="2410541" y="3048349"/>
                  </a:lnTo>
                  <a:lnTo>
                    <a:pt x="2410541" y="3012438"/>
                  </a:lnTo>
                  <a:lnTo>
                    <a:pt x="2410541" y="2948758"/>
                  </a:lnTo>
                  <a:lnTo>
                    <a:pt x="2410541" y="2884161"/>
                  </a:lnTo>
                  <a:lnTo>
                    <a:pt x="2410542" y="2884161"/>
                  </a:lnTo>
                  <a:lnTo>
                    <a:pt x="2410542" y="2879860"/>
                  </a:lnTo>
                  <a:lnTo>
                    <a:pt x="2410542" y="2859294"/>
                  </a:lnTo>
                  <a:lnTo>
                    <a:pt x="2410542" y="2857762"/>
                  </a:lnTo>
                  <a:lnTo>
                    <a:pt x="2410542" y="2837195"/>
                  </a:lnTo>
                  <a:lnTo>
                    <a:pt x="2410542" y="2823937"/>
                  </a:lnTo>
                  <a:lnTo>
                    <a:pt x="2410542" y="2801838"/>
                  </a:lnTo>
                  <a:lnTo>
                    <a:pt x="2410542" y="2756982"/>
                  </a:lnTo>
                  <a:lnTo>
                    <a:pt x="2410542" y="2754097"/>
                  </a:lnTo>
                  <a:lnTo>
                    <a:pt x="2410542" y="2734884"/>
                  </a:lnTo>
                  <a:lnTo>
                    <a:pt x="2410542" y="2731998"/>
                  </a:lnTo>
                  <a:lnTo>
                    <a:pt x="2410542" y="2668794"/>
                  </a:lnTo>
                  <a:lnTo>
                    <a:pt x="2410542" y="2646695"/>
                  </a:lnTo>
                  <a:lnTo>
                    <a:pt x="2410542" y="2636115"/>
                  </a:lnTo>
                  <a:lnTo>
                    <a:pt x="2410542" y="2614017"/>
                  </a:lnTo>
                  <a:lnTo>
                    <a:pt x="2410542" y="2566482"/>
                  </a:lnTo>
                  <a:lnTo>
                    <a:pt x="2410542" y="2544384"/>
                  </a:lnTo>
                  <a:lnTo>
                    <a:pt x="2410542" y="2495147"/>
                  </a:lnTo>
                  <a:lnTo>
                    <a:pt x="2410542" y="2473049"/>
                  </a:lnTo>
                  <a:lnTo>
                    <a:pt x="2410542" y="2445615"/>
                  </a:lnTo>
                  <a:lnTo>
                    <a:pt x="2410542" y="2423517"/>
                  </a:lnTo>
                  <a:lnTo>
                    <a:pt x="2410542" y="2332532"/>
                  </a:lnTo>
                  <a:lnTo>
                    <a:pt x="2410542" y="2310433"/>
                  </a:lnTo>
                  <a:lnTo>
                    <a:pt x="2410542" y="2304647"/>
                  </a:lnTo>
                  <a:lnTo>
                    <a:pt x="2410542" y="2282549"/>
                  </a:lnTo>
                  <a:lnTo>
                    <a:pt x="2410542" y="2146721"/>
                  </a:lnTo>
                  <a:lnTo>
                    <a:pt x="2410542" y="2142032"/>
                  </a:lnTo>
                  <a:lnTo>
                    <a:pt x="2410542" y="2139925"/>
                  </a:lnTo>
                  <a:lnTo>
                    <a:pt x="2410542" y="2137864"/>
                  </a:lnTo>
                  <a:lnTo>
                    <a:pt x="2410542" y="2124622"/>
                  </a:lnTo>
                  <a:lnTo>
                    <a:pt x="2410542" y="2123432"/>
                  </a:lnTo>
                  <a:lnTo>
                    <a:pt x="2410542" y="2119933"/>
                  </a:lnTo>
                  <a:lnTo>
                    <a:pt x="2410542" y="2097049"/>
                  </a:lnTo>
                  <a:cubicBezTo>
                    <a:pt x="2410542" y="2073661"/>
                    <a:pt x="2410542" y="2037517"/>
                    <a:pt x="2410542" y="1981658"/>
                  </a:cubicBezTo>
                  <a:lnTo>
                    <a:pt x="2410542" y="1956221"/>
                  </a:lnTo>
                  <a:lnTo>
                    <a:pt x="2410542" y="1949425"/>
                  </a:lnTo>
                  <a:lnTo>
                    <a:pt x="2410542" y="1947364"/>
                  </a:lnTo>
                  <a:lnTo>
                    <a:pt x="2410542" y="1934122"/>
                  </a:lnTo>
                  <a:lnTo>
                    <a:pt x="2410542" y="1932932"/>
                  </a:lnTo>
                  <a:lnTo>
                    <a:pt x="2410542" y="1906549"/>
                  </a:lnTo>
                  <a:lnTo>
                    <a:pt x="2410542" y="1882214"/>
                  </a:lnTo>
                  <a:lnTo>
                    <a:pt x="2410542" y="1861030"/>
                  </a:lnTo>
                  <a:lnTo>
                    <a:pt x="2410542" y="1791158"/>
                  </a:lnTo>
                  <a:lnTo>
                    <a:pt x="2410542" y="1747978"/>
                  </a:lnTo>
                  <a:lnTo>
                    <a:pt x="2410542" y="1709102"/>
                  </a:lnTo>
                  <a:close/>
                  <a:moveTo>
                    <a:pt x="1261975" y="135606"/>
                  </a:moveTo>
                  <a:cubicBezTo>
                    <a:pt x="1219540" y="135606"/>
                    <a:pt x="1177106" y="144559"/>
                    <a:pt x="1145043" y="162467"/>
                  </a:cubicBezTo>
                  <a:cubicBezTo>
                    <a:pt x="1145043" y="162467"/>
                    <a:pt x="1145043" y="162467"/>
                    <a:pt x="230339" y="690261"/>
                  </a:cubicBezTo>
                  <a:cubicBezTo>
                    <a:pt x="166216" y="727960"/>
                    <a:pt x="113408" y="820324"/>
                    <a:pt x="113408" y="893838"/>
                  </a:cubicBezTo>
                  <a:lnTo>
                    <a:pt x="113408" y="1082390"/>
                  </a:lnTo>
                  <a:lnTo>
                    <a:pt x="2410542" y="1082390"/>
                  </a:lnTo>
                  <a:lnTo>
                    <a:pt x="2410542" y="893838"/>
                  </a:lnTo>
                  <a:cubicBezTo>
                    <a:pt x="2410542" y="820324"/>
                    <a:pt x="2357734" y="727960"/>
                    <a:pt x="2293610" y="690261"/>
                  </a:cubicBezTo>
                  <a:cubicBezTo>
                    <a:pt x="2293610" y="690261"/>
                    <a:pt x="2293610" y="690261"/>
                    <a:pt x="1378906" y="162467"/>
                  </a:cubicBezTo>
                  <a:cubicBezTo>
                    <a:pt x="1346844" y="144559"/>
                    <a:pt x="1304410" y="135606"/>
                    <a:pt x="1261975" y="135606"/>
                  </a:cubicBezTo>
                  <a:close/>
                  <a:moveTo>
                    <a:pt x="1261975" y="0"/>
                  </a:moveTo>
                  <a:cubicBezTo>
                    <a:pt x="1308600" y="0"/>
                    <a:pt x="1355224" y="9837"/>
                    <a:pt x="1390452" y="29513"/>
                  </a:cubicBezTo>
                  <a:cubicBezTo>
                    <a:pt x="2395472" y="609420"/>
                    <a:pt x="2395472" y="609420"/>
                    <a:pt x="2395472" y="609420"/>
                  </a:cubicBezTo>
                  <a:cubicBezTo>
                    <a:pt x="2465927" y="650842"/>
                    <a:pt x="2523949" y="752325"/>
                    <a:pt x="2523949" y="833098"/>
                  </a:cubicBezTo>
                  <a:cubicBezTo>
                    <a:pt x="2523949" y="1702959"/>
                    <a:pt x="2523949" y="1920424"/>
                    <a:pt x="2523949" y="1974790"/>
                  </a:cubicBezTo>
                  <a:lnTo>
                    <a:pt x="2523949" y="1976098"/>
                  </a:lnTo>
                  <a:lnTo>
                    <a:pt x="2523949" y="1990647"/>
                  </a:lnTo>
                  <a:lnTo>
                    <a:pt x="2523949" y="1992912"/>
                  </a:lnTo>
                  <a:lnTo>
                    <a:pt x="2523949" y="2000379"/>
                  </a:lnTo>
                  <a:lnTo>
                    <a:pt x="2523949" y="2180255"/>
                  </a:lnTo>
                  <a:lnTo>
                    <a:pt x="2523949" y="2204536"/>
                  </a:lnTo>
                  <a:lnTo>
                    <a:pt x="2523949" y="2358928"/>
                  </a:lnTo>
                  <a:lnTo>
                    <a:pt x="2523949" y="2383208"/>
                  </a:lnTo>
                  <a:lnTo>
                    <a:pt x="2523949" y="2513815"/>
                  </a:lnTo>
                  <a:lnTo>
                    <a:pt x="2523949" y="2538095"/>
                  </a:lnTo>
                  <a:lnTo>
                    <a:pt x="2523949" y="2646616"/>
                  </a:lnTo>
                  <a:lnTo>
                    <a:pt x="2523949" y="2670896"/>
                  </a:lnTo>
                  <a:lnTo>
                    <a:pt x="2523949" y="2759029"/>
                  </a:lnTo>
                  <a:lnTo>
                    <a:pt x="2523949" y="2783310"/>
                  </a:lnTo>
                  <a:lnTo>
                    <a:pt x="2523949" y="2852754"/>
                  </a:lnTo>
                  <a:lnTo>
                    <a:pt x="2523949" y="2877035"/>
                  </a:lnTo>
                  <a:lnTo>
                    <a:pt x="2523949" y="2929490"/>
                  </a:lnTo>
                  <a:lnTo>
                    <a:pt x="2523949" y="2953771"/>
                  </a:lnTo>
                  <a:lnTo>
                    <a:pt x="2523949" y="2990936"/>
                  </a:lnTo>
                  <a:lnTo>
                    <a:pt x="2523949" y="3015216"/>
                  </a:lnTo>
                  <a:lnTo>
                    <a:pt x="2523949" y="3074750"/>
                  </a:lnTo>
                  <a:lnTo>
                    <a:pt x="2523949" y="3099031"/>
                  </a:lnTo>
                  <a:lnTo>
                    <a:pt x="2523949" y="3117790"/>
                  </a:lnTo>
                  <a:cubicBezTo>
                    <a:pt x="2523949" y="3135912"/>
                    <a:pt x="2523949" y="3135912"/>
                    <a:pt x="2523949" y="3135912"/>
                  </a:cubicBezTo>
                  <a:lnTo>
                    <a:pt x="2523949" y="3142071"/>
                  </a:lnTo>
                  <a:lnTo>
                    <a:pt x="2523949" y="3143379"/>
                  </a:lnTo>
                  <a:lnTo>
                    <a:pt x="2523949" y="3157927"/>
                  </a:lnTo>
                  <a:lnTo>
                    <a:pt x="2523949" y="3160193"/>
                  </a:lnTo>
                  <a:lnTo>
                    <a:pt x="2523949" y="3347536"/>
                  </a:lnTo>
                  <a:lnTo>
                    <a:pt x="2523949" y="3402691"/>
                  </a:lnTo>
                  <a:lnTo>
                    <a:pt x="2523948" y="3402691"/>
                  </a:lnTo>
                  <a:lnTo>
                    <a:pt x="2523948" y="3411812"/>
                  </a:lnTo>
                  <a:cubicBezTo>
                    <a:pt x="2523948" y="3475886"/>
                    <a:pt x="2523948" y="3475886"/>
                    <a:pt x="2523948" y="3475886"/>
                  </a:cubicBezTo>
                  <a:cubicBezTo>
                    <a:pt x="2523948" y="3558730"/>
                    <a:pt x="2465926" y="3658142"/>
                    <a:pt x="2395471" y="3699565"/>
                  </a:cubicBezTo>
                  <a:cubicBezTo>
                    <a:pt x="1390451" y="4279472"/>
                    <a:pt x="1390451" y="4279472"/>
                    <a:pt x="1390451" y="4279472"/>
                  </a:cubicBezTo>
                  <a:cubicBezTo>
                    <a:pt x="1319996" y="4320893"/>
                    <a:pt x="1203952" y="4320893"/>
                    <a:pt x="1133497" y="4279472"/>
                  </a:cubicBezTo>
                  <a:cubicBezTo>
                    <a:pt x="128477" y="3699565"/>
                    <a:pt x="128477" y="3699565"/>
                    <a:pt x="128477" y="3699565"/>
                  </a:cubicBezTo>
                  <a:cubicBezTo>
                    <a:pt x="58022" y="3658142"/>
                    <a:pt x="0" y="3558730"/>
                    <a:pt x="0" y="3475886"/>
                  </a:cubicBezTo>
                  <a:lnTo>
                    <a:pt x="0" y="2884161"/>
                  </a:lnTo>
                  <a:lnTo>
                    <a:pt x="1" y="2884161"/>
                  </a:lnTo>
                  <a:lnTo>
                    <a:pt x="1" y="2000379"/>
                  </a:lnTo>
                  <a:lnTo>
                    <a:pt x="1" y="1992912"/>
                  </a:lnTo>
                  <a:lnTo>
                    <a:pt x="1" y="1976098"/>
                  </a:lnTo>
                  <a:lnTo>
                    <a:pt x="1" y="833098"/>
                  </a:lnTo>
                  <a:cubicBezTo>
                    <a:pt x="1" y="752325"/>
                    <a:pt x="58023" y="650842"/>
                    <a:pt x="128478" y="609420"/>
                  </a:cubicBezTo>
                  <a:cubicBezTo>
                    <a:pt x="1133498" y="29513"/>
                    <a:pt x="1133498" y="29513"/>
                    <a:pt x="1133498" y="29513"/>
                  </a:cubicBezTo>
                  <a:cubicBezTo>
                    <a:pt x="1168726" y="9837"/>
                    <a:pt x="1215350" y="0"/>
                    <a:pt x="1261975" y="0"/>
                  </a:cubicBezTo>
                  <a:close/>
                </a:path>
              </a:pathLst>
            </a:custGeom>
            <a:solidFill>
              <a:srgbClr val="8CBF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sz="2400"/>
            </a:p>
          </p:txBody>
        </p:sp>
        <p:sp>
          <p:nvSpPr>
            <p:cNvPr id="27" name="TextBox 29"/>
            <p:cNvSpPr txBox="1"/>
            <p:nvPr/>
          </p:nvSpPr>
          <p:spPr>
            <a:xfrm>
              <a:off x="1527139" y="4283315"/>
              <a:ext cx="1686244" cy="1524000"/>
            </a:xfrm>
            <a:prstGeom prst="rect">
              <a:avLst/>
            </a:prstGeom>
            <a:noFill/>
          </p:spPr>
          <p:txBody>
            <a:bodyPr bIns="0" lIns="0" rIns="0" rtlCol="0" tIns="0" wrap="square">
              <a:spAutoFit/>
            </a:bodyPr>
            <a:lstStyle/>
            <a:p>
              <a:pPr algn="just">
                <a:lnSpc>
                  <a:spcPts val="2000"/>
                </a:lnSpc>
              </a:pPr>
              <a:r>
                <a:rPr altLang="en-US" lang="zh-CN" sz="1600">
                  <a:solidFill>
                    <a:schemeClr val="tx1">
                      <a:lumMod val="75000"/>
                      <a:lumOff val="25000"/>
                    </a:schemeClr>
                  </a:solidFill>
                  <a:latin charset="-122" panose="020b0503020204020204" typeface="微软雅黑"/>
                  <a:ea charset="-122" panose="020b0503020204020204" typeface="微软雅黑"/>
                </a:rPr>
                <a:t>点击输入简要文字内容，文字内容需概括精炼，言简意赅的说明分项内容言简意赅的说明分项内容</a:t>
              </a:r>
            </a:p>
          </p:txBody>
        </p:sp>
        <p:sp>
          <p:nvSpPr>
            <p:cNvPr id="28" name="TextBox 30"/>
            <p:cNvSpPr txBox="1"/>
            <p:nvPr/>
          </p:nvSpPr>
          <p:spPr>
            <a:xfrm>
              <a:off x="1416063" y="3366930"/>
              <a:ext cx="2216171" cy="426720"/>
            </a:xfrm>
            <a:prstGeom prst="rect">
              <a:avLst/>
            </a:prstGeom>
            <a:noFill/>
          </p:spPr>
          <p:txBody>
            <a:bodyPr bIns="0" lIns="0" rIns="0" rtlCol="0" tIns="0" wrap="square">
              <a:spAutoFit/>
            </a:bodyPr>
            <a:lstStyle/>
            <a:p>
              <a:r>
                <a:rPr altLang="en-US" b="1" lang="zh-CN" smtClean="0" sz="2800">
                  <a:solidFill>
                    <a:schemeClr val="bg1"/>
                  </a:solidFill>
                  <a:latin charset="-122" panose="020b0503020204020204" typeface="微软雅黑"/>
                  <a:ea charset="-122" panose="020b0503020204020204" typeface="微软雅黑"/>
                </a:rPr>
                <a:t>请输入标题</a:t>
              </a:r>
            </a:p>
          </p:txBody>
        </p:sp>
        <p:sp>
          <p:nvSpPr>
            <p:cNvPr id="29" name="TextBox 20"/>
            <p:cNvSpPr txBox="1"/>
            <p:nvPr/>
          </p:nvSpPr>
          <p:spPr>
            <a:xfrm>
              <a:off x="2062287" y="2551571"/>
              <a:ext cx="615950" cy="609600"/>
            </a:xfrm>
            <a:prstGeom prst="rect">
              <a:avLst/>
            </a:prstGeom>
            <a:noFill/>
          </p:spPr>
          <p:txBody>
            <a:bodyPr bIns="0" lIns="0" rIns="0" rtlCol="0" tIns="0" wrap="none">
              <a:spAutoFit/>
            </a:bodyPr>
            <a:lstStyle/>
            <a:p>
              <a:pPr algn="ctr"/>
              <a:r>
                <a:rPr altLang="zh-CN" lang="en-US" smtClean="0" spc="400" sz="4000">
                  <a:solidFill>
                    <a:srgbClr val="8CBF4A"/>
                  </a:solidFill>
                  <a:latin charset="0" panose="020b0503020202020204" pitchFamily="34" typeface="Agency FB"/>
                  <a:ea charset="-122" panose="020b0503020204020204" typeface="微软雅黑"/>
                </a:rPr>
                <a:t>02</a:t>
              </a:r>
            </a:p>
          </p:txBody>
        </p:sp>
      </p:grpSp>
    </p:spTree>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5" presetSubtype="0">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p:cTn decel="50000" dur="500" fill="hold" id="7">
                                          <p:stCondLst>
                                            <p:cond delay="0"/>
                                          </p:stCondLst>
                                        </p:cTn>
                                        <p:tgtEl>
                                          <p:spTgt spid="10"/>
                                        </p:tgtEl>
                                        <p:attrNameLst>
                                          <p:attrName>style.rotation</p:attrName>
                                        </p:attrNameLst>
                                      </p:cBhvr>
                                      <p:tavLst>
                                        <p:tav tm="0">
                                          <p:val>
                                            <p:fltVal val="-90"/>
                                          </p:val>
                                        </p:tav>
                                        <p:tav tm="100000">
                                          <p:val>
                                            <p:fltVal val="0"/>
                                          </p:val>
                                        </p:tav>
                                      </p:tavLst>
                                    </p:anim>
                                    <p:anim calcmode="lin" valueType="num">
                                      <p:cBhvr>
                                        <p:cTn decel="50000" dur="500" fill="hold" id="8">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accel="50000" dur="500" fill="hold" id="9">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dur="1000" fill="hold" id="10"/>
                                        <p:tgtEl>
                                          <p:spTgt spid="10"/>
                                        </p:tgtEl>
                                        <p:attrNameLst>
                                          <p:attrName>ppt_h</p:attrName>
                                        </p:attrNameLst>
                                      </p:cBhvr>
                                      <p:tavLst>
                                        <p:tav tm="0">
                                          <p:val>
                                            <p:strVal val="#ppt_h"/>
                                          </p:val>
                                        </p:tav>
                                        <p:tav tm="100000">
                                          <p:val>
                                            <p:strVal val="#ppt_h"/>
                                          </p:val>
                                        </p:tav>
                                      </p:tavLst>
                                    </p:anim>
                                    <p:anim calcmode="lin" valueType="num">
                                      <p:cBhvr>
                                        <p:cTn decel="50000" dur="500" fill="hold" id="11">
                                          <p:stCondLst>
                                            <p:cond delay="0"/>
                                          </p:stCondLst>
                                        </p:cTn>
                                        <p:tgtEl>
                                          <p:spTgt spid="10"/>
                                        </p:tgtEl>
                                        <p:attrNameLst>
                                          <p:attrName>ppt_x</p:attrName>
                                        </p:attrNameLst>
                                      </p:cBhvr>
                                      <p:tavLst>
                                        <p:tav tm="0">
                                          <p:val>
                                            <p:strVal val="#ppt_x+.4"/>
                                          </p:val>
                                        </p:tav>
                                        <p:tav tm="100000">
                                          <p:val>
                                            <p:strVal val="#ppt_x"/>
                                          </p:val>
                                        </p:tav>
                                      </p:tavLst>
                                    </p:anim>
                                    <p:anim calcmode="lin" valueType="num">
                                      <p:cBhvr>
                                        <p:cTn decel="50000" dur="500" fill="hold" id="12">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accel="50000" dur="500" fill="hold" id="13">
                                          <p:stCondLst>
                                            <p:cond delay="500"/>
                                          </p:stCondLst>
                                        </p:cTn>
                                        <p:tgtEl>
                                          <p:spTgt spid="10"/>
                                        </p:tgtEl>
                                        <p:attrNameLst>
                                          <p:attrName>ppt_y</p:attrName>
                                        </p:attrNameLst>
                                      </p:cBhvr>
                                      <p:tavLst>
                                        <p:tav tm="0">
                                          <p:val>
                                            <p:strVal val="#ppt_y+.1"/>
                                          </p:val>
                                        </p:tav>
                                        <p:tav tm="100000">
                                          <p:val>
                                            <p:strVal val="#ppt_y"/>
                                          </p:val>
                                        </p:tav>
                                      </p:tavLst>
                                    </p:anim>
                                    <p:animEffect filter="fade" transition="in">
                                      <p:cBhvr>
                                        <p:cTn decel="50000" dur="1000" id="14">
                                          <p:stCondLst>
                                            <p:cond delay="0"/>
                                          </p:stCondLst>
                                        </p:cTn>
                                        <p:tgtEl>
                                          <p:spTgt spid="10"/>
                                        </p:tgtEl>
                                      </p:cBhvr>
                                    </p:animEffect>
                                  </p:childTnLst>
                                </p:cTn>
                              </p:par>
                              <p:par>
                                <p:cTn fill="hold" id="15" nodeType="withEffect" presetClass="entr" presetID="25" presetSubtype="0">
                                  <p:stCondLst>
                                    <p:cond delay="250"/>
                                  </p:stCondLst>
                                  <p:childTnLst>
                                    <p:set>
                                      <p:cBhvr>
                                        <p:cTn dur="1" fill="hold" id="16">
                                          <p:stCondLst>
                                            <p:cond delay="0"/>
                                          </p:stCondLst>
                                        </p:cTn>
                                        <p:tgtEl>
                                          <p:spTgt spid="25"/>
                                        </p:tgtEl>
                                        <p:attrNameLst>
                                          <p:attrName>style.visibility</p:attrName>
                                        </p:attrNameLst>
                                      </p:cBhvr>
                                      <p:to>
                                        <p:strVal val="visible"/>
                                      </p:to>
                                    </p:set>
                                    <p:anim calcmode="lin" valueType="num">
                                      <p:cBhvr>
                                        <p:cTn decel="50000" dur="500" fill="hold" id="17">
                                          <p:stCondLst>
                                            <p:cond delay="0"/>
                                          </p:stCondLst>
                                        </p:cTn>
                                        <p:tgtEl>
                                          <p:spTgt spid="25"/>
                                        </p:tgtEl>
                                        <p:attrNameLst>
                                          <p:attrName>style.rotation</p:attrName>
                                        </p:attrNameLst>
                                      </p:cBhvr>
                                      <p:tavLst>
                                        <p:tav tm="0">
                                          <p:val>
                                            <p:fltVal val="-90"/>
                                          </p:val>
                                        </p:tav>
                                        <p:tav tm="100000">
                                          <p:val>
                                            <p:fltVal val="0"/>
                                          </p:val>
                                        </p:tav>
                                      </p:tavLst>
                                    </p:anim>
                                    <p:anim calcmode="lin" valueType="num">
                                      <p:cBhvr>
                                        <p:cTn decel="50000" dur="500" fill="hold" id="18">
                                          <p:stCondLst>
                                            <p:cond delay="0"/>
                                          </p:stCondLst>
                                        </p:cTn>
                                        <p:tgtEl>
                                          <p:spTgt spid="25"/>
                                        </p:tgtEl>
                                        <p:attrNameLst>
                                          <p:attrName>ppt_w</p:attrName>
                                        </p:attrNameLst>
                                      </p:cBhvr>
                                      <p:tavLst>
                                        <p:tav tm="0">
                                          <p:val>
                                            <p:strVal val="#ppt_w"/>
                                          </p:val>
                                        </p:tav>
                                        <p:tav tm="100000">
                                          <p:val>
                                            <p:strVal val="#ppt_w*.05"/>
                                          </p:val>
                                        </p:tav>
                                      </p:tavLst>
                                    </p:anim>
                                    <p:anim calcmode="lin" valueType="num">
                                      <p:cBhvr>
                                        <p:cTn accel="50000" dur="500" fill="hold" id="19">
                                          <p:stCondLst>
                                            <p:cond delay="500"/>
                                          </p:stCondLst>
                                        </p:cTn>
                                        <p:tgtEl>
                                          <p:spTgt spid="25"/>
                                        </p:tgtEl>
                                        <p:attrNameLst>
                                          <p:attrName>ppt_w</p:attrName>
                                        </p:attrNameLst>
                                      </p:cBhvr>
                                      <p:tavLst>
                                        <p:tav tm="0">
                                          <p:val>
                                            <p:strVal val="#ppt_w*.05"/>
                                          </p:val>
                                        </p:tav>
                                        <p:tav tm="100000">
                                          <p:val>
                                            <p:strVal val="#ppt_w"/>
                                          </p:val>
                                        </p:tav>
                                      </p:tavLst>
                                    </p:anim>
                                    <p:anim calcmode="lin" valueType="num">
                                      <p:cBhvr>
                                        <p:cTn dur="1000" fill="hold" id="20"/>
                                        <p:tgtEl>
                                          <p:spTgt spid="25"/>
                                        </p:tgtEl>
                                        <p:attrNameLst>
                                          <p:attrName>ppt_h</p:attrName>
                                        </p:attrNameLst>
                                      </p:cBhvr>
                                      <p:tavLst>
                                        <p:tav tm="0">
                                          <p:val>
                                            <p:strVal val="#ppt_h"/>
                                          </p:val>
                                        </p:tav>
                                        <p:tav tm="100000">
                                          <p:val>
                                            <p:strVal val="#ppt_h"/>
                                          </p:val>
                                        </p:tav>
                                      </p:tavLst>
                                    </p:anim>
                                    <p:anim calcmode="lin" valueType="num">
                                      <p:cBhvr>
                                        <p:cTn decel="50000" dur="500" fill="hold" id="21">
                                          <p:stCondLst>
                                            <p:cond delay="0"/>
                                          </p:stCondLst>
                                        </p:cTn>
                                        <p:tgtEl>
                                          <p:spTgt spid="25"/>
                                        </p:tgtEl>
                                        <p:attrNameLst>
                                          <p:attrName>ppt_x</p:attrName>
                                        </p:attrNameLst>
                                      </p:cBhvr>
                                      <p:tavLst>
                                        <p:tav tm="0">
                                          <p:val>
                                            <p:strVal val="#ppt_x+.4"/>
                                          </p:val>
                                        </p:tav>
                                        <p:tav tm="100000">
                                          <p:val>
                                            <p:strVal val="#ppt_x"/>
                                          </p:val>
                                        </p:tav>
                                      </p:tavLst>
                                    </p:anim>
                                    <p:anim calcmode="lin" valueType="num">
                                      <p:cBhvr>
                                        <p:cTn decel="50000" dur="500" fill="hold" id="22">
                                          <p:stCondLst>
                                            <p:cond delay="0"/>
                                          </p:stCondLst>
                                        </p:cTn>
                                        <p:tgtEl>
                                          <p:spTgt spid="25"/>
                                        </p:tgtEl>
                                        <p:attrNameLst>
                                          <p:attrName>ppt_y</p:attrName>
                                        </p:attrNameLst>
                                      </p:cBhvr>
                                      <p:tavLst>
                                        <p:tav tm="0">
                                          <p:val>
                                            <p:strVal val="#ppt_y-.2"/>
                                          </p:val>
                                        </p:tav>
                                        <p:tav tm="100000">
                                          <p:val>
                                            <p:strVal val="#ppt_y+.1"/>
                                          </p:val>
                                        </p:tav>
                                      </p:tavLst>
                                    </p:anim>
                                    <p:anim calcmode="lin" valueType="num">
                                      <p:cBhvr>
                                        <p:cTn accel="50000" dur="500" fill="hold" id="23">
                                          <p:stCondLst>
                                            <p:cond delay="500"/>
                                          </p:stCondLst>
                                        </p:cTn>
                                        <p:tgtEl>
                                          <p:spTgt spid="25"/>
                                        </p:tgtEl>
                                        <p:attrNameLst>
                                          <p:attrName>ppt_y</p:attrName>
                                        </p:attrNameLst>
                                      </p:cBhvr>
                                      <p:tavLst>
                                        <p:tav tm="0">
                                          <p:val>
                                            <p:strVal val="#ppt_y+.1"/>
                                          </p:val>
                                        </p:tav>
                                        <p:tav tm="100000">
                                          <p:val>
                                            <p:strVal val="#ppt_y"/>
                                          </p:val>
                                        </p:tav>
                                      </p:tavLst>
                                    </p:anim>
                                    <p:animEffect filter="fade" transition="in">
                                      <p:cBhvr>
                                        <p:cTn decel="50000" dur="1000" id="24">
                                          <p:stCondLst>
                                            <p:cond delay="0"/>
                                          </p:stCondLst>
                                        </p:cTn>
                                        <p:tgtEl>
                                          <p:spTgt spid="25"/>
                                        </p:tgtEl>
                                      </p:cBhvr>
                                    </p:animEffect>
                                  </p:childTnLst>
                                </p:cTn>
                              </p:par>
                              <p:par>
                                <p:cTn fill="hold" id="25" nodeType="withEffect" presetClass="entr" presetID="25" presetSubtype="0">
                                  <p:stCondLst>
                                    <p:cond delay="500"/>
                                  </p:stCondLst>
                                  <p:childTnLst>
                                    <p:set>
                                      <p:cBhvr>
                                        <p:cTn dur="1" fill="hold" id="26">
                                          <p:stCondLst>
                                            <p:cond delay="0"/>
                                          </p:stCondLst>
                                        </p:cTn>
                                        <p:tgtEl>
                                          <p:spTgt spid="15"/>
                                        </p:tgtEl>
                                        <p:attrNameLst>
                                          <p:attrName>style.visibility</p:attrName>
                                        </p:attrNameLst>
                                      </p:cBhvr>
                                      <p:to>
                                        <p:strVal val="visible"/>
                                      </p:to>
                                    </p:set>
                                    <p:anim calcmode="lin" valueType="num">
                                      <p:cBhvr>
                                        <p:cTn decel="50000" dur="500" fill="hold" id="27">
                                          <p:stCondLst>
                                            <p:cond delay="0"/>
                                          </p:stCondLst>
                                        </p:cTn>
                                        <p:tgtEl>
                                          <p:spTgt spid="15"/>
                                        </p:tgtEl>
                                        <p:attrNameLst>
                                          <p:attrName>style.rotation</p:attrName>
                                        </p:attrNameLst>
                                      </p:cBhvr>
                                      <p:tavLst>
                                        <p:tav tm="0">
                                          <p:val>
                                            <p:fltVal val="-90"/>
                                          </p:val>
                                        </p:tav>
                                        <p:tav tm="100000">
                                          <p:val>
                                            <p:fltVal val="0"/>
                                          </p:val>
                                        </p:tav>
                                      </p:tavLst>
                                    </p:anim>
                                    <p:anim calcmode="lin" valueType="num">
                                      <p:cBhvr>
                                        <p:cTn decel="50000" dur="500" fill="hold" id="28">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accel="50000" dur="500" fill="hold" id="29">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dur="1000" fill="hold" id="30"/>
                                        <p:tgtEl>
                                          <p:spTgt spid="15"/>
                                        </p:tgtEl>
                                        <p:attrNameLst>
                                          <p:attrName>ppt_h</p:attrName>
                                        </p:attrNameLst>
                                      </p:cBhvr>
                                      <p:tavLst>
                                        <p:tav tm="0">
                                          <p:val>
                                            <p:strVal val="#ppt_h"/>
                                          </p:val>
                                        </p:tav>
                                        <p:tav tm="100000">
                                          <p:val>
                                            <p:strVal val="#ppt_h"/>
                                          </p:val>
                                        </p:tav>
                                      </p:tavLst>
                                    </p:anim>
                                    <p:anim calcmode="lin" valueType="num">
                                      <p:cBhvr>
                                        <p:cTn decel="50000" dur="500" fill="hold" id="31">
                                          <p:stCondLst>
                                            <p:cond delay="0"/>
                                          </p:stCondLst>
                                        </p:cTn>
                                        <p:tgtEl>
                                          <p:spTgt spid="15"/>
                                        </p:tgtEl>
                                        <p:attrNameLst>
                                          <p:attrName>ppt_x</p:attrName>
                                        </p:attrNameLst>
                                      </p:cBhvr>
                                      <p:tavLst>
                                        <p:tav tm="0">
                                          <p:val>
                                            <p:strVal val="#ppt_x+.4"/>
                                          </p:val>
                                        </p:tav>
                                        <p:tav tm="100000">
                                          <p:val>
                                            <p:strVal val="#ppt_x"/>
                                          </p:val>
                                        </p:tav>
                                      </p:tavLst>
                                    </p:anim>
                                    <p:anim calcmode="lin" valueType="num">
                                      <p:cBhvr>
                                        <p:cTn decel="50000" dur="500" fill="hold" id="32">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accel="50000" dur="500" fill="hold" id="33">
                                          <p:stCondLst>
                                            <p:cond delay="500"/>
                                          </p:stCondLst>
                                        </p:cTn>
                                        <p:tgtEl>
                                          <p:spTgt spid="15"/>
                                        </p:tgtEl>
                                        <p:attrNameLst>
                                          <p:attrName>ppt_y</p:attrName>
                                        </p:attrNameLst>
                                      </p:cBhvr>
                                      <p:tavLst>
                                        <p:tav tm="0">
                                          <p:val>
                                            <p:strVal val="#ppt_y+.1"/>
                                          </p:val>
                                        </p:tav>
                                        <p:tav tm="100000">
                                          <p:val>
                                            <p:strVal val="#ppt_y"/>
                                          </p:val>
                                        </p:tav>
                                      </p:tavLst>
                                    </p:anim>
                                    <p:animEffect filter="fade" transition="in">
                                      <p:cBhvr>
                                        <p:cTn decel="50000" dur="1000" id="34">
                                          <p:stCondLst>
                                            <p:cond delay="0"/>
                                          </p:stCondLst>
                                        </p:cTn>
                                        <p:tgtEl>
                                          <p:spTgt spid="15"/>
                                        </p:tgtEl>
                                      </p:cBhvr>
                                    </p:animEffect>
                                  </p:childTnLst>
                                </p:cTn>
                              </p:par>
                              <p:par>
                                <p:cTn fill="hold" id="35" nodeType="withEffect" presetClass="entr" presetID="25" presetSubtype="0">
                                  <p:stCondLst>
                                    <p:cond delay="750"/>
                                  </p:stCondLst>
                                  <p:childTnLst>
                                    <p:set>
                                      <p:cBhvr>
                                        <p:cTn dur="1" fill="hold" id="36">
                                          <p:stCondLst>
                                            <p:cond delay="0"/>
                                          </p:stCondLst>
                                        </p:cTn>
                                        <p:tgtEl>
                                          <p:spTgt spid="20"/>
                                        </p:tgtEl>
                                        <p:attrNameLst>
                                          <p:attrName>style.visibility</p:attrName>
                                        </p:attrNameLst>
                                      </p:cBhvr>
                                      <p:to>
                                        <p:strVal val="visible"/>
                                      </p:to>
                                    </p:set>
                                    <p:anim calcmode="lin" valueType="num">
                                      <p:cBhvr>
                                        <p:cTn decel="50000" dur="500" fill="hold" id="37">
                                          <p:stCondLst>
                                            <p:cond delay="0"/>
                                          </p:stCondLst>
                                        </p:cTn>
                                        <p:tgtEl>
                                          <p:spTgt spid="20"/>
                                        </p:tgtEl>
                                        <p:attrNameLst>
                                          <p:attrName>style.rotation</p:attrName>
                                        </p:attrNameLst>
                                      </p:cBhvr>
                                      <p:tavLst>
                                        <p:tav tm="0">
                                          <p:val>
                                            <p:fltVal val="-90"/>
                                          </p:val>
                                        </p:tav>
                                        <p:tav tm="100000">
                                          <p:val>
                                            <p:fltVal val="0"/>
                                          </p:val>
                                        </p:tav>
                                      </p:tavLst>
                                    </p:anim>
                                    <p:anim calcmode="lin" valueType="num">
                                      <p:cBhvr>
                                        <p:cTn decel="50000" dur="500" fill="hold" id="38">
                                          <p:stCondLst>
                                            <p:cond delay="0"/>
                                          </p:stCondLst>
                                        </p:cTn>
                                        <p:tgtEl>
                                          <p:spTgt spid="20"/>
                                        </p:tgtEl>
                                        <p:attrNameLst>
                                          <p:attrName>ppt_w</p:attrName>
                                        </p:attrNameLst>
                                      </p:cBhvr>
                                      <p:tavLst>
                                        <p:tav tm="0">
                                          <p:val>
                                            <p:strVal val="#ppt_w"/>
                                          </p:val>
                                        </p:tav>
                                        <p:tav tm="100000">
                                          <p:val>
                                            <p:strVal val="#ppt_w*.05"/>
                                          </p:val>
                                        </p:tav>
                                      </p:tavLst>
                                    </p:anim>
                                    <p:anim calcmode="lin" valueType="num">
                                      <p:cBhvr>
                                        <p:cTn accel="50000" dur="500" fill="hold" id="39">
                                          <p:stCondLst>
                                            <p:cond delay="500"/>
                                          </p:stCondLst>
                                        </p:cTn>
                                        <p:tgtEl>
                                          <p:spTgt spid="20"/>
                                        </p:tgtEl>
                                        <p:attrNameLst>
                                          <p:attrName>ppt_w</p:attrName>
                                        </p:attrNameLst>
                                      </p:cBhvr>
                                      <p:tavLst>
                                        <p:tav tm="0">
                                          <p:val>
                                            <p:strVal val="#ppt_w*.05"/>
                                          </p:val>
                                        </p:tav>
                                        <p:tav tm="100000">
                                          <p:val>
                                            <p:strVal val="#ppt_w"/>
                                          </p:val>
                                        </p:tav>
                                      </p:tavLst>
                                    </p:anim>
                                    <p:anim calcmode="lin" valueType="num">
                                      <p:cBhvr>
                                        <p:cTn dur="1000" fill="hold" id="40"/>
                                        <p:tgtEl>
                                          <p:spTgt spid="20"/>
                                        </p:tgtEl>
                                        <p:attrNameLst>
                                          <p:attrName>ppt_h</p:attrName>
                                        </p:attrNameLst>
                                      </p:cBhvr>
                                      <p:tavLst>
                                        <p:tav tm="0">
                                          <p:val>
                                            <p:strVal val="#ppt_h"/>
                                          </p:val>
                                        </p:tav>
                                        <p:tav tm="100000">
                                          <p:val>
                                            <p:strVal val="#ppt_h"/>
                                          </p:val>
                                        </p:tav>
                                      </p:tavLst>
                                    </p:anim>
                                    <p:anim calcmode="lin" valueType="num">
                                      <p:cBhvr>
                                        <p:cTn decel="50000" dur="500" fill="hold" id="41">
                                          <p:stCondLst>
                                            <p:cond delay="0"/>
                                          </p:stCondLst>
                                        </p:cTn>
                                        <p:tgtEl>
                                          <p:spTgt spid="20"/>
                                        </p:tgtEl>
                                        <p:attrNameLst>
                                          <p:attrName>ppt_x</p:attrName>
                                        </p:attrNameLst>
                                      </p:cBhvr>
                                      <p:tavLst>
                                        <p:tav tm="0">
                                          <p:val>
                                            <p:strVal val="#ppt_x+.4"/>
                                          </p:val>
                                        </p:tav>
                                        <p:tav tm="100000">
                                          <p:val>
                                            <p:strVal val="#ppt_x"/>
                                          </p:val>
                                        </p:tav>
                                      </p:tavLst>
                                    </p:anim>
                                    <p:anim calcmode="lin" valueType="num">
                                      <p:cBhvr>
                                        <p:cTn decel="50000" dur="500" fill="hold" id="42">
                                          <p:stCondLst>
                                            <p:cond delay="0"/>
                                          </p:stCondLst>
                                        </p:cTn>
                                        <p:tgtEl>
                                          <p:spTgt spid="20"/>
                                        </p:tgtEl>
                                        <p:attrNameLst>
                                          <p:attrName>ppt_y</p:attrName>
                                        </p:attrNameLst>
                                      </p:cBhvr>
                                      <p:tavLst>
                                        <p:tav tm="0">
                                          <p:val>
                                            <p:strVal val="#ppt_y-.2"/>
                                          </p:val>
                                        </p:tav>
                                        <p:tav tm="100000">
                                          <p:val>
                                            <p:strVal val="#ppt_y+.1"/>
                                          </p:val>
                                        </p:tav>
                                      </p:tavLst>
                                    </p:anim>
                                    <p:anim calcmode="lin" valueType="num">
                                      <p:cBhvr>
                                        <p:cTn accel="50000" dur="500" fill="hold" id="43">
                                          <p:stCondLst>
                                            <p:cond delay="500"/>
                                          </p:stCondLst>
                                        </p:cTn>
                                        <p:tgtEl>
                                          <p:spTgt spid="20"/>
                                        </p:tgtEl>
                                        <p:attrNameLst>
                                          <p:attrName>ppt_y</p:attrName>
                                        </p:attrNameLst>
                                      </p:cBhvr>
                                      <p:tavLst>
                                        <p:tav tm="0">
                                          <p:val>
                                            <p:strVal val="#ppt_y+.1"/>
                                          </p:val>
                                        </p:tav>
                                        <p:tav tm="100000">
                                          <p:val>
                                            <p:strVal val="#ppt_y"/>
                                          </p:val>
                                        </p:tav>
                                      </p:tavLst>
                                    </p:anim>
                                    <p:animEffect filter="fade" transition="in">
                                      <p:cBhvr>
                                        <p:cTn decel="50000" dur="1000" id="44">
                                          <p:stCondLst>
                                            <p:cond delay="0"/>
                                          </p:stCondLst>
                                        </p:cTn>
                                        <p:tgtEl>
                                          <p:spTgt spid="2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6" name="图片 25"/>
          <p:cNvPicPr>
            <a:picLocks noChangeAspect="1"/>
          </p:cNvPicPr>
          <p:nvPr/>
        </p:nvPicPr>
        <p:blipFill>
          <a:blip r:embed="rId2">
            <a:extLst>
              <a:ext uri="{28A0092B-C50C-407E-A947-70E740481C1C}">
                <a14:useLocalDpi val="0"/>
              </a:ext>
            </a:extLst>
          </a:blip>
          <a:stretch>
            <a:fillRect/>
          </a:stretch>
        </p:blipFill>
        <p:spPr>
          <a:xfrm flipH="1">
            <a:off x="9395113" y="0"/>
            <a:ext cx="2796887" cy="5392398"/>
          </a:xfrm>
          <a:prstGeom prst="rect">
            <a:avLst/>
          </a:prstGeom>
        </p:spPr>
      </p:pic>
      <p:pic>
        <p:nvPicPr>
          <p:cNvPr id="27" name="图片 26"/>
          <p:cNvPicPr>
            <a:picLocks noChangeAspect="1"/>
          </p:cNvPicPr>
          <p:nvPr/>
        </p:nvPicPr>
        <p:blipFill>
          <a:blip r:embed="rId3">
            <a:extLst>
              <a:ext uri="{28A0092B-C50C-407E-A947-70E740481C1C}">
                <a14:useLocalDpi val="0"/>
              </a:ext>
            </a:extLst>
          </a:blip>
          <a:stretch>
            <a:fillRect/>
          </a:stretch>
        </p:blipFill>
        <p:spPr>
          <a:xfrm>
            <a:off x="9797089" y="2518975"/>
            <a:ext cx="2288167" cy="2571900"/>
          </a:xfrm>
          <a:prstGeom prst="rect">
            <a:avLst/>
          </a:prstGeom>
        </p:spPr>
      </p:pic>
      <p:sp>
        <p:nvSpPr>
          <p:cNvPr id="19" name="矩形 18"/>
          <p:cNvSpPr/>
          <p:nvPr/>
        </p:nvSpPr>
        <p:spPr>
          <a:xfrm>
            <a:off x="3241964" y="1302327"/>
            <a:ext cx="5708072" cy="3585706"/>
          </a:xfrm>
          <a:prstGeom prst="rect">
            <a:avLst/>
          </a:prstGeom>
          <a:noFill/>
          <a:ln w="76200">
            <a:solidFill>
              <a:srgbClr val="C3CBC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21" name="图片 20"/>
          <p:cNvPicPr>
            <a:picLocks noChangeAspect="1"/>
          </p:cNvPicPr>
          <p:nvPr/>
        </p:nvPicPr>
        <p:blipFill>
          <a:blip r:embed="rId4">
            <a:extLst>
              <a:ext uri="{28A0092B-C50C-407E-A947-70E740481C1C}">
                <a14:useLocalDpi val="0"/>
              </a:ext>
            </a:extLst>
          </a:blip>
          <a:stretch>
            <a:fillRect/>
          </a:stretch>
        </p:blipFill>
        <p:spPr>
          <a:xfrm flipH="1">
            <a:off x="-2" y="0"/>
            <a:ext cx="4271818" cy="3588327"/>
          </a:xfrm>
          <a:prstGeom prst="rect">
            <a:avLst/>
          </a:prstGeom>
        </p:spPr>
      </p:pic>
      <p:pic>
        <p:nvPicPr>
          <p:cNvPr id="22" name="图片 21"/>
          <p:cNvPicPr>
            <a:picLocks noChangeAspect="1"/>
          </p:cNvPicPr>
          <p:nvPr/>
        </p:nvPicPr>
        <p:blipFill>
          <a:blip r:embed="rId5">
            <a:extLst>
              <a:ext uri="{28A0092B-C50C-407E-A947-70E740481C1C}">
                <a14:useLocalDpi val="0"/>
              </a:ext>
            </a:extLst>
          </a:blip>
          <a:stretch>
            <a:fillRect/>
          </a:stretch>
        </p:blipFill>
        <p:spPr>
          <a:xfrm rot="16200000">
            <a:off x="8470392" y="-673610"/>
            <a:ext cx="3048001" cy="4395217"/>
          </a:xfrm>
          <a:prstGeom prst="rect">
            <a:avLst/>
          </a:prstGeom>
        </p:spPr>
      </p:pic>
      <p:pic>
        <p:nvPicPr>
          <p:cNvPr id="23" name="图片 22"/>
          <p:cNvPicPr>
            <a:picLocks noChangeAspect="1"/>
          </p:cNvPicPr>
          <p:nvPr/>
        </p:nvPicPr>
        <p:blipFill>
          <a:blip r:embed="rId6">
            <a:extLst>
              <a:ext uri="{28A0092B-C50C-407E-A947-70E740481C1C}">
                <a14:useLocalDpi val="0"/>
              </a:ext>
            </a:extLst>
          </a:blip>
          <a:stretch>
            <a:fillRect/>
          </a:stretch>
        </p:blipFill>
        <p:spPr>
          <a:xfrm flipH="1" rot="5400000">
            <a:off x="3299784" y="1245766"/>
            <a:ext cx="1993797" cy="2109436"/>
          </a:xfrm>
          <a:prstGeom prst="rect">
            <a:avLst/>
          </a:prstGeom>
        </p:spPr>
      </p:pic>
      <p:pic>
        <p:nvPicPr>
          <p:cNvPr id="24" name="图片 23"/>
          <p:cNvPicPr>
            <a:picLocks noChangeAspect="1"/>
          </p:cNvPicPr>
          <p:nvPr/>
        </p:nvPicPr>
        <p:blipFill>
          <a:blip r:embed="rId7">
            <a:extLst>
              <a:ext uri="{28A0092B-C50C-407E-A947-70E740481C1C}">
                <a14:useLocalDpi val="0"/>
              </a:ext>
            </a:extLst>
          </a:blip>
          <a:stretch>
            <a:fillRect/>
          </a:stretch>
        </p:blipFill>
        <p:spPr>
          <a:xfrm flipH="1">
            <a:off x="6710948" y="3283587"/>
            <a:ext cx="2239087" cy="1603187"/>
          </a:xfrm>
          <a:prstGeom prst="rect">
            <a:avLst/>
          </a:prstGeom>
        </p:spPr>
      </p:pic>
      <p:pic>
        <p:nvPicPr>
          <p:cNvPr id="25" name="图片 24"/>
          <p:cNvPicPr>
            <a:picLocks noChangeAspect="1"/>
          </p:cNvPicPr>
          <p:nvPr/>
        </p:nvPicPr>
        <p:blipFill>
          <a:blip r:embed="rId8">
            <a:extLst>
              <a:ext uri="{28A0092B-C50C-407E-A947-70E740481C1C}">
                <a14:useLocalDpi val="0"/>
              </a:ext>
            </a:extLst>
          </a:blip>
          <a:stretch>
            <a:fillRect/>
          </a:stretch>
        </p:blipFill>
        <p:spPr>
          <a:xfrm flipV="1">
            <a:off x="-3" y="3297383"/>
            <a:ext cx="1797387" cy="2430068"/>
          </a:xfrm>
          <a:prstGeom prst="rect">
            <a:avLst/>
          </a:prstGeom>
        </p:spPr>
      </p:pic>
      <p:sp>
        <p:nvSpPr>
          <p:cNvPr id="28" name="文本框 27"/>
          <p:cNvSpPr txBox="1"/>
          <p:nvPr/>
        </p:nvSpPr>
        <p:spPr>
          <a:xfrm>
            <a:off x="4458371" y="5392398"/>
            <a:ext cx="3230880" cy="1005840"/>
          </a:xfrm>
          <a:prstGeom prst="rect">
            <a:avLst/>
          </a:prstGeom>
          <a:noFill/>
          <a:effectLst/>
        </p:spPr>
        <p:txBody>
          <a:bodyPr rtlCol="0" wrap="none">
            <a:spAutoFit/>
          </a:bodyPr>
          <a:lstStyle/>
          <a:p>
            <a:r>
              <a:rPr altLang="en-US" b="1" lang="zh-CN" smtClean="0" sz="6000">
                <a:solidFill>
                  <a:srgbClr val="6AA141"/>
                </a:solidFill>
                <a:latin charset="-122" panose="02010509060101010101" pitchFamily="49" typeface="幼圆"/>
                <a:ea charset="-122" panose="02010509060101010101" pitchFamily="49" typeface="幼圆"/>
              </a:rPr>
              <a:t>工作规划</a:t>
            </a:r>
          </a:p>
        </p:txBody>
      </p:sp>
      <p:sp>
        <p:nvSpPr>
          <p:cNvPr descr="e7d195523061f1c0deeec63e560781cfd59afb0ea006f2a87ABB68BF51EA6619813959095094C18C62A12F549504892A4AAA8C1554C6663626E05CA27F281A14E6983772AFC3FB97135759321DEA3D703E9D8D869A2273EE15F7786D4E56DEDED63BD2F10CB6E5D04823C28859D9FF914F3D5DCF4D261CEE3DCEEE1F386CCDE622CCBB2A0B57F7630BB2477A5288500F" id="12" name="Freeform 15"/>
          <p:cNvSpPr/>
          <p:nvPr/>
        </p:nvSpPr>
        <p:spPr bwMode="auto">
          <a:xfrm>
            <a:off x="5208720" y="2532432"/>
            <a:ext cx="1643468" cy="1643468"/>
          </a:xfrm>
          <a:custGeom>
            <a:gdLst>
              <a:gd fmla="*/ 591 w 610" name="T0"/>
              <a:gd fmla="*/ 162 h 610" name="T1"/>
              <a:gd fmla="*/ 469 w 610" name="T2"/>
              <a:gd fmla="*/ 291 h 610" name="T3"/>
              <a:gd fmla="*/ 297 w 610" name="T4"/>
              <a:gd fmla="*/ 360 h 610" name="T5"/>
              <a:gd fmla="*/ 297 w 610" name="T6"/>
              <a:gd fmla="*/ 476 h 610" name="T7"/>
              <a:gd fmla="*/ 19 w 610" name="T8"/>
              <a:gd fmla="*/ 476 h 610" name="T9"/>
              <a:gd fmla="*/ 610 w 610" name="T10"/>
              <a:gd fmla="*/ 0 h 610" name="T11"/>
              <a:gd fmla="*/ 155 w 610" name="T12"/>
              <a:gd fmla="*/ 0 h 610" name="T13"/>
              <a:gd fmla="*/ 0 w 610" name="T14"/>
              <a:gd fmla="*/ 476 h 610" name="T15"/>
              <a:gd fmla="*/ 0 w 610" name="T16"/>
              <a:gd fmla="*/ 494 h 610" name="T17"/>
              <a:gd fmla="*/ 297 w 610" name="T18"/>
              <a:gd fmla="*/ 494 h 610" name="T19"/>
              <a:gd fmla="*/ 297 w 610" name="T20"/>
              <a:gd fmla="*/ 592 h 610" name="T21"/>
              <a:gd fmla="*/ 149 w 610" name="T22"/>
              <a:gd fmla="*/ 592 h 610" name="T23"/>
              <a:gd fmla="*/ 149 w 610" name="T24"/>
              <a:gd fmla="*/ 610 h 610" name="T25"/>
              <a:gd fmla="*/ 610 w 610" name="T26"/>
              <a:gd fmla="*/ 610 h 610" name="T27"/>
              <a:gd fmla="*/ 610 w 610" name="T28"/>
              <a:gd fmla="*/ 610 h 610" name="T29"/>
              <a:gd fmla="*/ 610 w 610" name="T30"/>
              <a:gd fmla="*/ 592 h 610" name="T31"/>
              <a:gd fmla="*/ 610 w 610" name="T32"/>
              <a:gd fmla="*/ 162 h 610" name="T33"/>
              <a:gd fmla="*/ 591 w 610" name="T34"/>
              <a:gd fmla="*/ 162 h 610"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610" w="610">
                <a:moveTo>
                  <a:pt x="591" y="162"/>
                </a:moveTo>
                <a:cubicBezTo>
                  <a:pt x="567" y="210"/>
                  <a:pt x="530" y="253"/>
                  <a:pt x="469" y="291"/>
                </a:cubicBezTo>
                <a:cubicBezTo>
                  <a:pt x="387" y="342"/>
                  <a:pt x="297" y="360"/>
                  <a:pt x="297" y="360"/>
                </a:cubicBezTo>
                <a:cubicBezTo>
                  <a:pt x="297" y="476"/>
                  <a:pt x="297" y="476"/>
                  <a:pt x="297" y="476"/>
                </a:cubicBezTo>
                <a:cubicBezTo>
                  <a:pt x="19" y="476"/>
                  <a:pt x="19" y="476"/>
                  <a:pt x="19" y="476"/>
                </a:cubicBezTo>
                <a:cubicBezTo>
                  <a:pt x="19" y="318"/>
                  <a:pt x="610" y="428"/>
                  <a:pt x="610" y="0"/>
                </a:cubicBezTo>
                <a:cubicBezTo>
                  <a:pt x="155" y="0"/>
                  <a:pt x="155" y="0"/>
                  <a:pt x="155" y="0"/>
                </a:cubicBezTo>
                <a:cubicBezTo>
                  <a:pt x="155" y="346"/>
                  <a:pt x="0" y="288"/>
                  <a:pt x="0" y="476"/>
                </a:cubicBezTo>
                <a:cubicBezTo>
                  <a:pt x="0" y="494"/>
                  <a:pt x="0" y="494"/>
                  <a:pt x="0" y="494"/>
                </a:cubicBezTo>
                <a:cubicBezTo>
                  <a:pt x="297" y="494"/>
                  <a:pt x="297" y="494"/>
                  <a:pt x="297" y="494"/>
                </a:cubicBezTo>
                <a:cubicBezTo>
                  <a:pt x="297" y="592"/>
                  <a:pt x="297" y="592"/>
                  <a:pt x="297" y="592"/>
                </a:cubicBezTo>
                <a:cubicBezTo>
                  <a:pt x="149" y="592"/>
                  <a:pt x="149" y="592"/>
                  <a:pt x="149" y="592"/>
                </a:cubicBezTo>
                <a:cubicBezTo>
                  <a:pt x="149" y="610"/>
                  <a:pt x="149" y="610"/>
                  <a:pt x="149" y="610"/>
                </a:cubicBezTo>
                <a:cubicBezTo>
                  <a:pt x="610" y="610"/>
                  <a:pt x="610" y="610"/>
                  <a:pt x="610" y="610"/>
                </a:cubicBezTo>
                <a:cubicBezTo>
                  <a:pt x="610" y="610"/>
                  <a:pt x="610" y="610"/>
                  <a:pt x="610" y="610"/>
                </a:cubicBezTo>
                <a:cubicBezTo>
                  <a:pt x="610" y="592"/>
                  <a:pt x="610" y="592"/>
                  <a:pt x="610" y="592"/>
                </a:cubicBezTo>
                <a:cubicBezTo>
                  <a:pt x="610" y="162"/>
                  <a:pt x="610" y="162"/>
                  <a:pt x="610" y="162"/>
                </a:cubicBezTo>
                <a:lnTo>
                  <a:pt x="591" y="162"/>
                </a:lnTo>
                <a:close/>
              </a:path>
            </a:pathLst>
          </a:custGeom>
          <a:solidFill>
            <a:srgbClr val="71A54A"/>
          </a:solidFill>
          <a:ln>
            <a:noFill/>
          </a:ln>
        </p:spPr>
        <p:txBody>
          <a:bodyPr anchor="t" anchorCtr="0" bIns="45720" compatLnSpc="1" lIns="91440" numCol="1" rIns="91440" tIns="45720" vert="horz" wrap="square"/>
          <a:lstStyle/>
          <a:p>
            <a:endParaRPr altLang="en-US" lang="zh-CN"/>
          </a:p>
        </p:txBody>
      </p:sp>
    </p:spTree>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5000" fill="hold" id="5" nodeType="withEffect" presetClass="entr" presetID="2" presetSubtype="9">
                                  <p:stCondLst>
                                    <p:cond delay="0"/>
                                  </p:stCondLst>
                                  <p:childTnLst>
                                    <p:set>
                                      <p:cBhvr>
                                        <p:cTn dur="1" fill="hold" id="6">
                                          <p:stCondLst>
                                            <p:cond delay="0"/>
                                          </p:stCondLst>
                                        </p:cTn>
                                        <p:tgtEl>
                                          <p:spTgt spid="21"/>
                                        </p:tgtEl>
                                        <p:attrNameLst>
                                          <p:attrName>style.visibility</p:attrName>
                                        </p:attrNameLst>
                                      </p:cBhvr>
                                      <p:to>
                                        <p:strVal val="visible"/>
                                      </p:to>
                                    </p:set>
                                    <p:anim calcmode="lin" valueType="num">
                                      <p:cBhvr additive="base">
                                        <p:cTn dur="1500" fill="hold" id="7"/>
                                        <p:tgtEl>
                                          <p:spTgt spid="21"/>
                                        </p:tgtEl>
                                        <p:attrNameLst>
                                          <p:attrName>ppt_x</p:attrName>
                                        </p:attrNameLst>
                                      </p:cBhvr>
                                      <p:tavLst>
                                        <p:tav tm="0">
                                          <p:val>
                                            <p:strVal val="0-#ppt_w/2"/>
                                          </p:val>
                                        </p:tav>
                                        <p:tav tm="100000">
                                          <p:val>
                                            <p:strVal val="#ppt_x"/>
                                          </p:val>
                                        </p:tav>
                                      </p:tavLst>
                                    </p:anim>
                                    <p:anim calcmode="lin" valueType="num">
                                      <p:cBhvr additive="base">
                                        <p:cTn dur="1500" fill="hold" id="8"/>
                                        <p:tgtEl>
                                          <p:spTgt spid="21"/>
                                        </p:tgtEl>
                                        <p:attrNameLst>
                                          <p:attrName>ppt_y</p:attrName>
                                        </p:attrNameLst>
                                      </p:cBhvr>
                                      <p:tavLst>
                                        <p:tav tm="0">
                                          <p:val>
                                            <p:strVal val="0-#ppt_h/2"/>
                                          </p:val>
                                        </p:tav>
                                        <p:tav tm="100000">
                                          <p:val>
                                            <p:strVal val="#ppt_y"/>
                                          </p:val>
                                        </p:tav>
                                      </p:tavLst>
                                    </p:anim>
                                  </p:childTnLst>
                                </p:cTn>
                              </p:par>
                              <p:par>
                                <p:cTn decel="15000" fill="hold" id="9" nodeType="withEffect" presetClass="entr" presetID="2" presetSubtype="3">
                                  <p:stCondLst>
                                    <p:cond delay="0"/>
                                  </p:stCondLst>
                                  <p:childTnLst>
                                    <p:set>
                                      <p:cBhvr>
                                        <p:cTn dur="1" fill="hold" id="10">
                                          <p:stCondLst>
                                            <p:cond delay="0"/>
                                          </p:stCondLst>
                                        </p:cTn>
                                        <p:tgtEl>
                                          <p:spTgt spid="22"/>
                                        </p:tgtEl>
                                        <p:attrNameLst>
                                          <p:attrName>style.visibility</p:attrName>
                                        </p:attrNameLst>
                                      </p:cBhvr>
                                      <p:to>
                                        <p:strVal val="visible"/>
                                      </p:to>
                                    </p:set>
                                    <p:anim calcmode="lin" valueType="num">
                                      <p:cBhvr additive="base">
                                        <p:cTn dur="1500" fill="hold" id="11"/>
                                        <p:tgtEl>
                                          <p:spTgt spid="22"/>
                                        </p:tgtEl>
                                        <p:attrNameLst>
                                          <p:attrName>ppt_x</p:attrName>
                                        </p:attrNameLst>
                                      </p:cBhvr>
                                      <p:tavLst>
                                        <p:tav tm="0">
                                          <p:val>
                                            <p:strVal val="1+#ppt_w/2"/>
                                          </p:val>
                                        </p:tav>
                                        <p:tav tm="100000">
                                          <p:val>
                                            <p:strVal val="#ppt_x"/>
                                          </p:val>
                                        </p:tav>
                                      </p:tavLst>
                                    </p:anim>
                                    <p:anim calcmode="lin" valueType="num">
                                      <p:cBhvr additive="base">
                                        <p:cTn dur="1500" fill="hold" id="12"/>
                                        <p:tgtEl>
                                          <p:spTgt spid="22"/>
                                        </p:tgtEl>
                                        <p:attrNameLst>
                                          <p:attrName>ppt_y</p:attrName>
                                        </p:attrNameLst>
                                      </p:cBhvr>
                                      <p:tavLst>
                                        <p:tav tm="0">
                                          <p:val>
                                            <p:strVal val="0-#ppt_h/2"/>
                                          </p:val>
                                        </p:tav>
                                        <p:tav tm="100000">
                                          <p:val>
                                            <p:strVal val="#ppt_y"/>
                                          </p:val>
                                        </p:tav>
                                      </p:tavLst>
                                    </p:anim>
                                  </p:childTnLst>
                                </p:cTn>
                              </p:par>
                            </p:childTnLst>
                          </p:cTn>
                        </p:par>
                        <p:par>
                          <p:cTn fill="hold" id="13" nodeType="afterGroup">
                            <p:stCondLst>
                              <p:cond delay="1500"/>
                            </p:stCondLst>
                            <p:childTnLst>
                              <p:par>
                                <p:cTn fill="hold" grpId="0" id="14" nodeType="afterEffect" presetClass="entr" presetID="6" presetSubtype="16">
                                  <p:stCondLst>
                                    <p:cond delay="0"/>
                                  </p:stCondLst>
                                  <p:childTnLst>
                                    <p:set>
                                      <p:cBhvr>
                                        <p:cTn dur="1" fill="hold" id="15">
                                          <p:stCondLst>
                                            <p:cond delay="0"/>
                                          </p:stCondLst>
                                        </p:cTn>
                                        <p:tgtEl>
                                          <p:spTgt spid="19"/>
                                        </p:tgtEl>
                                        <p:attrNameLst>
                                          <p:attrName>style.visibility</p:attrName>
                                        </p:attrNameLst>
                                      </p:cBhvr>
                                      <p:to>
                                        <p:strVal val="visible"/>
                                      </p:to>
                                    </p:set>
                                    <p:animEffect filter="circle(in)" transition="in">
                                      <p:cBhvr>
                                        <p:cTn dur="2000" id="16"/>
                                        <p:tgtEl>
                                          <p:spTgt spid="19"/>
                                        </p:tgtEl>
                                      </p:cBhvr>
                                    </p:animEffect>
                                  </p:childTnLst>
                                </p:cTn>
                              </p:par>
                            </p:childTnLst>
                          </p:cTn>
                        </p:par>
                        <p:par>
                          <p:cTn fill="hold" id="17" nodeType="afterGroup">
                            <p:stCondLst>
                              <p:cond delay="3500"/>
                            </p:stCondLst>
                            <p:childTnLst>
                              <p:par>
                                <p:cTn fill="hold" id="18" nodeType="afterEffect" presetClass="entr" presetID="9" presetSubtype="0">
                                  <p:stCondLst>
                                    <p:cond delay="0"/>
                                  </p:stCondLst>
                                  <p:childTnLst>
                                    <p:set>
                                      <p:cBhvr>
                                        <p:cTn dur="1" fill="hold" id="19">
                                          <p:stCondLst>
                                            <p:cond delay="0"/>
                                          </p:stCondLst>
                                        </p:cTn>
                                        <p:tgtEl>
                                          <p:spTgt spid="23"/>
                                        </p:tgtEl>
                                        <p:attrNameLst>
                                          <p:attrName>style.visibility</p:attrName>
                                        </p:attrNameLst>
                                      </p:cBhvr>
                                      <p:to>
                                        <p:strVal val="visible"/>
                                      </p:to>
                                    </p:set>
                                    <p:animEffect filter="dissolve" transition="in">
                                      <p:cBhvr>
                                        <p:cTn dur="500" id="20"/>
                                        <p:tgtEl>
                                          <p:spTgt spid="23"/>
                                        </p:tgtEl>
                                      </p:cBhvr>
                                    </p:animEffect>
                                  </p:childTnLst>
                                </p:cTn>
                              </p:par>
                              <p:par>
                                <p:cTn fill="hold" id="21" nodeType="withEffect" presetClass="entr" presetID="9" presetSubtype="0">
                                  <p:stCondLst>
                                    <p:cond delay="0"/>
                                  </p:stCondLst>
                                  <p:childTnLst>
                                    <p:set>
                                      <p:cBhvr>
                                        <p:cTn dur="1" fill="hold" id="22">
                                          <p:stCondLst>
                                            <p:cond delay="0"/>
                                          </p:stCondLst>
                                        </p:cTn>
                                        <p:tgtEl>
                                          <p:spTgt spid="24"/>
                                        </p:tgtEl>
                                        <p:attrNameLst>
                                          <p:attrName>style.visibility</p:attrName>
                                        </p:attrNameLst>
                                      </p:cBhvr>
                                      <p:to>
                                        <p:strVal val="visible"/>
                                      </p:to>
                                    </p:set>
                                    <p:animEffect filter="dissolve" transition="in">
                                      <p:cBhvr>
                                        <p:cTn dur="500" id="23"/>
                                        <p:tgtEl>
                                          <p:spTgt spid="24"/>
                                        </p:tgtEl>
                                      </p:cBhvr>
                                    </p:animEffect>
                                  </p:childTnLst>
                                </p:cTn>
                              </p:par>
                            </p:childTnLst>
                          </p:cTn>
                        </p:par>
                        <p:par>
                          <p:cTn fill="hold" id="24" nodeType="afterGroup">
                            <p:stCondLst>
                              <p:cond delay="4000"/>
                            </p:stCondLst>
                            <p:childTnLst>
                              <p:par>
                                <p:cTn fill="hold" grpId="0" id="25" nodeType="afterEffect" presetClass="entr" presetID="25" presetSubtype="0">
                                  <p:stCondLst>
                                    <p:cond delay="0"/>
                                  </p:stCondLst>
                                  <p:childTnLst>
                                    <p:set>
                                      <p:cBhvr>
                                        <p:cTn dur="1" fill="hold" id="26">
                                          <p:stCondLst>
                                            <p:cond delay="0"/>
                                          </p:stCondLst>
                                        </p:cTn>
                                        <p:tgtEl>
                                          <p:spTgt spid="12"/>
                                        </p:tgtEl>
                                        <p:attrNameLst>
                                          <p:attrName>style.visibility</p:attrName>
                                        </p:attrNameLst>
                                      </p:cBhvr>
                                      <p:to>
                                        <p:strVal val="visible"/>
                                      </p:to>
                                    </p:set>
                                    <p:anim calcmode="lin" valueType="num">
                                      <p:cBhvr>
                                        <p:cTn decel="50000" dur="500" fill="hold" id="27">
                                          <p:stCondLst>
                                            <p:cond delay="0"/>
                                          </p:stCondLst>
                                        </p:cTn>
                                        <p:tgtEl>
                                          <p:spTgt spid="12"/>
                                        </p:tgtEl>
                                        <p:attrNameLst>
                                          <p:attrName>style.rotation</p:attrName>
                                        </p:attrNameLst>
                                      </p:cBhvr>
                                      <p:tavLst>
                                        <p:tav tm="0">
                                          <p:val>
                                            <p:fltVal val="-90"/>
                                          </p:val>
                                        </p:tav>
                                        <p:tav tm="100000">
                                          <p:val>
                                            <p:fltVal val="0"/>
                                          </p:val>
                                        </p:tav>
                                      </p:tavLst>
                                    </p:anim>
                                    <p:anim calcmode="lin" valueType="num">
                                      <p:cBhvr>
                                        <p:cTn decel="50000" dur="500" fill="hold" id="28">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accel="50000" dur="500" fill="hold" id="29">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dur="1000" fill="hold" id="30"/>
                                        <p:tgtEl>
                                          <p:spTgt spid="12"/>
                                        </p:tgtEl>
                                        <p:attrNameLst>
                                          <p:attrName>ppt_h</p:attrName>
                                        </p:attrNameLst>
                                      </p:cBhvr>
                                      <p:tavLst>
                                        <p:tav tm="0">
                                          <p:val>
                                            <p:strVal val="#ppt_h"/>
                                          </p:val>
                                        </p:tav>
                                        <p:tav tm="100000">
                                          <p:val>
                                            <p:strVal val="#ppt_h"/>
                                          </p:val>
                                        </p:tav>
                                      </p:tavLst>
                                    </p:anim>
                                    <p:anim calcmode="lin" valueType="num">
                                      <p:cBhvr>
                                        <p:cTn decel="50000" dur="500" fill="hold" id="31">
                                          <p:stCondLst>
                                            <p:cond delay="0"/>
                                          </p:stCondLst>
                                        </p:cTn>
                                        <p:tgtEl>
                                          <p:spTgt spid="12"/>
                                        </p:tgtEl>
                                        <p:attrNameLst>
                                          <p:attrName>ppt_x</p:attrName>
                                        </p:attrNameLst>
                                      </p:cBhvr>
                                      <p:tavLst>
                                        <p:tav tm="0">
                                          <p:val>
                                            <p:strVal val="#ppt_x+.4"/>
                                          </p:val>
                                        </p:tav>
                                        <p:tav tm="100000">
                                          <p:val>
                                            <p:strVal val="#ppt_x"/>
                                          </p:val>
                                        </p:tav>
                                      </p:tavLst>
                                    </p:anim>
                                    <p:anim calcmode="lin" valueType="num">
                                      <p:cBhvr>
                                        <p:cTn decel="50000" dur="500" fill="hold" id="32">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accel="50000" dur="500" fill="hold" id="33">
                                          <p:stCondLst>
                                            <p:cond delay="500"/>
                                          </p:stCondLst>
                                        </p:cTn>
                                        <p:tgtEl>
                                          <p:spTgt spid="12"/>
                                        </p:tgtEl>
                                        <p:attrNameLst>
                                          <p:attrName>ppt_y</p:attrName>
                                        </p:attrNameLst>
                                      </p:cBhvr>
                                      <p:tavLst>
                                        <p:tav tm="0">
                                          <p:val>
                                            <p:strVal val="#ppt_y+.1"/>
                                          </p:val>
                                        </p:tav>
                                        <p:tav tm="100000">
                                          <p:val>
                                            <p:strVal val="#ppt_y"/>
                                          </p:val>
                                        </p:tav>
                                      </p:tavLst>
                                    </p:anim>
                                    <p:animEffect filter="fade" transition="in">
                                      <p:cBhvr>
                                        <p:cTn decel="50000" dur="1000" id="34">
                                          <p:stCondLst>
                                            <p:cond delay="0"/>
                                          </p:stCondLst>
                                        </p:cTn>
                                        <p:tgtEl>
                                          <p:spTgt spid="12"/>
                                        </p:tgtEl>
                                      </p:cBhvr>
                                    </p:animEffect>
                                  </p:childTnLst>
                                </p:cTn>
                              </p:par>
                            </p:childTnLst>
                          </p:cTn>
                        </p:par>
                        <p:par>
                          <p:cTn fill="hold" id="35" nodeType="afterGroup">
                            <p:stCondLst>
                              <p:cond delay="5000"/>
                            </p:stCondLst>
                            <p:childTnLst>
                              <p:par>
                                <p:cTn fill="hold" id="36" nodeType="afterEffect" presetClass="entr" presetID="14" presetSubtype="10">
                                  <p:stCondLst>
                                    <p:cond delay="0"/>
                                  </p:stCondLst>
                                  <p:childTnLst>
                                    <p:set>
                                      <p:cBhvr>
                                        <p:cTn dur="1" fill="hold" id="37">
                                          <p:stCondLst>
                                            <p:cond delay="0"/>
                                          </p:stCondLst>
                                        </p:cTn>
                                        <p:tgtEl>
                                          <p:spTgt spid="26"/>
                                        </p:tgtEl>
                                        <p:attrNameLst>
                                          <p:attrName>style.visibility</p:attrName>
                                        </p:attrNameLst>
                                      </p:cBhvr>
                                      <p:to>
                                        <p:strVal val="visible"/>
                                      </p:to>
                                    </p:set>
                                    <p:animEffect filter="randombar(horizontal)" transition="in">
                                      <p:cBhvr>
                                        <p:cTn dur="500" id="38"/>
                                        <p:tgtEl>
                                          <p:spTgt spid="26"/>
                                        </p:tgtEl>
                                      </p:cBhvr>
                                    </p:animEffect>
                                  </p:childTnLst>
                                </p:cTn>
                              </p:par>
                              <p:par>
                                <p:cTn fill="hold" id="39" nodeType="withEffect" presetClass="entr" presetID="14" presetSubtype="10">
                                  <p:stCondLst>
                                    <p:cond delay="0"/>
                                  </p:stCondLst>
                                  <p:childTnLst>
                                    <p:set>
                                      <p:cBhvr>
                                        <p:cTn dur="1" fill="hold" id="40">
                                          <p:stCondLst>
                                            <p:cond delay="0"/>
                                          </p:stCondLst>
                                        </p:cTn>
                                        <p:tgtEl>
                                          <p:spTgt spid="25"/>
                                        </p:tgtEl>
                                        <p:attrNameLst>
                                          <p:attrName>style.visibility</p:attrName>
                                        </p:attrNameLst>
                                      </p:cBhvr>
                                      <p:to>
                                        <p:strVal val="visible"/>
                                      </p:to>
                                    </p:set>
                                    <p:animEffect filter="randombar(horizontal)" transition="in">
                                      <p:cBhvr>
                                        <p:cTn dur="500" id="41"/>
                                        <p:tgtEl>
                                          <p:spTgt spid="25"/>
                                        </p:tgtEl>
                                      </p:cBhvr>
                                    </p:animEffect>
                                  </p:childTnLst>
                                </p:cTn>
                              </p:par>
                            </p:childTnLst>
                          </p:cTn>
                        </p:par>
                        <p:par>
                          <p:cTn fill="hold" id="42" nodeType="afterGroup">
                            <p:stCondLst>
                              <p:cond delay="5500"/>
                            </p:stCondLst>
                            <p:childTnLst>
                              <p:par>
                                <p:cTn fill="hold" id="43" nodeType="afterEffect" presetClass="entr" presetID="22" presetSubtype="1">
                                  <p:stCondLst>
                                    <p:cond delay="0"/>
                                  </p:stCondLst>
                                  <p:childTnLst>
                                    <p:set>
                                      <p:cBhvr>
                                        <p:cTn dur="1" fill="hold" id="44">
                                          <p:stCondLst>
                                            <p:cond delay="0"/>
                                          </p:stCondLst>
                                        </p:cTn>
                                        <p:tgtEl>
                                          <p:spTgt spid="27"/>
                                        </p:tgtEl>
                                        <p:attrNameLst>
                                          <p:attrName>style.visibility</p:attrName>
                                        </p:attrNameLst>
                                      </p:cBhvr>
                                      <p:to>
                                        <p:strVal val="visible"/>
                                      </p:to>
                                    </p:set>
                                    <p:animEffect filter="wipe(up)" transition="in">
                                      <p:cBhvr>
                                        <p:cTn dur="500" id="45"/>
                                        <p:tgtEl>
                                          <p:spTgt spid="27"/>
                                        </p:tgtEl>
                                      </p:cBhvr>
                                    </p:animEffect>
                                  </p:childTnLst>
                                </p:cTn>
                              </p:par>
                            </p:childTnLst>
                          </p:cTn>
                        </p:par>
                        <p:par>
                          <p:cTn fill="hold" id="46" nodeType="afterGroup">
                            <p:stCondLst>
                              <p:cond delay="6000"/>
                            </p:stCondLst>
                            <p:childTnLst>
                              <p:par>
                                <p:cTn fill="hold" grpId="0" id="47" nodeType="afterEffect" presetClass="entr" presetID="42" presetSubtype="0">
                                  <p:stCondLst>
                                    <p:cond delay="0"/>
                                  </p:stCondLst>
                                  <p:childTnLst>
                                    <p:set>
                                      <p:cBhvr>
                                        <p:cTn dur="1" fill="hold" id="48">
                                          <p:stCondLst>
                                            <p:cond delay="0"/>
                                          </p:stCondLst>
                                        </p:cTn>
                                        <p:tgtEl>
                                          <p:spTgt spid="28"/>
                                        </p:tgtEl>
                                        <p:attrNameLst>
                                          <p:attrName>style.visibility</p:attrName>
                                        </p:attrNameLst>
                                      </p:cBhvr>
                                      <p:to>
                                        <p:strVal val="visible"/>
                                      </p:to>
                                    </p:set>
                                    <p:animEffect filter="fade" transition="in">
                                      <p:cBhvr>
                                        <p:cTn dur="1000" id="49"/>
                                        <p:tgtEl>
                                          <p:spTgt spid="28"/>
                                        </p:tgtEl>
                                      </p:cBhvr>
                                    </p:animEffect>
                                    <p:anim calcmode="lin" valueType="num">
                                      <p:cBhvr>
                                        <p:cTn dur="1000" fill="hold" id="50"/>
                                        <p:tgtEl>
                                          <p:spTgt spid="28"/>
                                        </p:tgtEl>
                                        <p:attrNameLst>
                                          <p:attrName>ppt_x</p:attrName>
                                        </p:attrNameLst>
                                      </p:cBhvr>
                                      <p:tavLst>
                                        <p:tav tm="0">
                                          <p:val>
                                            <p:strVal val="#ppt_x"/>
                                          </p:val>
                                        </p:tav>
                                        <p:tav tm="100000">
                                          <p:val>
                                            <p:strVal val="#ppt_x"/>
                                          </p:val>
                                        </p:tav>
                                      </p:tavLst>
                                    </p:anim>
                                    <p:anim calcmode="lin" valueType="num">
                                      <p:cBhvr>
                                        <p:cTn dur="1000" fill="hold" id="51"/>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
      <p:bldP grpId="0" spid="28"/>
      <p:bldP grpId="0" spid="12"/>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2" name="图片 41"/>
          <p:cNvPicPr>
            <a:picLocks noChangeAspect="1"/>
          </p:cNvPicPr>
          <p:nvPr/>
        </p:nvPicPr>
        <p:blipFill>
          <a:blip r:embed="rId2">
            <a:extLst>
              <a:ext uri="{28A0092B-C50C-407E-A947-70E740481C1C}">
                <a14:useLocalDpi val="0"/>
              </a:ext>
            </a:extLst>
          </a:blip>
          <a:stretch>
            <a:fillRect/>
          </a:stretch>
        </p:blipFill>
        <p:spPr>
          <a:xfrm flipH="1">
            <a:off x="-3" y="1760"/>
            <a:ext cx="2369130" cy="1990068"/>
          </a:xfrm>
          <a:prstGeom prst="rect">
            <a:avLst/>
          </a:prstGeom>
        </p:spPr>
      </p:pic>
      <p:pic>
        <p:nvPicPr>
          <p:cNvPr id="43" name="图片 42"/>
          <p:cNvPicPr>
            <a:picLocks noChangeAspect="1"/>
          </p:cNvPicPr>
          <p:nvPr/>
        </p:nvPicPr>
        <p:blipFill>
          <a:blip r:embed="rId3">
            <a:extLst>
              <a:ext uri="{28A0092B-C50C-407E-A947-70E740481C1C}">
                <a14:useLocalDpi val="0"/>
              </a:ext>
            </a:extLst>
          </a:blip>
          <a:stretch>
            <a:fillRect/>
          </a:stretch>
        </p:blipFill>
        <p:spPr>
          <a:xfrm flipV="1">
            <a:off x="10196945" y="0"/>
            <a:ext cx="1995055" cy="2110768"/>
          </a:xfrm>
          <a:prstGeom prst="rect">
            <a:avLst/>
          </a:prstGeom>
        </p:spPr>
      </p:pic>
      <p:sp>
        <p:nvSpPr>
          <p:cNvPr id="44" name="矩形 43"/>
          <p:cNvSpPr/>
          <p:nvPr/>
        </p:nvSpPr>
        <p:spPr>
          <a:xfrm rot="5400000">
            <a:off x="5666355" y="-2715645"/>
            <a:ext cx="886999" cy="7121239"/>
          </a:xfrm>
          <a:prstGeom prst="rect">
            <a:avLst/>
          </a:prstGeom>
          <a:noFill/>
          <a:ln w="50800">
            <a:solidFill>
              <a:srgbClr val="C3CBC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46" name="图片 45"/>
          <p:cNvPicPr>
            <a:picLocks noChangeAspect="1"/>
          </p:cNvPicPr>
          <p:nvPr/>
        </p:nvPicPr>
        <p:blipFill>
          <a:blip r:embed="rId4">
            <a:extLst>
              <a:ext uri="{28A0092B-C50C-407E-A947-70E740481C1C}">
                <a14:useLocalDpi val="0"/>
              </a:ext>
            </a:extLst>
          </a:blip>
          <a:stretch>
            <a:fillRect/>
          </a:stretch>
        </p:blipFill>
        <p:spPr>
          <a:xfrm>
            <a:off x="2579775" y="320189"/>
            <a:ext cx="1352353" cy="968285"/>
          </a:xfrm>
          <a:prstGeom prst="rect">
            <a:avLst/>
          </a:prstGeom>
        </p:spPr>
      </p:pic>
      <p:pic>
        <p:nvPicPr>
          <p:cNvPr id="47" name="图片 46"/>
          <p:cNvPicPr>
            <a:picLocks noChangeAspect="1"/>
          </p:cNvPicPr>
          <p:nvPr/>
        </p:nvPicPr>
        <p:blipFill>
          <a:blip r:embed="rId5">
            <a:extLst>
              <a:ext uri="{28A0092B-C50C-407E-A947-70E740481C1C}">
                <a14:useLocalDpi val="0"/>
              </a:ext>
            </a:extLst>
          </a:blip>
          <a:stretch>
            <a:fillRect/>
          </a:stretch>
        </p:blipFill>
        <p:spPr>
          <a:xfrm rot="16200000">
            <a:off x="8506310" y="207568"/>
            <a:ext cx="926125" cy="1335471"/>
          </a:xfrm>
          <a:prstGeom prst="rect">
            <a:avLst/>
          </a:prstGeom>
        </p:spPr>
      </p:pic>
      <p:sp>
        <p:nvSpPr>
          <p:cNvPr id="48" name="文本框 47"/>
          <p:cNvSpPr txBox="1"/>
          <p:nvPr/>
        </p:nvSpPr>
        <p:spPr>
          <a:xfrm>
            <a:off x="4781606" y="511943"/>
            <a:ext cx="2621280" cy="579120"/>
          </a:xfrm>
          <a:prstGeom prst="rect">
            <a:avLst/>
          </a:prstGeom>
          <a:noFill/>
          <a:effectLst/>
        </p:spPr>
        <p:txBody>
          <a:bodyPr rtlCol="0" wrap="none">
            <a:spAutoFit/>
          </a:bodyPr>
          <a:lstStyle/>
          <a:p>
            <a:r>
              <a:rPr altLang="en-US" b="1" lang="zh-CN" sz="3200">
                <a:solidFill>
                  <a:srgbClr val="6AA141"/>
                </a:solidFill>
                <a:latin charset="-122" panose="02010509060101010101" pitchFamily="49" typeface="幼圆"/>
                <a:ea charset="-122" panose="02010509060101010101" pitchFamily="49" typeface="幼圆"/>
              </a:rPr>
              <a:t>我的职业规划</a:t>
            </a:r>
          </a:p>
        </p:txBody>
      </p:sp>
      <p:sp>
        <p:nvSpPr>
          <p:cNvPr id="49" name="矩形 48"/>
          <p:cNvSpPr/>
          <p:nvPr/>
        </p:nvSpPr>
        <p:spPr>
          <a:xfrm>
            <a:off x="-1086723" y="1992912"/>
            <a:ext cx="823485" cy="1471134"/>
          </a:xfrm>
          <a:prstGeom prst="rect">
            <a:avLst/>
          </a:prstGeom>
          <a:solidFill>
            <a:srgbClr val="7BAD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0" name="矩形 49"/>
          <p:cNvSpPr/>
          <p:nvPr/>
        </p:nvSpPr>
        <p:spPr>
          <a:xfrm>
            <a:off x="-1086724" y="3464046"/>
            <a:ext cx="823485" cy="1471134"/>
          </a:xfrm>
          <a:prstGeom prst="rect">
            <a:avLst/>
          </a:prstGeom>
          <a:solidFill>
            <a:srgbClr val="F69F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TextBox 29"/>
          <p:cNvSpPr txBox="1"/>
          <p:nvPr/>
        </p:nvSpPr>
        <p:spPr>
          <a:xfrm>
            <a:off x="8062244" y="2359459"/>
            <a:ext cx="3407716" cy="440690"/>
          </a:xfrm>
          <a:prstGeom prst="rect">
            <a:avLst/>
          </a:prstGeom>
          <a:noFill/>
        </p:spPr>
        <p:txBody>
          <a:bodyPr bIns="0" lIns="0" rIns="0" rtlCol="0" tIns="0" wrap="square">
            <a:spAutoFit/>
          </a:bodyPr>
          <a:lstStyle/>
          <a:p>
            <a:pPr algn="just">
              <a:lnSpc>
                <a:spcPts val="1735"/>
              </a:lnSpc>
            </a:pPr>
            <a:r>
              <a:rPr altLang="en-US" lang="zh-CN" sz="1600">
                <a:solidFill>
                  <a:schemeClr val="tx1">
                    <a:lumMod val="65000"/>
                    <a:lumOff val="35000"/>
                  </a:schemeClr>
                </a:solidFill>
                <a:latin charset="-122" panose="020b0503020204020204" typeface="微软雅黑"/>
                <a:ea charset="-122" panose="020b0503020204020204" typeface="微软雅黑"/>
              </a:rPr>
              <a:t>点击输入简要文字内容，言简意赅的说明分项内容</a:t>
            </a:r>
          </a:p>
        </p:txBody>
      </p:sp>
      <p:grpSp>
        <p:nvGrpSpPr>
          <p:cNvPr id="11" name="组合 10"/>
          <p:cNvGrpSpPr/>
          <p:nvPr/>
        </p:nvGrpSpPr>
        <p:grpSpPr>
          <a:xfrm>
            <a:off x="4017303" y="2293827"/>
            <a:ext cx="3850349" cy="567270"/>
            <a:chOff x="4017302" y="1887432"/>
            <a:chExt cx="3850349" cy="567270"/>
          </a:xfrm>
        </p:grpSpPr>
        <p:sp>
          <p:nvSpPr>
            <p:cNvPr id="12" name="任意多边形 11"/>
            <p:cNvSpPr/>
            <p:nvPr/>
          </p:nvSpPr>
          <p:spPr>
            <a:xfrm>
              <a:off x="4017302" y="1887432"/>
              <a:ext cx="3850349" cy="567270"/>
            </a:xfrm>
            <a:custGeom>
              <a:gdLst>
                <a:gd fmla="*/ 0 w 3850349" name="connsiteX0"/>
                <a:gd fmla="*/ 0 h 567270" name="connsiteY0"/>
                <a:gd fmla="*/ 3566714 w 3850349" name="connsiteX1"/>
                <a:gd fmla="*/ 0 h 567270" name="connsiteY1"/>
                <a:gd fmla="*/ 3850349 w 3850349" name="connsiteX2"/>
                <a:gd fmla="*/ 283635 h 567270" name="connsiteY2"/>
                <a:gd fmla="*/ 3566714 w 3850349" name="connsiteX3"/>
                <a:gd fmla="*/ 567270 h 567270" name="connsiteY3"/>
                <a:gd fmla="*/ 592483 w 3850349" name="connsiteX4"/>
                <a:gd fmla="*/ 567270 h 567270" name="connsiteY4"/>
                <a:gd fmla="*/ 504765 w 3850349" name="connsiteX5"/>
                <a:gd fmla="*/ 449966 h 567270" name="connsiteY5"/>
                <a:gd fmla="*/ 28846 w 3850349" name="connsiteX6"/>
                <a:gd fmla="*/ 17524 h 567270"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567270" w="3850349">
                  <a:moveTo>
                    <a:pt x="0" y="0"/>
                  </a:moveTo>
                  <a:lnTo>
                    <a:pt x="3566714" y="0"/>
                  </a:lnTo>
                  <a:lnTo>
                    <a:pt x="3850349" y="283635"/>
                  </a:lnTo>
                  <a:lnTo>
                    <a:pt x="3566714" y="567270"/>
                  </a:lnTo>
                  <a:lnTo>
                    <a:pt x="592483" y="567270"/>
                  </a:lnTo>
                  <a:lnTo>
                    <a:pt x="504765" y="449966"/>
                  </a:lnTo>
                  <a:cubicBezTo>
                    <a:pt x="367864" y="284081"/>
                    <a:pt x="207536" y="138245"/>
                    <a:pt x="28846" y="17524"/>
                  </a:cubicBezTo>
                  <a:close/>
                </a:path>
              </a:pathLst>
            </a:custGeom>
            <a:solidFill>
              <a:srgbClr val="F69F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81280" compatLnSpc="1" forceAA="0" fromWordArt="0" horzOverflow="overflow" lIns="162560" numCol="1" rIns="162560" rot="0" rtlCol="0" spcCol="0" spcFirstLastPara="0" tIns="81280" vert="horz" vertOverflow="overflow" wrap="square">
              <a:noAutofit/>
            </a:bodyPr>
            <a:lstStyle/>
            <a:p>
              <a:pPr algn="ctr"/>
              <a:endParaRPr altLang="en-US" lang="zh-CN" sz="2400"/>
            </a:p>
          </p:txBody>
        </p:sp>
        <p:sp>
          <p:nvSpPr>
            <p:cNvPr id="13" name="TextBox 30"/>
            <p:cNvSpPr txBox="1"/>
            <p:nvPr/>
          </p:nvSpPr>
          <p:spPr>
            <a:xfrm>
              <a:off x="5085111" y="1955624"/>
              <a:ext cx="2366890" cy="426720"/>
            </a:xfrm>
            <a:prstGeom prst="rect">
              <a:avLst/>
            </a:prstGeom>
            <a:noFill/>
          </p:spPr>
          <p:txBody>
            <a:bodyPr bIns="0" lIns="0" rIns="0" rtlCol="0" tIns="0" wrap="square">
              <a:spAutoFit/>
            </a:bodyPr>
            <a:lstStyle/>
            <a:p>
              <a:pPr algn="ctr"/>
              <a:r>
                <a:rPr altLang="en-US" lang="zh-CN" smtClean="0" sz="2800">
                  <a:solidFill>
                    <a:schemeClr val="bg1"/>
                  </a:solidFill>
                  <a:latin charset="-122" panose="020b0503020204020204" typeface="微软雅黑"/>
                  <a:ea charset="-122" panose="020b0503020204020204" typeface="微软雅黑"/>
                </a:rPr>
                <a:t>职业规划一</a:t>
              </a:r>
            </a:p>
          </p:txBody>
        </p:sp>
      </p:grpSp>
      <p:grpSp>
        <p:nvGrpSpPr>
          <p:cNvPr id="14" name="组合 13"/>
          <p:cNvGrpSpPr/>
          <p:nvPr/>
        </p:nvGrpSpPr>
        <p:grpSpPr>
          <a:xfrm>
            <a:off x="4756064" y="3089164"/>
            <a:ext cx="3111587" cy="567270"/>
            <a:chOff x="4756064" y="2682769"/>
            <a:chExt cx="3111586" cy="567270"/>
          </a:xfrm>
        </p:grpSpPr>
        <p:sp>
          <p:nvSpPr>
            <p:cNvPr id="15" name="任意多边形 14"/>
            <p:cNvSpPr/>
            <p:nvPr/>
          </p:nvSpPr>
          <p:spPr>
            <a:xfrm>
              <a:off x="4756064" y="2682769"/>
              <a:ext cx="3111586" cy="567270"/>
            </a:xfrm>
            <a:custGeom>
              <a:gdLst>
                <a:gd fmla="*/ 0 w 3111586" name="connsiteX0"/>
                <a:gd fmla="*/ 0 h 567270" name="connsiteY0"/>
                <a:gd fmla="*/ 2827951 w 3111586" name="connsiteX1"/>
                <a:gd fmla="*/ 0 h 567270" name="connsiteY1"/>
                <a:gd fmla="*/ 3111586 w 3111586" name="connsiteX2"/>
                <a:gd fmla="*/ 283635 h 567270" name="connsiteY2"/>
                <a:gd fmla="*/ 2827951 w 3111586" name="connsiteX3"/>
                <a:gd fmla="*/ 567270 h 567270" name="connsiteY3"/>
                <a:gd fmla="*/ 216299 w 3111586" name="connsiteX4"/>
                <a:gd fmla="*/ 567270 h 567270" name="connsiteY4"/>
                <a:gd fmla="*/ 176658 w 3111586" name="connsiteX5"/>
                <a:gd fmla="*/ 413101 h 567270" name="connsiteY5"/>
                <a:gd fmla="*/ 7068 w 3111586" name="connsiteX6"/>
                <a:gd fmla="*/ 11634 h 567270"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567270" w="3111586">
                  <a:moveTo>
                    <a:pt x="0" y="0"/>
                  </a:moveTo>
                  <a:lnTo>
                    <a:pt x="2827951" y="0"/>
                  </a:lnTo>
                  <a:lnTo>
                    <a:pt x="3111586" y="283635"/>
                  </a:lnTo>
                  <a:lnTo>
                    <a:pt x="2827951" y="567270"/>
                  </a:lnTo>
                  <a:lnTo>
                    <a:pt x="216299" y="567270"/>
                  </a:lnTo>
                  <a:lnTo>
                    <a:pt x="176658" y="413101"/>
                  </a:lnTo>
                  <a:cubicBezTo>
                    <a:pt x="133041" y="272869"/>
                    <a:pt x="76011" y="138546"/>
                    <a:pt x="7068" y="11634"/>
                  </a:cubicBezTo>
                  <a:close/>
                </a:path>
              </a:pathLst>
            </a:custGeom>
            <a:solidFill>
              <a:srgbClr val="8CBF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81280" compatLnSpc="1" forceAA="0" fromWordArt="0" horzOverflow="overflow" lIns="162560" numCol="1" rIns="162560" rot="0" rtlCol="0" spcCol="0" spcFirstLastPara="0" tIns="81280" vert="horz" vertOverflow="overflow" wrap="square">
              <a:noAutofit/>
            </a:bodyPr>
            <a:lstStyle/>
            <a:p>
              <a:pPr algn="ctr"/>
              <a:endParaRPr altLang="en-US" lang="zh-CN" sz="2400"/>
            </a:p>
          </p:txBody>
        </p:sp>
        <p:sp>
          <p:nvSpPr>
            <p:cNvPr id="16" name="TextBox 30"/>
            <p:cNvSpPr txBox="1"/>
            <p:nvPr/>
          </p:nvSpPr>
          <p:spPr>
            <a:xfrm>
              <a:off x="5085110" y="2750961"/>
              <a:ext cx="2366890" cy="426720"/>
            </a:xfrm>
            <a:prstGeom prst="rect">
              <a:avLst/>
            </a:prstGeom>
            <a:noFill/>
          </p:spPr>
          <p:txBody>
            <a:bodyPr bIns="0" lIns="0" rIns="0" rtlCol="0" tIns="0" wrap="square">
              <a:spAutoFit/>
            </a:bodyPr>
            <a:lstStyle/>
            <a:p>
              <a:pPr algn="ctr"/>
              <a:r>
                <a:rPr altLang="en-US" lang="zh-CN" sz="2800">
                  <a:solidFill>
                    <a:schemeClr val="bg1"/>
                  </a:solidFill>
                  <a:latin charset="-122" panose="020b0503020204020204" typeface="微软雅黑"/>
                  <a:ea charset="-122" panose="020b0503020204020204" typeface="微软雅黑"/>
                </a:rPr>
                <a:t>职业规划二</a:t>
              </a:r>
            </a:p>
          </p:txBody>
        </p:sp>
      </p:grpSp>
      <p:grpSp>
        <p:nvGrpSpPr>
          <p:cNvPr id="17" name="组合 16"/>
          <p:cNvGrpSpPr/>
          <p:nvPr/>
        </p:nvGrpSpPr>
        <p:grpSpPr>
          <a:xfrm>
            <a:off x="5013487" y="3884506"/>
            <a:ext cx="2854165" cy="567271"/>
            <a:chOff x="5013486" y="3478106"/>
            <a:chExt cx="2854165" cy="567270"/>
          </a:xfrm>
        </p:grpSpPr>
        <p:sp>
          <p:nvSpPr>
            <p:cNvPr id="18" name="任意多边形 17"/>
            <p:cNvSpPr/>
            <p:nvPr/>
          </p:nvSpPr>
          <p:spPr>
            <a:xfrm>
              <a:off x="5013486" y="3478106"/>
              <a:ext cx="2854165" cy="567270"/>
            </a:xfrm>
            <a:custGeom>
              <a:gdLst>
                <a:gd fmla="*/ 0 w 2854165" name="connsiteX0"/>
                <a:gd fmla="*/ 0 h 567270" name="connsiteY0"/>
                <a:gd fmla="*/ 2570530 w 2854165" name="connsiteX1"/>
                <a:gd fmla="*/ 0 h 567270" name="connsiteY1"/>
                <a:gd fmla="*/ 2854165 w 2854165" name="connsiteX2"/>
                <a:gd fmla="*/ 283635 h 567270" name="connsiteY2"/>
                <a:gd fmla="*/ 2570530 w 2854165" name="connsiteX3"/>
                <a:gd fmla="*/ 567270 h 567270" name="connsiteY3"/>
                <a:gd fmla="*/ 0 w 2854165" name="connsiteX4"/>
                <a:gd fmla="*/ 567270 h 567270" name="connsiteY4"/>
                <a:gd fmla="*/ 8346 w 2854165" name="connsiteX5"/>
                <a:gd fmla="*/ 512582 h 567270" name="connsiteY5"/>
                <a:gd fmla="*/ 19907 w 2854165" name="connsiteX6"/>
                <a:gd fmla="*/ 283636 h 567270" name="connsiteY6"/>
                <a:gd fmla="*/ 8346 w 2854165" name="connsiteX7"/>
                <a:gd fmla="*/ 54690 h 567270"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567270" w="2854165">
                  <a:moveTo>
                    <a:pt x="0" y="0"/>
                  </a:moveTo>
                  <a:lnTo>
                    <a:pt x="2570530" y="0"/>
                  </a:lnTo>
                  <a:lnTo>
                    <a:pt x="2854165" y="283635"/>
                  </a:lnTo>
                  <a:lnTo>
                    <a:pt x="2570530" y="567270"/>
                  </a:lnTo>
                  <a:lnTo>
                    <a:pt x="0" y="567270"/>
                  </a:lnTo>
                  <a:lnTo>
                    <a:pt x="8346" y="512582"/>
                  </a:lnTo>
                  <a:cubicBezTo>
                    <a:pt x="15991" y="437306"/>
                    <a:pt x="19907" y="360929"/>
                    <a:pt x="19907" y="283636"/>
                  </a:cubicBezTo>
                  <a:cubicBezTo>
                    <a:pt x="19907" y="206344"/>
                    <a:pt x="15991" y="129966"/>
                    <a:pt x="8346" y="54690"/>
                  </a:cubicBezTo>
                  <a:close/>
                </a:path>
              </a:pathLst>
            </a:custGeom>
            <a:solidFill>
              <a:srgbClr val="F69F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81280" compatLnSpc="1" forceAA="0" fromWordArt="0" horzOverflow="overflow" lIns="162560" numCol="1" rIns="162560" rot="0" rtlCol="0" spcCol="0" spcFirstLastPara="0" tIns="81280" vert="horz" vertOverflow="overflow" wrap="square">
              <a:noAutofit/>
            </a:bodyPr>
            <a:lstStyle/>
            <a:p>
              <a:pPr algn="ctr"/>
              <a:endParaRPr altLang="en-US" lang="zh-CN" sz="2400"/>
            </a:p>
          </p:txBody>
        </p:sp>
        <p:sp>
          <p:nvSpPr>
            <p:cNvPr id="19" name="TextBox 30"/>
            <p:cNvSpPr txBox="1"/>
            <p:nvPr/>
          </p:nvSpPr>
          <p:spPr>
            <a:xfrm>
              <a:off x="5116429" y="3546298"/>
              <a:ext cx="2304256" cy="426720"/>
            </a:xfrm>
            <a:prstGeom prst="rect">
              <a:avLst/>
            </a:prstGeom>
            <a:noFill/>
          </p:spPr>
          <p:txBody>
            <a:bodyPr bIns="0" lIns="0" rIns="0" rtlCol="0" tIns="0" wrap="square">
              <a:spAutoFit/>
            </a:bodyPr>
            <a:lstStyle/>
            <a:p>
              <a:pPr algn="ctr"/>
              <a:r>
                <a:rPr altLang="en-US" lang="zh-CN" sz="2800">
                  <a:solidFill>
                    <a:schemeClr val="bg1"/>
                  </a:solidFill>
                  <a:latin charset="-122" panose="020b0503020204020204" typeface="微软雅黑"/>
                  <a:ea charset="-122" panose="020b0503020204020204" typeface="微软雅黑"/>
                </a:rPr>
                <a:t>职业规划三</a:t>
              </a:r>
            </a:p>
          </p:txBody>
        </p:sp>
      </p:grpSp>
      <p:grpSp>
        <p:nvGrpSpPr>
          <p:cNvPr id="20" name="组合 19"/>
          <p:cNvGrpSpPr/>
          <p:nvPr/>
        </p:nvGrpSpPr>
        <p:grpSpPr>
          <a:xfrm>
            <a:off x="4756067" y="4679835"/>
            <a:ext cx="3111584" cy="567270"/>
            <a:chOff x="4756066" y="4273443"/>
            <a:chExt cx="3111584" cy="567270"/>
          </a:xfrm>
        </p:grpSpPr>
        <p:sp>
          <p:nvSpPr>
            <p:cNvPr id="21" name="任意多边形 20"/>
            <p:cNvSpPr/>
            <p:nvPr/>
          </p:nvSpPr>
          <p:spPr>
            <a:xfrm>
              <a:off x="4756066" y="4273443"/>
              <a:ext cx="3111584" cy="567270"/>
            </a:xfrm>
            <a:custGeom>
              <a:gdLst>
                <a:gd fmla="*/ 216297 w 3111584" name="connsiteX0"/>
                <a:gd fmla="*/ 0 h 567270" name="connsiteY0"/>
                <a:gd fmla="*/ 2827949 w 3111584" name="connsiteX1"/>
                <a:gd fmla="*/ 0 h 567270" name="connsiteY1"/>
                <a:gd fmla="*/ 3111584 w 3111584" name="connsiteX2"/>
                <a:gd fmla="*/ 283635 h 567270" name="connsiteY2"/>
                <a:gd fmla="*/ 2827949 w 3111584" name="connsiteX3"/>
                <a:gd fmla="*/ 567270 h 567270" name="connsiteY3"/>
                <a:gd fmla="*/ 0 w 3111584" name="connsiteX4"/>
                <a:gd fmla="*/ 567270 h 567270" name="connsiteY4"/>
                <a:gd fmla="*/ 7066 w 3111584" name="connsiteX5"/>
                <a:gd fmla="*/ 555638 h 567270" name="connsiteY5"/>
                <a:gd fmla="*/ 176656 w 3111584" name="connsiteX6"/>
                <a:gd fmla="*/ 154171 h 567270"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567270" w="3111584">
                  <a:moveTo>
                    <a:pt x="216297" y="0"/>
                  </a:moveTo>
                  <a:lnTo>
                    <a:pt x="2827949" y="0"/>
                  </a:lnTo>
                  <a:lnTo>
                    <a:pt x="3111584" y="283635"/>
                  </a:lnTo>
                  <a:lnTo>
                    <a:pt x="2827949" y="567270"/>
                  </a:lnTo>
                  <a:lnTo>
                    <a:pt x="0" y="567270"/>
                  </a:lnTo>
                  <a:lnTo>
                    <a:pt x="7066" y="555638"/>
                  </a:lnTo>
                  <a:cubicBezTo>
                    <a:pt x="76009" y="428726"/>
                    <a:pt x="133039" y="294403"/>
                    <a:pt x="176656" y="154171"/>
                  </a:cubicBezTo>
                  <a:close/>
                </a:path>
              </a:pathLst>
            </a:custGeom>
            <a:solidFill>
              <a:srgbClr val="8CBF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81280" compatLnSpc="1" forceAA="0" fromWordArt="0" horzOverflow="overflow" lIns="162560" numCol="1" rIns="162560" rot="0" rtlCol="0" spcCol="0" spcFirstLastPara="0" tIns="81280" vert="horz" vertOverflow="overflow" wrap="square">
              <a:noAutofit/>
            </a:bodyPr>
            <a:lstStyle/>
            <a:p>
              <a:pPr algn="ctr"/>
              <a:endParaRPr altLang="en-US" lang="zh-CN" sz="2400"/>
            </a:p>
          </p:txBody>
        </p:sp>
        <p:sp>
          <p:nvSpPr>
            <p:cNvPr id="22" name="TextBox 30"/>
            <p:cNvSpPr txBox="1"/>
            <p:nvPr/>
          </p:nvSpPr>
          <p:spPr>
            <a:xfrm>
              <a:off x="5085111" y="4341634"/>
              <a:ext cx="2366891" cy="426720"/>
            </a:xfrm>
            <a:prstGeom prst="rect">
              <a:avLst/>
            </a:prstGeom>
            <a:noFill/>
          </p:spPr>
          <p:txBody>
            <a:bodyPr bIns="0" lIns="0" rIns="0" rtlCol="0" tIns="0" wrap="square">
              <a:spAutoFit/>
            </a:bodyPr>
            <a:lstStyle/>
            <a:p>
              <a:pPr algn="ctr"/>
              <a:r>
                <a:rPr altLang="en-US" lang="zh-CN" sz="2800">
                  <a:solidFill>
                    <a:schemeClr val="bg1"/>
                  </a:solidFill>
                  <a:latin charset="-122" panose="020b0503020204020204" typeface="微软雅黑"/>
                  <a:ea charset="-122" panose="020b0503020204020204" typeface="微软雅黑"/>
                </a:rPr>
                <a:t>职业规划四</a:t>
              </a:r>
            </a:p>
          </p:txBody>
        </p:sp>
      </p:grpSp>
      <p:grpSp>
        <p:nvGrpSpPr>
          <p:cNvPr id="23" name="组合 22"/>
          <p:cNvGrpSpPr/>
          <p:nvPr/>
        </p:nvGrpSpPr>
        <p:grpSpPr>
          <a:xfrm>
            <a:off x="4017303" y="5475174"/>
            <a:ext cx="3850349" cy="567270"/>
            <a:chOff x="4017302" y="5068782"/>
            <a:chExt cx="3850349" cy="567270"/>
          </a:xfrm>
        </p:grpSpPr>
        <p:sp>
          <p:nvSpPr>
            <p:cNvPr id="24" name="任意多边形 23"/>
            <p:cNvSpPr/>
            <p:nvPr/>
          </p:nvSpPr>
          <p:spPr>
            <a:xfrm>
              <a:off x="4017302" y="5068782"/>
              <a:ext cx="3850349" cy="567270"/>
            </a:xfrm>
            <a:custGeom>
              <a:gdLst>
                <a:gd fmla="*/ 592483 w 3850349" name="connsiteX0"/>
                <a:gd fmla="*/ 0 h 567270" name="connsiteY0"/>
                <a:gd fmla="*/ 3566714 w 3850349" name="connsiteX1"/>
                <a:gd fmla="*/ 0 h 567270" name="connsiteY1"/>
                <a:gd fmla="*/ 3850349 w 3850349" name="connsiteX2"/>
                <a:gd fmla="*/ 283635 h 567270" name="connsiteY2"/>
                <a:gd fmla="*/ 3566714 w 3850349" name="connsiteX3"/>
                <a:gd fmla="*/ 567270 h 567270" name="connsiteY3"/>
                <a:gd fmla="*/ 0 w 3850349" name="connsiteX4"/>
                <a:gd fmla="*/ 567270 h 567270" name="connsiteY4"/>
                <a:gd fmla="*/ 28846 w 3850349" name="connsiteX5"/>
                <a:gd fmla="*/ 549746 h 567270" name="connsiteY5"/>
                <a:gd fmla="*/ 504765 w 3850349" name="connsiteX6"/>
                <a:gd fmla="*/ 117304 h 567270"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567270" w="3850349">
                  <a:moveTo>
                    <a:pt x="592483" y="0"/>
                  </a:moveTo>
                  <a:lnTo>
                    <a:pt x="3566714" y="0"/>
                  </a:lnTo>
                  <a:lnTo>
                    <a:pt x="3850349" y="283635"/>
                  </a:lnTo>
                  <a:lnTo>
                    <a:pt x="3566714" y="567270"/>
                  </a:lnTo>
                  <a:lnTo>
                    <a:pt x="0" y="567270"/>
                  </a:lnTo>
                  <a:lnTo>
                    <a:pt x="28846" y="549746"/>
                  </a:lnTo>
                  <a:cubicBezTo>
                    <a:pt x="207536" y="429025"/>
                    <a:pt x="367864" y="283190"/>
                    <a:pt x="504765" y="117304"/>
                  </a:cubicBezTo>
                  <a:close/>
                </a:path>
              </a:pathLst>
            </a:custGeom>
            <a:solidFill>
              <a:srgbClr val="F69F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81280" compatLnSpc="1" forceAA="0" fromWordArt="0" horzOverflow="overflow" lIns="162560" numCol="1" rIns="162560" rot="0" rtlCol="0" spcCol="0" spcFirstLastPara="0" tIns="81280" vert="horz" vertOverflow="overflow" wrap="square">
              <a:noAutofit/>
            </a:bodyPr>
            <a:lstStyle/>
            <a:p>
              <a:pPr algn="ctr"/>
              <a:endParaRPr altLang="en-US" lang="zh-CN" sz="2400"/>
            </a:p>
          </p:txBody>
        </p:sp>
        <p:sp>
          <p:nvSpPr>
            <p:cNvPr id="25" name="TextBox 30"/>
            <p:cNvSpPr txBox="1"/>
            <p:nvPr/>
          </p:nvSpPr>
          <p:spPr>
            <a:xfrm>
              <a:off x="5085111" y="5136973"/>
              <a:ext cx="2366890" cy="426720"/>
            </a:xfrm>
            <a:prstGeom prst="rect">
              <a:avLst/>
            </a:prstGeom>
            <a:noFill/>
          </p:spPr>
          <p:txBody>
            <a:bodyPr bIns="0" lIns="0" rIns="0" rtlCol="0" tIns="0" wrap="square">
              <a:spAutoFit/>
            </a:bodyPr>
            <a:lstStyle/>
            <a:p>
              <a:pPr algn="ctr"/>
              <a:r>
                <a:rPr altLang="en-US" lang="zh-CN" sz="2800">
                  <a:solidFill>
                    <a:schemeClr val="bg1"/>
                  </a:solidFill>
                  <a:latin charset="-122" panose="020b0503020204020204" typeface="微软雅黑"/>
                  <a:ea charset="-122" panose="020b0503020204020204" typeface="微软雅黑"/>
                </a:rPr>
                <a:t>职业规划五</a:t>
              </a:r>
            </a:p>
          </p:txBody>
        </p:sp>
      </p:grpSp>
      <p:sp>
        <p:nvSpPr>
          <p:cNvPr id="26" name="TextBox 29"/>
          <p:cNvSpPr txBox="1"/>
          <p:nvPr/>
        </p:nvSpPr>
        <p:spPr>
          <a:xfrm>
            <a:off x="8062244" y="3154795"/>
            <a:ext cx="3407716" cy="440690"/>
          </a:xfrm>
          <a:prstGeom prst="rect">
            <a:avLst/>
          </a:prstGeom>
          <a:noFill/>
        </p:spPr>
        <p:txBody>
          <a:bodyPr bIns="0" lIns="0" rIns="0" rtlCol="0" tIns="0" wrap="square">
            <a:spAutoFit/>
          </a:bodyPr>
          <a:lstStyle/>
          <a:p>
            <a:pPr algn="just">
              <a:lnSpc>
                <a:spcPts val="1735"/>
              </a:lnSpc>
            </a:pPr>
            <a:r>
              <a:rPr altLang="en-US" lang="zh-CN" sz="1600">
                <a:solidFill>
                  <a:schemeClr val="tx1">
                    <a:lumMod val="65000"/>
                    <a:lumOff val="35000"/>
                  </a:schemeClr>
                </a:solidFill>
                <a:latin charset="-122" panose="020b0503020204020204" typeface="微软雅黑"/>
                <a:ea charset="-122" panose="020b0503020204020204" typeface="微软雅黑"/>
              </a:rPr>
              <a:t>点击输入简要文字内容，言简意赅的说明分项内容</a:t>
            </a:r>
          </a:p>
        </p:txBody>
      </p:sp>
      <p:sp>
        <p:nvSpPr>
          <p:cNvPr id="27" name="TextBox 29"/>
          <p:cNvSpPr txBox="1"/>
          <p:nvPr/>
        </p:nvSpPr>
        <p:spPr>
          <a:xfrm>
            <a:off x="8062244" y="3950132"/>
            <a:ext cx="3407716" cy="440690"/>
          </a:xfrm>
          <a:prstGeom prst="rect">
            <a:avLst/>
          </a:prstGeom>
          <a:noFill/>
        </p:spPr>
        <p:txBody>
          <a:bodyPr bIns="0" lIns="0" rIns="0" rtlCol="0" tIns="0" wrap="square">
            <a:spAutoFit/>
          </a:bodyPr>
          <a:lstStyle/>
          <a:p>
            <a:pPr algn="just">
              <a:lnSpc>
                <a:spcPts val="1735"/>
              </a:lnSpc>
            </a:pPr>
            <a:r>
              <a:rPr altLang="en-US" lang="zh-CN" sz="1600">
                <a:solidFill>
                  <a:schemeClr val="tx1">
                    <a:lumMod val="65000"/>
                    <a:lumOff val="35000"/>
                  </a:schemeClr>
                </a:solidFill>
                <a:latin charset="-122" panose="020b0503020204020204" typeface="微软雅黑"/>
                <a:ea charset="-122" panose="020b0503020204020204" typeface="微软雅黑"/>
              </a:rPr>
              <a:t>点击输入简要文字内容，言简意赅的说明分项内容</a:t>
            </a:r>
          </a:p>
        </p:txBody>
      </p:sp>
      <p:sp>
        <p:nvSpPr>
          <p:cNvPr id="28" name="TextBox 29"/>
          <p:cNvSpPr txBox="1"/>
          <p:nvPr/>
        </p:nvSpPr>
        <p:spPr>
          <a:xfrm>
            <a:off x="8062244" y="4745469"/>
            <a:ext cx="3407716" cy="440690"/>
          </a:xfrm>
          <a:prstGeom prst="rect">
            <a:avLst/>
          </a:prstGeom>
          <a:noFill/>
        </p:spPr>
        <p:txBody>
          <a:bodyPr bIns="0" lIns="0" rIns="0" rtlCol="0" tIns="0" wrap="square">
            <a:spAutoFit/>
          </a:bodyPr>
          <a:lstStyle/>
          <a:p>
            <a:pPr algn="just">
              <a:lnSpc>
                <a:spcPts val="1735"/>
              </a:lnSpc>
            </a:pPr>
            <a:r>
              <a:rPr altLang="en-US" lang="zh-CN" sz="1600">
                <a:solidFill>
                  <a:schemeClr val="tx1">
                    <a:lumMod val="65000"/>
                    <a:lumOff val="35000"/>
                  </a:schemeClr>
                </a:solidFill>
                <a:latin charset="-122" panose="020b0503020204020204" typeface="微软雅黑"/>
                <a:ea charset="-122" panose="020b0503020204020204" typeface="微软雅黑"/>
              </a:rPr>
              <a:t>点击输入简要文字内容，言简意赅的说明分项内容</a:t>
            </a:r>
          </a:p>
        </p:txBody>
      </p:sp>
      <p:sp>
        <p:nvSpPr>
          <p:cNvPr id="29" name="TextBox 29"/>
          <p:cNvSpPr txBox="1"/>
          <p:nvPr/>
        </p:nvSpPr>
        <p:spPr>
          <a:xfrm>
            <a:off x="8062244" y="5540808"/>
            <a:ext cx="3407716" cy="440690"/>
          </a:xfrm>
          <a:prstGeom prst="rect">
            <a:avLst/>
          </a:prstGeom>
          <a:noFill/>
        </p:spPr>
        <p:txBody>
          <a:bodyPr bIns="0" lIns="0" rIns="0" rtlCol="0" tIns="0" wrap="square">
            <a:spAutoFit/>
          </a:bodyPr>
          <a:lstStyle/>
          <a:p>
            <a:pPr algn="just">
              <a:lnSpc>
                <a:spcPts val="1735"/>
              </a:lnSpc>
            </a:pPr>
            <a:r>
              <a:rPr altLang="en-US" lang="zh-CN" sz="1600">
                <a:solidFill>
                  <a:schemeClr val="tx1">
                    <a:lumMod val="65000"/>
                    <a:lumOff val="35000"/>
                  </a:schemeClr>
                </a:solidFill>
                <a:latin charset="-122" panose="020b0503020204020204" typeface="微软雅黑"/>
                <a:ea charset="-122" panose="020b0503020204020204" typeface="微软雅黑"/>
              </a:rPr>
              <a:t>点击输入简要文字内容，言简意赅的说明分项内容</a:t>
            </a:r>
          </a:p>
        </p:txBody>
      </p:sp>
      <p:sp>
        <p:nvSpPr>
          <p:cNvPr id="30" name="椭圆 29"/>
          <p:cNvSpPr/>
          <p:nvPr/>
        </p:nvSpPr>
        <p:spPr>
          <a:xfrm>
            <a:off x="697853" y="2071809"/>
            <a:ext cx="4192664" cy="4192664"/>
          </a:xfrm>
          <a:prstGeom prst="ellipse">
            <a:avLst/>
          </a:prstGeom>
          <a:blipFill dpi="0" rotWithShape="1">
            <a:blip r:embed="rId6">
              <a:extLst>
                <a:ext uri="{28A0092B-C50C-407E-A947-70E740481C1C}">
                  <a14:useLocalDpi val="0"/>
                </a:ext>
              </a:extLst>
            </a:blip>
            <a:stretch>
              <a:fillRect l="-33488" r="-3348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a:lstStyle/>
          <a:p>
            <a:pPr algn="ctr"/>
            <a:endParaRPr altLang="en-US" lang="zh-CN" sz="2400"/>
          </a:p>
        </p:txBody>
      </p:sp>
    </p:spTree>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30"/>
                                        </p:tgtEl>
                                        <p:attrNameLst>
                                          <p:attrName>style.visibility</p:attrName>
                                        </p:attrNameLst>
                                      </p:cBhvr>
                                      <p:to>
                                        <p:strVal val="visible"/>
                                      </p:to>
                                    </p:set>
                                    <p:anim calcmode="lin" valueType="num">
                                      <p:cBhvr>
                                        <p:cTn dur="500" fill="hold" id="7"/>
                                        <p:tgtEl>
                                          <p:spTgt spid="30"/>
                                        </p:tgtEl>
                                        <p:attrNameLst>
                                          <p:attrName>ppt_w</p:attrName>
                                        </p:attrNameLst>
                                      </p:cBhvr>
                                      <p:tavLst>
                                        <p:tav tm="0">
                                          <p:val>
                                            <p:fltVal val="0"/>
                                          </p:val>
                                        </p:tav>
                                        <p:tav tm="100000">
                                          <p:val>
                                            <p:strVal val="#ppt_w"/>
                                          </p:val>
                                        </p:tav>
                                      </p:tavLst>
                                    </p:anim>
                                    <p:anim calcmode="lin" valueType="num">
                                      <p:cBhvr>
                                        <p:cTn dur="500" fill="hold" id="8"/>
                                        <p:tgtEl>
                                          <p:spTgt spid="30"/>
                                        </p:tgtEl>
                                        <p:attrNameLst>
                                          <p:attrName>ppt_h</p:attrName>
                                        </p:attrNameLst>
                                      </p:cBhvr>
                                      <p:tavLst>
                                        <p:tav tm="0">
                                          <p:val>
                                            <p:fltVal val="0"/>
                                          </p:val>
                                        </p:tav>
                                        <p:tav tm="100000">
                                          <p:val>
                                            <p:strVal val="#ppt_h"/>
                                          </p:val>
                                        </p:tav>
                                      </p:tavLst>
                                    </p:anim>
                                    <p:animEffect filter="fade" transition="in">
                                      <p:cBhvr>
                                        <p:cTn dur="500" id="9"/>
                                        <p:tgtEl>
                                          <p:spTgt spid="30"/>
                                        </p:tgtEl>
                                      </p:cBhvr>
                                    </p:animEffect>
                                  </p:childTnLst>
                                </p:cTn>
                              </p:par>
                            </p:childTnLst>
                          </p:cTn>
                        </p:par>
                        <p:par>
                          <p:cTn fill="hold" id="10" nodeType="afterGroup">
                            <p:stCondLst>
                              <p:cond delay="500"/>
                            </p:stCondLst>
                            <p:childTnLst>
                              <p:par>
                                <p:cTn fill="hold" id="11" nodeType="afterEffect" presetClass="entr" presetID="2" presetSubtype="8">
                                  <p:stCondLst>
                                    <p:cond delay="0"/>
                                  </p:stCondLst>
                                  <p:childTnLst>
                                    <p:set>
                                      <p:cBhvr>
                                        <p:cTn dur="1" fill="hold" id="12">
                                          <p:stCondLst>
                                            <p:cond delay="0"/>
                                          </p:stCondLst>
                                        </p:cTn>
                                        <p:tgtEl>
                                          <p:spTgt spid="14"/>
                                        </p:tgtEl>
                                        <p:attrNameLst>
                                          <p:attrName>style.visibility</p:attrName>
                                        </p:attrNameLst>
                                      </p:cBhvr>
                                      <p:to>
                                        <p:strVal val="visible"/>
                                      </p:to>
                                    </p:set>
                                    <p:anim calcmode="lin" valueType="num">
                                      <p:cBhvr additive="base">
                                        <p:cTn dur="500" fill="hold" id="13"/>
                                        <p:tgtEl>
                                          <p:spTgt spid="14"/>
                                        </p:tgtEl>
                                        <p:attrNameLst>
                                          <p:attrName>ppt_x</p:attrName>
                                        </p:attrNameLst>
                                      </p:cBhvr>
                                      <p:tavLst>
                                        <p:tav tm="0">
                                          <p:val>
                                            <p:strVal val="0-#ppt_w/2"/>
                                          </p:val>
                                        </p:tav>
                                        <p:tav tm="100000">
                                          <p:val>
                                            <p:strVal val="#ppt_x"/>
                                          </p:val>
                                        </p:tav>
                                      </p:tavLst>
                                    </p:anim>
                                    <p:anim calcmode="lin" valueType="num">
                                      <p:cBhvr additive="base">
                                        <p:cTn dur="500" fill="hold" id="14"/>
                                        <p:tgtEl>
                                          <p:spTgt spid="14"/>
                                        </p:tgtEl>
                                        <p:attrNameLst>
                                          <p:attrName>ppt_y</p:attrName>
                                        </p:attrNameLst>
                                      </p:cBhvr>
                                      <p:tavLst>
                                        <p:tav tm="0">
                                          <p:val>
                                            <p:strVal val="#ppt_y"/>
                                          </p:val>
                                        </p:tav>
                                        <p:tav tm="100000">
                                          <p:val>
                                            <p:strVal val="#ppt_y"/>
                                          </p:val>
                                        </p:tav>
                                      </p:tavLst>
                                    </p:anim>
                                  </p:childTnLst>
                                </p:cTn>
                              </p:par>
                              <p:par>
                                <p:cTn fill="hold" id="15" nodeType="withEffect" presetClass="entr" presetID="2" presetSubtype="8">
                                  <p:stCondLst>
                                    <p:cond delay="200"/>
                                  </p:stCondLst>
                                  <p:childTnLst>
                                    <p:set>
                                      <p:cBhvr>
                                        <p:cTn dur="1" fill="hold" id="16">
                                          <p:stCondLst>
                                            <p:cond delay="0"/>
                                          </p:stCondLst>
                                        </p:cTn>
                                        <p:tgtEl>
                                          <p:spTgt spid="11"/>
                                        </p:tgtEl>
                                        <p:attrNameLst>
                                          <p:attrName>style.visibility</p:attrName>
                                        </p:attrNameLst>
                                      </p:cBhvr>
                                      <p:to>
                                        <p:strVal val="visible"/>
                                      </p:to>
                                    </p:set>
                                    <p:anim calcmode="lin" valueType="num">
                                      <p:cBhvr additive="base">
                                        <p:cTn dur="500" fill="hold" id="17"/>
                                        <p:tgtEl>
                                          <p:spTgt spid="11"/>
                                        </p:tgtEl>
                                        <p:attrNameLst>
                                          <p:attrName>ppt_x</p:attrName>
                                        </p:attrNameLst>
                                      </p:cBhvr>
                                      <p:tavLst>
                                        <p:tav tm="0">
                                          <p:val>
                                            <p:strVal val="0-#ppt_w/2"/>
                                          </p:val>
                                        </p:tav>
                                        <p:tav tm="100000">
                                          <p:val>
                                            <p:strVal val="#ppt_x"/>
                                          </p:val>
                                        </p:tav>
                                      </p:tavLst>
                                    </p:anim>
                                    <p:anim calcmode="lin" valueType="num">
                                      <p:cBhvr additive="base">
                                        <p:cTn dur="500" fill="hold" id="18"/>
                                        <p:tgtEl>
                                          <p:spTgt spid="11"/>
                                        </p:tgtEl>
                                        <p:attrNameLst>
                                          <p:attrName>ppt_y</p:attrName>
                                        </p:attrNameLst>
                                      </p:cBhvr>
                                      <p:tavLst>
                                        <p:tav tm="0">
                                          <p:val>
                                            <p:strVal val="#ppt_y"/>
                                          </p:val>
                                        </p:tav>
                                        <p:tav tm="100000">
                                          <p:val>
                                            <p:strVal val="#ppt_y"/>
                                          </p:val>
                                        </p:tav>
                                      </p:tavLst>
                                    </p:anim>
                                  </p:childTnLst>
                                </p:cTn>
                              </p:par>
                              <p:par>
                                <p:cTn fill="hold" id="19" nodeType="withEffect" presetClass="entr" presetID="2" presetSubtype="8">
                                  <p:stCondLst>
                                    <p:cond delay="400"/>
                                  </p:stCondLst>
                                  <p:childTnLst>
                                    <p:set>
                                      <p:cBhvr>
                                        <p:cTn dur="1" fill="hold" id="20">
                                          <p:stCondLst>
                                            <p:cond delay="0"/>
                                          </p:stCondLst>
                                        </p:cTn>
                                        <p:tgtEl>
                                          <p:spTgt spid="17"/>
                                        </p:tgtEl>
                                        <p:attrNameLst>
                                          <p:attrName>style.visibility</p:attrName>
                                        </p:attrNameLst>
                                      </p:cBhvr>
                                      <p:to>
                                        <p:strVal val="visible"/>
                                      </p:to>
                                    </p:set>
                                    <p:anim calcmode="lin" valueType="num">
                                      <p:cBhvr additive="base">
                                        <p:cTn dur="500" fill="hold" id="21"/>
                                        <p:tgtEl>
                                          <p:spTgt spid="17"/>
                                        </p:tgtEl>
                                        <p:attrNameLst>
                                          <p:attrName>ppt_x</p:attrName>
                                        </p:attrNameLst>
                                      </p:cBhvr>
                                      <p:tavLst>
                                        <p:tav tm="0">
                                          <p:val>
                                            <p:strVal val="0-#ppt_w/2"/>
                                          </p:val>
                                        </p:tav>
                                        <p:tav tm="100000">
                                          <p:val>
                                            <p:strVal val="#ppt_x"/>
                                          </p:val>
                                        </p:tav>
                                      </p:tavLst>
                                    </p:anim>
                                    <p:anim calcmode="lin" valueType="num">
                                      <p:cBhvr additive="base">
                                        <p:cTn dur="500" fill="hold" id="22"/>
                                        <p:tgtEl>
                                          <p:spTgt spid="17"/>
                                        </p:tgtEl>
                                        <p:attrNameLst>
                                          <p:attrName>ppt_y</p:attrName>
                                        </p:attrNameLst>
                                      </p:cBhvr>
                                      <p:tavLst>
                                        <p:tav tm="0">
                                          <p:val>
                                            <p:strVal val="#ppt_y"/>
                                          </p:val>
                                        </p:tav>
                                        <p:tav tm="100000">
                                          <p:val>
                                            <p:strVal val="#ppt_y"/>
                                          </p:val>
                                        </p:tav>
                                      </p:tavLst>
                                    </p:anim>
                                  </p:childTnLst>
                                </p:cTn>
                              </p:par>
                              <p:par>
                                <p:cTn fill="hold" id="23" nodeType="withEffect" presetClass="entr" presetID="2" presetSubtype="8">
                                  <p:stCondLst>
                                    <p:cond delay="600"/>
                                  </p:stCondLst>
                                  <p:childTnLst>
                                    <p:set>
                                      <p:cBhvr>
                                        <p:cTn dur="1" fill="hold" id="24">
                                          <p:stCondLst>
                                            <p:cond delay="0"/>
                                          </p:stCondLst>
                                        </p:cTn>
                                        <p:tgtEl>
                                          <p:spTgt spid="20"/>
                                        </p:tgtEl>
                                        <p:attrNameLst>
                                          <p:attrName>style.visibility</p:attrName>
                                        </p:attrNameLst>
                                      </p:cBhvr>
                                      <p:to>
                                        <p:strVal val="visible"/>
                                      </p:to>
                                    </p:set>
                                    <p:anim calcmode="lin" valueType="num">
                                      <p:cBhvr additive="base">
                                        <p:cTn dur="500" fill="hold" id="25"/>
                                        <p:tgtEl>
                                          <p:spTgt spid="20"/>
                                        </p:tgtEl>
                                        <p:attrNameLst>
                                          <p:attrName>ppt_x</p:attrName>
                                        </p:attrNameLst>
                                      </p:cBhvr>
                                      <p:tavLst>
                                        <p:tav tm="0">
                                          <p:val>
                                            <p:strVal val="0-#ppt_w/2"/>
                                          </p:val>
                                        </p:tav>
                                        <p:tav tm="100000">
                                          <p:val>
                                            <p:strVal val="#ppt_x"/>
                                          </p:val>
                                        </p:tav>
                                      </p:tavLst>
                                    </p:anim>
                                    <p:anim calcmode="lin" valueType="num">
                                      <p:cBhvr additive="base">
                                        <p:cTn dur="500" fill="hold" id="26"/>
                                        <p:tgtEl>
                                          <p:spTgt spid="20"/>
                                        </p:tgtEl>
                                        <p:attrNameLst>
                                          <p:attrName>ppt_y</p:attrName>
                                        </p:attrNameLst>
                                      </p:cBhvr>
                                      <p:tavLst>
                                        <p:tav tm="0">
                                          <p:val>
                                            <p:strVal val="#ppt_y"/>
                                          </p:val>
                                        </p:tav>
                                        <p:tav tm="100000">
                                          <p:val>
                                            <p:strVal val="#ppt_y"/>
                                          </p:val>
                                        </p:tav>
                                      </p:tavLst>
                                    </p:anim>
                                  </p:childTnLst>
                                </p:cTn>
                              </p:par>
                              <p:par>
                                <p:cTn fill="hold" id="27" nodeType="withEffect" presetClass="entr" presetID="2" presetSubtype="8">
                                  <p:stCondLst>
                                    <p:cond delay="800"/>
                                  </p:stCondLst>
                                  <p:childTnLst>
                                    <p:set>
                                      <p:cBhvr>
                                        <p:cTn dur="1" fill="hold" id="28">
                                          <p:stCondLst>
                                            <p:cond delay="0"/>
                                          </p:stCondLst>
                                        </p:cTn>
                                        <p:tgtEl>
                                          <p:spTgt spid="23"/>
                                        </p:tgtEl>
                                        <p:attrNameLst>
                                          <p:attrName>style.visibility</p:attrName>
                                        </p:attrNameLst>
                                      </p:cBhvr>
                                      <p:to>
                                        <p:strVal val="visible"/>
                                      </p:to>
                                    </p:set>
                                    <p:anim calcmode="lin" valueType="num">
                                      <p:cBhvr additive="base">
                                        <p:cTn dur="500" fill="hold" id="29"/>
                                        <p:tgtEl>
                                          <p:spTgt spid="23"/>
                                        </p:tgtEl>
                                        <p:attrNameLst>
                                          <p:attrName>ppt_x</p:attrName>
                                        </p:attrNameLst>
                                      </p:cBhvr>
                                      <p:tavLst>
                                        <p:tav tm="0">
                                          <p:val>
                                            <p:strVal val="0-#ppt_w/2"/>
                                          </p:val>
                                        </p:tav>
                                        <p:tav tm="100000">
                                          <p:val>
                                            <p:strVal val="#ppt_x"/>
                                          </p:val>
                                        </p:tav>
                                      </p:tavLst>
                                    </p:anim>
                                    <p:anim calcmode="lin" valueType="num">
                                      <p:cBhvr additive="base">
                                        <p:cTn dur="500" fill="hold" id="30"/>
                                        <p:tgtEl>
                                          <p:spTgt spid="23"/>
                                        </p:tgtEl>
                                        <p:attrNameLst>
                                          <p:attrName>ppt_y</p:attrName>
                                        </p:attrNameLst>
                                      </p:cBhvr>
                                      <p:tavLst>
                                        <p:tav tm="0">
                                          <p:val>
                                            <p:strVal val="#ppt_y"/>
                                          </p:val>
                                        </p:tav>
                                        <p:tav tm="100000">
                                          <p:val>
                                            <p:strVal val="#ppt_y"/>
                                          </p:val>
                                        </p:tav>
                                      </p:tavLst>
                                    </p:anim>
                                  </p:childTnLst>
                                </p:cTn>
                              </p:par>
                            </p:childTnLst>
                          </p:cTn>
                        </p:par>
                        <p:par>
                          <p:cTn fill="hold" id="31" nodeType="afterGroup">
                            <p:stCondLst>
                              <p:cond delay="1800"/>
                            </p:stCondLst>
                            <p:childTnLst>
                              <p:par>
                                <p:cTn fill="hold" grpId="0" id="32" nodeType="afterEffect" presetClass="entr" presetID="2" presetSubtype="2">
                                  <p:stCondLst>
                                    <p:cond delay="0"/>
                                  </p:stCondLst>
                                  <p:childTnLst>
                                    <p:set>
                                      <p:cBhvr>
                                        <p:cTn dur="1" fill="hold" id="33">
                                          <p:stCondLst>
                                            <p:cond delay="0"/>
                                          </p:stCondLst>
                                        </p:cTn>
                                        <p:tgtEl>
                                          <p:spTgt spid="10"/>
                                        </p:tgtEl>
                                        <p:attrNameLst>
                                          <p:attrName>style.visibility</p:attrName>
                                        </p:attrNameLst>
                                      </p:cBhvr>
                                      <p:to>
                                        <p:strVal val="visible"/>
                                      </p:to>
                                    </p:set>
                                    <p:anim calcmode="lin" valueType="num">
                                      <p:cBhvr additive="base">
                                        <p:cTn dur="500" fill="hold" id="34"/>
                                        <p:tgtEl>
                                          <p:spTgt spid="10"/>
                                        </p:tgtEl>
                                        <p:attrNameLst>
                                          <p:attrName>ppt_x</p:attrName>
                                        </p:attrNameLst>
                                      </p:cBhvr>
                                      <p:tavLst>
                                        <p:tav tm="0">
                                          <p:val>
                                            <p:strVal val="1+#ppt_w/2"/>
                                          </p:val>
                                        </p:tav>
                                        <p:tav tm="100000">
                                          <p:val>
                                            <p:strVal val="#ppt_x"/>
                                          </p:val>
                                        </p:tav>
                                      </p:tavLst>
                                    </p:anim>
                                    <p:anim calcmode="lin" valueType="num">
                                      <p:cBhvr additive="base">
                                        <p:cTn dur="500" fill="hold" id="35"/>
                                        <p:tgtEl>
                                          <p:spTgt spid="10"/>
                                        </p:tgtEl>
                                        <p:attrNameLst>
                                          <p:attrName>ppt_y</p:attrName>
                                        </p:attrNameLst>
                                      </p:cBhvr>
                                      <p:tavLst>
                                        <p:tav tm="0">
                                          <p:val>
                                            <p:strVal val="#ppt_y"/>
                                          </p:val>
                                        </p:tav>
                                        <p:tav tm="100000">
                                          <p:val>
                                            <p:strVal val="#ppt_y"/>
                                          </p:val>
                                        </p:tav>
                                      </p:tavLst>
                                    </p:anim>
                                  </p:childTnLst>
                                </p:cTn>
                              </p:par>
                              <p:par>
                                <p:cTn fill="hold" grpId="0" id="36" nodeType="withEffect" presetClass="entr" presetID="2" presetSubtype="2">
                                  <p:stCondLst>
                                    <p:cond delay="200"/>
                                  </p:stCondLst>
                                  <p:childTnLst>
                                    <p:set>
                                      <p:cBhvr>
                                        <p:cTn dur="1" fill="hold" id="37">
                                          <p:stCondLst>
                                            <p:cond delay="0"/>
                                          </p:stCondLst>
                                        </p:cTn>
                                        <p:tgtEl>
                                          <p:spTgt spid="26"/>
                                        </p:tgtEl>
                                        <p:attrNameLst>
                                          <p:attrName>style.visibility</p:attrName>
                                        </p:attrNameLst>
                                      </p:cBhvr>
                                      <p:to>
                                        <p:strVal val="visible"/>
                                      </p:to>
                                    </p:set>
                                    <p:anim calcmode="lin" valueType="num">
                                      <p:cBhvr additive="base">
                                        <p:cTn dur="500" fill="hold" id="38"/>
                                        <p:tgtEl>
                                          <p:spTgt spid="26"/>
                                        </p:tgtEl>
                                        <p:attrNameLst>
                                          <p:attrName>ppt_x</p:attrName>
                                        </p:attrNameLst>
                                      </p:cBhvr>
                                      <p:tavLst>
                                        <p:tav tm="0">
                                          <p:val>
                                            <p:strVal val="1+#ppt_w/2"/>
                                          </p:val>
                                        </p:tav>
                                        <p:tav tm="100000">
                                          <p:val>
                                            <p:strVal val="#ppt_x"/>
                                          </p:val>
                                        </p:tav>
                                      </p:tavLst>
                                    </p:anim>
                                    <p:anim calcmode="lin" valueType="num">
                                      <p:cBhvr additive="base">
                                        <p:cTn dur="500" fill="hold" id="39"/>
                                        <p:tgtEl>
                                          <p:spTgt spid="26"/>
                                        </p:tgtEl>
                                        <p:attrNameLst>
                                          <p:attrName>ppt_y</p:attrName>
                                        </p:attrNameLst>
                                      </p:cBhvr>
                                      <p:tavLst>
                                        <p:tav tm="0">
                                          <p:val>
                                            <p:strVal val="#ppt_y"/>
                                          </p:val>
                                        </p:tav>
                                        <p:tav tm="100000">
                                          <p:val>
                                            <p:strVal val="#ppt_y"/>
                                          </p:val>
                                        </p:tav>
                                      </p:tavLst>
                                    </p:anim>
                                  </p:childTnLst>
                                </p:cTn>
                              </p:par>
                              <p:par>
                                <p:cTn fill="hold" grpId="0" id="40" nodeType="withEffect" presetClass="entr" presetID="2" presetSubtype="2">
                                  <p:stCondLst>
                                    <p:cond delay="400"/>
                                  </p:stCondLst>
                                  <p:childTnLst>
                                    <p:set>
                                      <p:cBhvr>
                                        <p:cTn dur="1" fill="hold" id="41">
                                          <p:stCondLst>
                                            <p:cond delay="0"/>
                                          </p:stCondLst>
                                        </p:cTn>
                                        <p:tgtEl>
                                          <p:spTgt spid="27"/>
                                        </p:tgtEl>
                                        <p:attrNameLst>
                                          <p:attrName>style.visibility</p:attrName>
                                        </p:attrNameLst>
                                      </p:cBhvr>
                                      <p:to>
                                        <p:strVal val="visible"/>
                                      </p:to>
                                    </p:set>
                                    <p:anim calcmode="lin" valueType="num">
                                      <p:cBhvr additive="base">
                                        <p:cTn dur="500" fill="hold" id="42"/>
                                        <p:tgtEl>
                                          <p:spTgt spid="27"/>
                                        </p:tgtEl>
                                        <p:attrNameLst>
                                          <p:attrName>ppt_x</p:attrName>
                                        </p:attrNameLst>
                                      </p:cBhvr>
                                      <p:tavLst>
                                        <p:tav tm="0">
                                          <p:val>
                                            <p:strVal val="1+#ppt_w/2"/>
                                          </p:val>
                                        </p:tav>
                                        <p:tav tm="100000">
                                          <p:val>
                                            <p:strVal val="#ppt_x"/>
                                          </p:val>
                                        </p:tav>
                                      </p:tavLst>
                                    </p:anim>
                                    <p:anim calcmode="lin" valueType="num">
                                      <p:cBhvr additive="base">
                                        <p:cTn dur="500" fill="hold" id="43"/>
                                        <p:tgtEl>
                                          <p:spTgt spid="27"/>
                                        </p:tgtEl>
                                        <p:attrNameLst>
                                          <p:attrName>ppt_y</p:attrName>
                                        </p:attrNameLst>
                                      </p:cBhvr>
                                      <p:tavLst>
                                        <p:tav tm="0">
                                          <p:val>
                                            <p:strVal val="#ppt_y"/>
                                          </p:val>
                                        </p:tav>
                                        <p:tav tm="100000">
                                          <p:val>
                                            <p:strVal val="#ppt_y"/>
                                          </p:val>
                                        </p:tav>
                                      </p:tavLst>
                                    </p:anim>
                                  </p:childTnLst>
                                </p:cTn>
                              </p:par>
                              <p:par>
                                <p:cTn fill="hold" grpId="0" id="44" nodeType="withEffect" presetClass="entr" presetID="2" presetSubtype="2">
                                  <p:stCondLst>
                                    <p:cond delay="600"/>
                                  </p:stCondLst>
                                  <p:childTnLst>
                                    <p:set>
                                      <p:cBhvr>
                                        <p:cTn dur="1" fill="hold" id="45">
                                          <p:stCondLst>
                                            <p:cond delay="0"/>
                                          </p:stCondLst>
                                        </p:cTn>
                                        <p:tgtEl>
                                          <p:spTgt spid="28"/>
                                        </p:tgtEl>
                                        <p:attrNameLst>
                                          <p:attrName>style.visibility</p:attrName>
                                        </p:attrNameLst>
                                      </p:cBhvr>
                                      <p:to>
                                        <p:strVal val="visible"/>
                                      </p:to>
                                    </p:set>
                                    <p:anim calcmode="lin" valueType="num">
                                      <p:cBhvr additive="base">
                                        <p:cTn dur="500" fill="hold" id="46"/>
                                        <p:tgtEl>
                                          <p:spTgt spid="28"/>
                                        </p:tgtEl>
                                        <p:attrNameLst>
                                          <p:attrName>ppt_x</p:attrName>
                                        </p:attrNameLst>
                                      </p:cBhvr>
                                      <p:tavLst>
                                        <p:tav tm="0">
                                          <p:val>
                                            <p:strVal val="1+#ppt_w/2"/>
                                          </p:val>
                                        </p:tav>
                                        <p:tav tm="100000">
                                          <p:val>
                                            <p:strVal val="#ppt_x"/>
                                          </p:val>
                                        </p:tav>
                                      </p:tavLst>
                                    </p:anim>
                                    <p:anim calcmode="lin" valueType="num">
                                      <p:cBhvr additive="base">
                                        <p:cTn dur="500" fill="hold" id="47"/>
                                        <p:tgtEl>
                                          <p:spTgt spid="28"/>
                                        </p:tgtEl>
                                        <p:attrNameLst>
                                          <p:attrName>ppt_y</p:attrName>
                                        </p:attrNameLst>
                                      </p:cBhvr>
                                      <p:tavLst>
                                        <p:tav tm="0">
                                          <p:val>
                                            <p:strVal val="#ppt_y"/>
                                          </p:val>
                                        </p:tav>
                                        <p:tav tm="100000">
                                          <p:val>
                                            <p:strVal val="#ppt_y"/>
                                          </p:val>
                                        </p:tav>
                                      </p:tavLst>
                                    </p:anim>
                                  </p:childTnLst>
                                </p:cTn>
                              </p:par>
                              <p:par>
                                <p:cTn fill="hold" grpId="0" id="48" nodeType="withEffect" presetClass="entr" presetID="2" presetSubtype="2">
                                  <p:stCondLst>
                                    <p:cond delay="800"/>
                                  </p:stCondLst>
                                  <p:childTnLst>
                                    <p:set>
                                      <p:cBhvr>
                                        <p:cTn dur="1" fill="hold" id="49">
                                          <p:stCondLst>
                                            <p:cond delay="0"/>
                                          </p:stCondLst>
                                        </p:cTn>
                                        <p:tgtEl>
                                          <p:spTgt spid="29"/>
                                        </p:tgtEl>
                                        <p:attrNameLst>
                                          <p:attrName>style.visibility</p:attrName>
                                        </p:attrNameLst>
                                      </p:cBhvr>
                                      <p:to>
                                        <p:strVal val="visible"/>
                                      </p:to>
                                    </p:set>
                                    <p:anim calcmode="lin" valueType="num">
                                      <p:cBhvr additive="base">
                                        <p:cTn dur="500" fill="hold" id="50"/>
                                        <p:tgtEl>
                                          <p:spTgt spid="29"/>
                                        </p:tgtEl>
                                        <p:attrNameLst>
                                          <p:attrName>ppt_x</p:attrName>
                                        </p:attrNameLst>
                                      </p:cBhvr>
                                      <p:tavLst>
                                        <p:tav tm="0">
                                          <p:val>
                                            <p:strVal val="1+#ppt_w/2"/>
                                          </p:val>
                                        </p:tav>
                                        <p:tav tm="100000">
                                          <p:val>
                                            <p:strVal val="#ppt_x"/>
                                          </p:val>
                                        </p:tav>
                                      </p:tavLst>
                                    </p:anim>
                                    <p:anim calcmode="lin" valueType="num">
                                      <p:cBhvr additive="base">
                                        <p:cTn dur="500" fill="hold" id="51"/>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26"/>
      <p:bldP grpId="0" spid="27"/>
      <p:bldP grpId="0" spid="28"/>
      <p:bldP grpId="0" spid="29"/>
      <p:bldP grpId="0" spid="30"/>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2" name="图片 41"/>
          <p:cNvPicPr>
            <a:picLocks noChangeAspect="1"/>
          </p:cNvPicPr>
          <p:nvPr/>
        </p:nvPicPr>
        <p:blipFill>
          <a:blip r:embed="rId2">
            <a:extLst>
              <a:ext uri="{28A0092B-C50C-407E-A947-70E740481C1C}">
                <a14:useLocalDpi val="0"/>
              </a:ext>
            </a:extLst>
          </a:blip>
          <a:stretch>
            <a:fillRect/>
          </a:stretch>
        </p:blipFill>
        <p:spPr>
          <a:xfrm flipH="1">
            <a:off x="-3" y="1760"/>
            <a:ext cx="2369130" cy="1990068"/>
          </a:xfrm>
          <a:prstGeom prst="rect">
            <a:avLst/>
          </a:prstGeom>
        </p:spPr>
      </p:pic>
      <p:pic>
        <p:nvPicPr>
          <p:cNvPr id="43" name="图片 42"/>
          <p:cNvPicPr>
            <a:picLocks noChangeAspect="1"/>
          </p:cNvPicPr>
          <p:nvPr/>
        </p:nvPicPr>
        <p:blipFill>
          <a:blip r:embed="rId3">
            <a:extLst>
              <a:ext uri="{28A0092B-C50C-407E-A947-70E740481C1C}">
                <a14:useLocalDpi val="0"/>
              </a:ext>
            </a:extLst>
          </a:blip>
          <a:stretch>
            <a:fillRect/>
          </a:stretch>
        </p:blipFill>
        <p:spPr>
          <a:xfrm flipV="1">
            <a:off x="10196945" y="0"/>
            <a:ext cx="1995055" cy="2110768"/>
          </a:xfrm>
          <a:prstGeom prst="rect">
            <a:avLst/>
          </a:prstGeom>
        </p:spPr>
      </p:pic>
      <p:sp>
        <p:nvSpPr>
          <p:cNvPr id="44" name="矩形 43"/>
          <p:cNvSpPr/>
          <p:nvPr/>
        </p:nvSpPr>
        <p:spPr>
          <a:xfrm rot="5400000">
            <a:off x="5666355" y="-2715645"/>
            <a:ext cx="886999" cy="7121239"/>
          </a:xfrm>
          <a:prstGeom prst="rect">
            <a:avLst/>
          </a:prstGeom>
          <a:noFill/>
          <a:ln w="50800">
            <a:solidFill>
              <a:srgbClr val="C3CBC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46" name="图片 45"/>
          <p:cNvPicPr>
            <a:picLocks noChangeAspect="1"/>
          </p:cNvPicPr>
          <p:nvPr/>
        </p:nvPicPr>
        <p:blipFill>
          <a:blip r:embed="rId4">
            <a:extLst>
              <a:ext uri="{28A0092B-C50C-407E-A947-70E740481C1C}">
                <a14:useLocalDpi val="0"/>
              </a:ext>
            </a:extLst>
          </a:blip>
          <a:stretch>
            <a:fillRect/>
          </a:stretch>
        </p:blipFill>
        <p:spPr>
          <a:xfrm>
            <a:off x="2579775" y="320189"/>
            <a:ext cx="1352353" cy="968285"/>
          </a:xfrm>
          <a:prstGeom prst="rect">
            <a:avLst/>
          </a:prstGeom>
        </p:spPr>
      </p:pic>
      <p:pic>
        <p:nvPicPr>
          <p:cNvPr id="47" name="图片 46"/>
          <p:cNvPicPr>
            <a:picLocks noChangeAspect="1"/>
          </p:cNvPicPr>
          <p:nvPr/>
        </p:nvPicPr>
        <p:blipFill>
          <a:blip r:embed="rId5">
            <a:extLst>
              <a:ext uri="{28A0092B-C50C-407E-A947-70E740481C1C}">
                <a14:useLocalDpi val="0"/>
              </a:ext>
            </a:extLst>
          </a:blip>
          <a:stretch>
            <a:fillRect/>
          </a:stretch>
        </p:blipFill>
        <p:spPr>
          <a:xfrm rot="16200000">
            <a:off x="8506310" y="207568"/>
            <a:ext cx="926125" cy="1335471"/>
          </a:xfrm>
          <a:prstGeom prst="rect">
            <a:avLst/>
          </a:prstGeom>
        </p:spPr>
      </p:pic>
      <p:sp>
        <p:nvSpPr>
          <p:cNvPr id="48" name="文本框 47"/>
          <p:cNvSpPr txBox="1"/>
          <p:nvPr/>
        </p:nvSpPr>
        <p:spPr>
          <a:xfrm>
            <a:off x="4582648" y="510530"/>
            <a:ext cx="3027680" cy="579120"/>
          </a:xfrm>
          <a:prstGeom prst="rect">
            <a:avLst/>
          </a:prstGeom>
          <a:noFill/>
          <a:effectLst/>
        </p:spPr>
        <p:txBody>
          <a:bodyPr rtlCol="0" wrap="none">
            <a:spAutoFit/>
          </a:bodyPr>
          <a:lstStyle/>
          <a:p>
            <a:r>
              <a:rPr altLang="en-US" b="1" lang="zh-CN" sz="3200">
                <a:solidFill>
                  <a:srgbClr val="6AA141"/>
                </a:solidFill>
                <a:latin charset="-122" panose="02010509060101010101" pitchFamily="49" typeface="幼圆"/>
                <a:ea charset="-122" panose="02010509060101010101" pitchFamily="49" typeface="幼圆"/>
              </a:rPr>
              <a:t>实现目标的关键</a:t>
            </a:r>
          </a:p>
        </p:txBody>
      </p:sp>
      <p:sp>
        <p:nvSpPr>
          <p:cNvPr id="49" name="矩形 48"/>
          <p:cNvSpPr/>
          <p:nvPr/>
        </p:nvSpPr>
        <p:spPr>
          <a:xfrm>
            <a:off x="-1086723" y="1992912"/>
            <a:ext cx="823485" cy="1471134"/>
          </a:xfrm>
          <a:prstGeom prst="rect">
            <a:avLst/>
          </a:prstGeom>
          <a:solidFill>
            <a:srgbClr val="7BAD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0" name="矩形 49"/>
          <p:cNvSpPr/>
          <p:nvPr/>
        </p:nvSpPr>
        <p:spPr>
          <a:xfrm>
            <a:off x="-1086724" y="3464046"/>
            <a:ext cx="823485" cy="1471134"/>
          </a:xfrm>
          <a:prstGeom prst="rect">
            <a:avLst/>
          </a:prstGeom>
          <a:solidFill>
            <a:srgbClr val="F69F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TextBox 29"/>
          <p:cNvSpPr txBox="1"/>
          <p:nvPr/>
        </p:nvSpPr>
        <p:spPr>
          <a:xfrm>
            <a:off x="430508" y="2043056"/>
            <a:ext cx="2458547" cy="1016000"/>
          </a:xfrm>
          <a:prstGeom prst="rect">
            <a:avLst/>
          </a:prstGeom>
          <a:noFill/>
        </p:spPr>
        <p:txBody>
          <a:bodyPr bIns="0" lIns="0" rIns="0" rtlCol="0" tIns="0" wrap="square">
            <a:spAutoFit/>
          </a:bodyPr>
          <a:lstStyle/>
          <a:p>
            <a:pPr algn="just">
              <a:lnSpc>
                <a:spcPts val="2000"/>
              </a:lnSpc>
            </a:pPr>
            <a:r>
              <a:rPr altLang="en-US" lang="zh-CN" sz="1600">
                <a:solidFill>
                  <a:schemeClr val="tx1">
                    <a:lumMod val="75000"/>
                    <a:lumOff val="25000"/>
                  </a:schemeClr>
                </a:solidFill>
                <a:latin charset="-122" panose="020b0503020204020204" typeface="微软雅黑"/>
                <a:ea charset="-122" panose="020b0503020204020204" typeface="微软雅黑"/>
              </a:rPr>
              <a:t>点击输入简要文字内容，文字内容需概括精炼，言简意赅的说明分项内容言简意赅的说明分项内容</a:t>
            </a:r>
          </a:p>
        </p:txBody>
      </p:sp>
      <p:sp>
        <p:nvSpPr>
          <p:cNvPr id="11" name="TextBox 29"/>
          <p:cNvSpPr txBox="1"/>
          <p:nvPr/>
        </p:nvSpPr>
        <p:spPr>
          <a:xfrm>
            <a:off x="9294702" y="3249171"/>
            <a:ext cx="2518548" cy="1016000"/>
          </a:xfrm>
          <a:prstGeom prst="rect">
            <a:avLst/>
          </a:prstGeom>
          <a:noFill/>
        </p:spPr>
        <p:txBody>
          <a:bodyPr bIns="0" lIns="0" rIns="0" rtlCol="0" tIns="0" wrap="square">
            <a:spAutoFit/>
          </a:bodyPr>
          <a:lstStyle/>
          <a:p>
            <a:pPr algn="just">
              <a:lnSpc>
                <a:spcPts val="2000"/>
              </a:lnSpc>
            </a:pPr>
            <a:r>
              <a:rPr altLang="en-US" lang="zh-CN" sz="1600">
                <a:solidFill>
                  <a:schemeClr val="tx1">
                    <a:lumMod val="75000"/>
                    <a:lumOff val="25000"/>
                  </a:schemeClr>
                </a:solidFill>
                <a:latin charset="-122" panose="020b0503020204020204" typeface="微软雅黑"/>
                <a:ea charset="-122" panose="020b0503020204020204" typeface="微软雅黑"/>
              </a:rPr>
              <a:t>点击输入简要文字内容，文字内容需概括精炼，言简意赅的说明分项内容言简意赅的说明分项内容</a:t>
            </a:r>
          </a:p>
        </p:txBody>
      </p:sp>
      <p:sp>
        <p:nvSpPr>
          <p:cNvPr id="12" name="TextBox 29"/>
          <p:cNvSpPr txBox="1"/>
          <p:nvPr/>
        </p:nvSpPr>
        <p:spPr>
          <a:xfrm>
            <a:off x="427313" y="4275093"/>
            <a:ext cx="2464935" cy="1016000"/>
          </a:xfrm>
          <a:prstGeom prst="rect">
            <a:avLst/>
          </a:prstGeom>
          <a:noFill/>
        </p:spPr>
        <p:txBody>
          <a:bodyPr bIns="0" lIns="0" rIns="0" rtlCol="0" tIns="0" wrap="square">
            <a:spAutoFit/>
          </a:bodyPr>
          <a:lstStyle/>
          <a:p>
            <a:pPr algn="just">
              <a:lnSpc>
                <a:spcPts val="2000"/>
              </a:lnSpc>
            </a:pPr>
            <a:r>
              <a:rPr altLang="en-US" lang="zh-CN" sz="1600">
                <a:solidFill>
                  <a:schemeClr val="tx1">
                    <a:lumMod val="75000"/>
                    <a:lumOff val="25000"/>
                  </a:schemeClr>
                </a:solidFill>
                <a:latin charset="-122" panose="020b0503020204020204" typeface="微软雅黑"/>
                <a:ea charset="-122" panose="020b0503020204020204" typeface="微软雅黑"/>
              </a:rPr>
              <a:t>点击输入简要文字内容，文字内容需概括精炼，言简意赅的说明分项内容言简意赅的说明分项内容</a:t>
            </a:r>
          </a:p>
        </p:txBody>
      </p:sp>
      <p:sp>
        <p:nvSpPr>
          <p:cNvPr id="13" name="TextBox 29"/>
          <p:cNvSpPr txBox="1"/>
          <p:nvPr/>
        </p:nvSpPr>
        <p:spPr>
          <a:xfrm>
            <a:off x="9299378" y="5243377"/>
            <a:ext cx="2518548" cy="1016000"/>
          </a:xfrm>
          <a:prstGeom prst="rect">
            <a:avLst/>
          </a:prstGeom>
          <a:noFill/>
        </p:spPr>
        <p:txBody>
          <a:bodyPr bIns="0" lIns="0" rIns="0" rtlCol="0" tIns="0" wrap="square">
            <a:spAutoFit/>
          </a:bodyPr>
          <a:lstStyle/>
          <a:p>
            <a:pPr algn="just">
              <a:lnSpc>
                <a:spcPts val="2000"/>
              </a:lnSpc>
            </a:pPr>
            <a:r>
              <a:rPr altLang="en-US" lang="zh-CN" sz="1600">
                <a:solidFill>
                  <a:schemeClr val="tx1">
                    <a:lumMod val="75000"/>
                    <a:lumOff val="25000"/>
                  </a:schemeClr>
                </a:solidFill>
                <a:latin charset="-122" panose="020b0503020204020204" typeface="微软雅黑"/>
                <a:ea charset="-122" panose="020b0503020204020204" typeface="微软雅黑"/>
              </a:rPr>
              <a:t>点击输入简要文字内容，文字内容需概括精炼，言简意赅的说明分项内容言简意赅的说明分项内容</a:t>
            </a:r>
          </a:p>
        </p:txBody>
      </p:sp>
      <p:sp>
        <p:nvSpPr>
          <p:cNvPr id="14" name="Freeform 40"/>
          <p:cNvSpPr/>
          <p:nvPr/>
        </p:nvSpPr>
        <p:spPr bwMode="auto">
          <a:xfrm>
            <a:off x="5817991" y="4733326"/>
            <a:ext cx="3205163" cy="1882775"/>
          </a:xfrm>
          <a:custGeom>
            <a:gdLst>
              <a:gd fmla="*/ 819 w 1161" name="T0"/>
              <a:gd fmla="*/ 0 h 682" name="T1"/>
              <a:gd fmla="*/ 556 w 1161" name="T2"/>
              <a:gd fmla="*/ 124 h 682" name="T3"/>
              <a:gd fmla="*/ 556 w 1161" name="T4"/>
              <a:gd fmla="*/ 124 h 682" name="T5"/>
              <a:gd fmla="*/ 313 w 1161" name="T6"/>
              <a:gd fmla="*/ 302 h 682" name="T7"/>
              <a:gd fmla="*/ 154 w 1161" name="T8"/>
              <a:gd fmla="*/ 257 h 682" name="T9"/>
              <a:gd fmla="*/ 154 w 1161" name="T10"/>
              <a:gd fmla="*/ 257 h 682" name="T11"/>
              <a:gd fmla="*/ 100 w 1161" name="T12"/>
              <a:gd fmla="*/ 241 h 682" name="T13"/>
              <a:gd fmla="*/ 0 w 1161" name="T14"/>
              <a:gd fmla="*/ 341 h 682" name="T15"/>
              <a:gd fmla="*/ 100 w 1161" name="T16"/>
              <a:gd fmla="*/ 441 h 682" name="T17"/>
              <a:gd fmla="*/ 154 w 1161" name="T18"/>
              <a:gd fmla="*/ 425 h 682" name="T19"/>
              <a:gd fmla="*/ 154 w 1161" name="T20"/>
              <a:gd fmla="*/ 425 h 682" name="T21"/>
              <a:gd fmla="*/ 313 w 1161" name="T22"/>
              <a:gd fmla="*/ 380 h 682" name="T23"/>
              <a:gd fmla="*/ 556 w 1161" name="T24"/>
              <a:gd fmla="*/ 558 h 682" name="T25"/>
              <a:gd fmla="*/ 556 w 1161" name="T26"/>
              <a:gd fmla="*/ 558 h 682" name="T27"/>
              <a:gd fmla="*/ 819 w 1161" name="T28"/>
              <a:gd fmla="*/ 682 h 682" name="T29"/>
              <a:gd fmla="*/ 1161 w 1161" name="T30"/>
              <a:gd fmla="*/ 341 h 682" name="T31"/>
              <a:gd fmla="*/ 819 w 1161" name="T32"/>
              <a:gd fmla="*/ 0 h 682"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682" w="1161">
                <a:moveTo>
                  <a:pt x="819" y="0"/>
                </a:moveTo>
                <a:cubicBezTo>
                  <a:pt x="714" y="0"/>
                  <a:pt x="619" y="48"/>
                  <a:pt x="556" y="124"/>
                </a:cubicBezTo>
                <a:cubicBezTo>
                  <a:pt x="556" y="124"/>
                  <a:pt x="556" y="124"/>
                  <a:pt x="556" y="124"/>
                </a:cubicBezTo>
                <a:cubicBezTo>
                  <a:pt x="462" y="235"/>
                  <a:pt x="461" y="302"/>
                  <a:pt x="313" y="302"/>
                </a:cubicBezTo>
                <a:cubicBezTo>
                  <a:pt x="187" y="302"/>
                  <a:pt x="197" y="284"/>
                  <a:pt x="154" y="257"/>
                </a:cubicBezTo>
                <a:cubicBezTo>
                  <a:pt x="154" y="257"/>
                  <a:pt x="154" y="257"/>
                  <a:pt x="154" y="257"/>
                </a:cubicBezTo>
                <a:cubicBezTo>
                  <a:pt x="138" y="247"/>
                  <a:pt x="120" y="241"/>
                  <a:pt x="100" y="241"/>
                </a:cubicBezTo>
                <a:cubicBezTo>
                  <a:pt x="45" y="241"/>
                  <a:pt x="0" y="286"/>
                  <a:pt x="0" y="341"/>
                </a:cubicBezTo>
                <a:cubicBezTo>
                  <a:pt x="0" y="396"/>
                  <a:pt x="45" y="441"/>
                  <a:pt x="100" y="441"/>
                </a:cubicBezTo>
                <a:cubicBezTo>
                  <a:pt x="120" y="441"/>
                  <a:pt x="138" y="435"/>
                  <a:pt x="154" y="425"/>
                </a:cubicBezTo>
                <a:cubicBezTo>
                  <a:pt x="154" y="425"/>
                  <a:pt x="154" y="425"/>
                  <a:pt x="154" y="425"/>
                </a:cubicBezTo>
                <a:cubicBezTo>
                  <a:pt x="197" y="398"/>
                  <a:pt x="187" y="380"/>
                  <a:pt x="313" y="380"/>
                </a:cubicBezTo>
                <a:cubicBezTo>
                  <a:pt x="461" y="380"/>
                  <a:pt x="462" y="447"/>
                  <a:pt x="556" y="558"/>
                </a:cubicBezTo>
                <a:cubicBezTo>
                  <a:pt x="556" y="558"/>
                  <a:pt x="556" y="558"/>
                  <a:pt x="556" y="558"/>
                </a:cubicBezTo>
                <a:cubicBezTo>
                  <a:pt x="619" y="634"/>
                  <a:pt x="714" y="682"/>
                  <a:pt x="819" y="682"/>
                </a:cubicBezTo>
                <a:cubicBezTo>
                  <a:pt x="1008" y="682"/>
                  <a:pt x="1161" y="529"/>
                  <a:pt x="1161" y="341"/>
                </a:cubicBezTo>
                <a:cubicBezTo>
                  <a:pt x="1161" y="153"/>
                  <a:pt x="1008" y="0"/>
                  <a:pt x="819" y="0"/>
                </a:cubicBezTo>
                <a:close/>
              </a:path>
            </a:pathLst>
          </a:custGeom>
          <a:solidFill>
            <a:srgbClr val="F69F95"/>
          </a:solidFill>
          <a:ln>
            <a:noFill/>
          </a:ln>
        </p:spPr>
        <p:txBody>
          <a:bodyPr anchor="t" anchorCtr="0" bIns="45720" compatLnSpc="1" lIns="91440" numCol="1" rIns="91440" tIns="45720" vert="horz" wrap="square"/>
          <a:lstStyle/>
          <a:p>
            <a:endParaRPr altLang="en-US" lang="zh-CN" sz="2400"/>
          </a:p>
        </p:txBody>
      </p:sp>
      <p:sp>
        <p:nvSpPr>
          <p:cNvPr id="15" name="Freeform 41"/>
          <p:cNvSpPr/>
          <p:nvPr/>
        </p:nvSpPr>
        <p:spPr bwMode="auto">
          <a:xfrm>
            <a:off x="3165278" y="1642463"/>
            <a:ext cx="3205163" cy="1882775"/>
          </a:xfrm>
          <a:custGeom>
            <a:gdLst>
              <a:gd fmla="*/ 1061 w 1161" name="T0"/>
              <a:gd fmla="*/ 241 h 682" name="T1"/>
              <a:gd fmla="*/ 1007 w 1161" name="T2"/>
              <a:gd fmla="*/ 257 h 682" name="T3"/>
              <a:gd fmla="*/ 1007 w 1161" name="T4"/>
              <a:gd fmla="*/ 257 h 682" name="T5"/>
              <a:gd fmla="*/ 848 w 1161" name="T6"/>
              <a:gd fmla="*/ 302 h 682" name="T7"/>
              <a:gd fmla="*/ 605 w 1161" name="T8"/>
              <a:gd fmla="*/ 124 h 682" name="T9"/>
              <a:gd fmla="*/ 605 w 1161" name="T10"/>
              <a:gd fmla="*/ 124 h 682" name="T11"/>
              <a:gd fmla="*/ 342 w 1161" name="T12"/>
              <a:gd fmla="*/ 0 h 682" name="T13"/>
              <a:gd fmla="*/ 0 w 1161" name="T14"/>
              <a:gd fmla="*/ 341 h 682" name="T15"/>
              <a:gd fmla="*/ 342 w 1161" name="T16"/>
              <a:gd fmla="*/ 682 h 682" name="T17"/>
              <a:gd fmla="*/ 605 w 1161" name="T18"/>
              <a:gd fmla="*/ 558 h 682" name="T19"/>
              <a:gd fmla="*/ 605 w 1161" name="T20"/>
              <a:gd fmla="*/ 558 h 682" name="T21"/>
              <a:gd fmla="*/ 605 w 1161" name="T22"/>
              <a:gd fmla="*/ 558 h 682" name="T23"/>
              <a:gd fmla="*/ 605 w 1161" name="T24"/>
              <a:gd fmla="*/ 558 h 682" name="T25"/>
              <a:gd fmla="*/ 848 w 1161" name="T26"/>
              <a:gd fmla="*/ 380 h 682" name="T27"/>
              <a:gd fmla="*/ 1007 w 1161" name="T28"/>
              <a:gd fmla="*/ 425 h 682" name="T29"/>
              <a:gd fmla="*/ 1007 w 1161" name="T30"/>
              <a:gd fmla="*/ 425 h 682" name="T31"/>
              <a:gd fmla="*/ 1061 w 1161" name="T32"/>
              <a:gd fmla="*/ 441 h 682" name="T33"/>
              <a:gd fmla="*/ 1161 w 1161" name="T34"/>
              <a:gd fmla="*/ 341 h 682" name="T35"/>
              <a:gd fmla="*/ 1061 w 1161" name="T36"/>
              <a:gd fmla="*/ 241 h 682"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682" w="1161">
                <a:moveTo>
                  <a:pt x="1061" y="241"/>
                </a:moveTo>
                <a:cubicBezTo>
                  <a:pt x="1041" y="241"/>
                  <a:pt x="1023" y="247"/>
                  <a:pt x="1007" y="257"/>
                </a:cubicBezTo>
                <a:cubicBezTo>
                  <a:pt x="1007" y="257"/>
                  <a:pt x="1007" y="257"/>
                  <a:pt x="1007" y="257"/>
                </a:cubicBezTo>
                <a:cubicBezTo>
                  <a:pt x="964" y="284"/>
                  <a:pt x="974" y="302"/>
                  <a:pt x="848" y="302"/>
                </a:cubicBezTo>
                <a:cubicBezTo>
                  <a:pt x="700" y="302"/>
                  <a:pt x="699" y="235"/>
                  <a:pt x="605" y="124"/>
                </a:cubicBezTo>
                <a:cubicBezTo>
                  <a:pt x="605" y="124"/>
                  <a:pt x="605" y="124"/>
                  <a:pt x="605" y="124"/>
                </a:cubicBezTo>
                <a:cubicBezTo>
                  <a:pt x="542" y="48"/>
                  <a:pt x="448" y="0"/>
                  <a:pt x="342" y="0"/>
                </a:cubicBezTo>
                <a:cubicBezTo>
                  <a:pt x="153" y="0"/>
                  <a:pt x="0" y="153"/>
                  <a:pt x="0" y="341"/>
                </a:cubicBezTo>
                <a:cubicBezTo>
                  <a:pt x="0" y="529"/>
                  <a:pt x="153" y="682"/>
                  <a:pt x="342" y="682"/>
                </a:cubicBezTo>
                <a:cubicBezTo>
                  <a:pt x="448" y="682"/>
                  <a:pt x="542" y="634"/>
                  <a:pt x="605" y="558"/>
                </a:cubicBezTo>
                <a:cubicBezTo>
                  <a:pt x="605" y="558"/>
                  <a:pt x="605" y="558"/>
                  <a:pt x="605" y="558"/>
                </a:cubicBezTo>
                <a:cubicBezTo>
                  <a:pt x="605" y="558"/>
                  <a:pt x="605" y="558"/>
                  <a:pt x="605" y="558"/>
                </a:cubicBezTo>
                <a:cubicBezTo>
                  <a:pt x="605" y="558"/>
                  <a:pt x="605" y="558"/>
                  <a:pt x="605" y="558"/>
                </a:cubicBezTo>
                <a:cubicBezTo>
                  <a:pt x="699" y="447"/>
                  <a:pt x="700" y="380"/>
                  <a:pt x="848" y="380"/>
                </a:cubicBezTo>
                <a:cubicBezTo>
                  <a:pt x="974" y="380"/>
                  <a:pt x="964" y="398"/>
                  <a:pt x="1007" y="425"/>
                </a:cubicBezTo>
                <a:cubicBezTo>
                  <a:pt x="1007" y="425"/>
                  <a:pt x="1007" y="425"/>
                  <a:pt x="1007" y="425"/>
                </a:cubicBezTo>
                <a:cubicBezTo>
                  <a:pt x="1023" y="435"/>
                  <a:pt x="1041" y="441"/>
                  <a:pt x="1061" y="441"/>
                </a:cubicBezTo>
                <a:cubicBezTo>
                  <a:pt x="1116" y="441"/>
                  <a:pt x="1161" y="396"/>
                  <a:pt x="1161" y="341"/>
                </a:cubicBezTo>
                <a:cubicBezTo>
                  <a:pt x="1161" y="286"/>
                  <a:pt x="1116" y="241"/>
                  <a:pt x="1061" y="241"/>
                </a:cubicBezTo>
                <a:close/>
              </a:path>
            </a:pathLst>
          </a:custGeom>
          <a:solidFill>
            <a:srgbClr val="F69F95"/>
          </a:solidFill>
          <a:ln>
            <a:noFill/>
          </a:ln>
        </p:spPr>
        <p:txBody>
          <a:bodyPr anchor="t" anchorCtr="0" bIns="45720" compatLnSpc="1" lIns="91440" numCol="1" rIns="91440" tIns="45720" vert="horz" wrap="square"/>
          <a:lstStyle/>
          <a:p>
            <a:endParaRPr altLang="en-US" lang="zh-CN" sz="2400"/>
          </a:p>
        </p:txBody>
      </p:sp>
      <p:grpSp>
        <p:nvGrpSpPr>
          <p:cNvPr id="16" name="组合 15"/>
          <p:cNvGrpSpPr/>
          <p:nvPr/>
        </p:nvGrpSpPr>
        <p:grpSpPr>
          <a:xfrm>
            <a:off x="6008490" y="1971075"/>
            <a:ext cx="171451" cy="4267200"/>
            <a:chOff x="6010275" y="1583258"/>
            <a:chExt cx="171450" cy="4267200"/>
          </a:xfrm>
        </p:grpSpPr>
        <p:cxnSp>
          <p:nvCxnSpPr>
            <p:cNvPr id="17" name="直接连接符 16"/>
            <p:cNvCxnSpPr>
              <a:stCxn id="18" idx="3"/>
              <a:endCxn id="22" idx="0"/>
            </p:cNvCxnSpPr>
            <p:nvPr/>
          </p:nvCxnSpPr>
          <p:spPr>
            <a:xfrm flipH="1">
              <a:off x="6096000" y="1713433"/>
              <a:ext cx="0" cy="4076700"/>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8" name="Freeform 42"/>
            <p:cNvSpPr/>
            <p:nvPr/>
          </p:nvSpPr>
          <p:spPr bwMode="auto">
            <a:xfrm>
              <a:off x="6010275" y="1583258"/>
              <a:ext cx="171450" cy="130175"/>
            </a:xfrm>
            <a:custGeom>
              <a:gdLst>
                <a:gd fmla="*/ 54 w 108" name="T0"/>
                <a:gd fmla="*/ 45 h 82" name="T1"/>
                <a:gd fmla="*/ 0 w 108" name="T2"/>
                <a:gd fmla="*/ 0 h 82" name="T3"/>
                <a:gd fmla="*/ 0 w 108" name="T4"/>
                <a:gd fmla="*/ 38 h 82" name="T5"/>
                <a:gd fmla="*/ 54 w 108" name="T6"/>
                <a:gd fmla="*/ 82 h 82" name="T7"/>
                <a:gd fmla="*/ 108 w 108" name="T8"/>
                <a:gd fmla="*/ 38 h 82" name="T9"/>
                <a:gd fmla="*/ 108 w 108" name="T10"/>
                <a:gd fmla="*/ 0 h 82" name="T11"/>
                <a:gd fmla="*/ 54 w 108" name="T12"/>
                <a:gd fmla="*/ 45 h 82" name="T13"/>
              </a:gdLst>
              <a:cxnLst>
                <a:cxn ang="0">
                  <a:pos x="T0" y="T1"/>
                </a:cxn>
                <a:cxn ang="0">
                  <a:pos x="T2" y="T3"/>
                </a:cxn>
                <a:cxn ang="0">
                  <a:pos x="T4" y="T5"/>
                </a:cxn>
                <a:cxn ang="0">
                  <a:pos x="T6" y="T7"/>
                </a:cxn>
                <a:cxn ang="0">
                  <a:pos x="T8" y="T9"/>
                </a:cxn>
                <a:cxn ang="0">
                  <a:pos x="T10" y="T11"/>
                </a:cxn>
                <a:cxn ang="0">
                  <a:pos x="T12" y="T13"/>
                </a:cxn>
              </a:cxnLst>
              <a:rect b="b" l="0" r="r" t="0"/>
              <a:pathLst>
                <a:path h="82" w="108">
                  <a:moveTo>
                    <a:pt x="54" y="45"/>
                  </a:moveTo>
                  <a:lnTo>
                    <a:pt x="0" y="0"/>
                  </a:lnTo>
                  <a:lnTo>
                    <a:pt x="0" y="38"/>
                  </a:lnTo>
                  <a:lnTo>
                    <a:pt x="54" y="82"/>
                  </a:lnTo>
                  <a:lnTo>
                    <a:pt x="108" y="38"/>
                  </a:lnTo>
                  <a:lnTo>
                    <a:pt x="108" y="0"/>
                  </a:lnTo>
                  <a:lnTo>
                    <a:pt x="54" y="45"/>
                  </a:lnTo>
                  <a:close/>
                </a:path>
              </a:pathLst>
            </a:custGeom>
            <a:solidFill>
              <a:schemeClr val="tx1">
                <a:lumMod val="50000"/>
                <a:lumOff val="50000"/>
              </a:schemeClr>
            </a:solidFill>
            <a:ln>
              <a:noFill/>
            </a:ln>
          </p:spPr>
          <p:txBody>
            <a:bodyPr anchor="t" anchorCtr="0" bIns="60960" compatLnSpc="1" lIns="121920" numCol="1" rIns="121920" tIns="60960" vert="horz" wrap="square"/>
            <a:lstStyle/>
            <a:p>
              <a:endParaRPr altLang="en-US" lang="zh-CN" sz="2400"/>
            </a:p>
          </p:txBody>
        </p:sp>
        <p:sp>
          <p:nvSpPr>
            <p:cNvPr id="19" name="Freeform 43"/>
            <p:cNvSpPr/>
            <p:nvPr/>
          </p:nvSpPr>
          <p:spPr bwMode="auto">
            <a:xfrm>
              <a:off x="6010275" y="2615133"/>
              <a:ext cx="171450" cy="133350"/>
            </a:xfrm>
            <a:custGeom>
              <a:gdLst>
                <a:gd fmla="*/ 54 w 108" name="T0"/>
                <a:gd fmla="*/ 45 h 84" name="T1"/>
                <a:gd fmla="*/ 0 w 108" name="T2"/>
                <a:gd fmla="*/ 0 h 84" name="T3"/>
                <a:gd fmla="*/ 0 w 108" name="T4"/>
                <a:gd fmla="*/ 39 h 84" name="T5"/>
                <a:gd fmla="*/ 54 w 108" name="T6"/>
                <a:gd fmla="*/ 84 h 84" name="T7"/>
                <a:gd fmla="*/ 108 w 108" name="T8"/>
                <a:gd fmla="*/ 39 h 84" name="T9"/>
                <a:gd fmla="*/ 108 w 108" name="T10"/>
                <a:gd fmla="*/ 0 h 84" name="T11"/>
                <a:gd fmla="*/ 54 w 108" name="T12"/>
                <a:gd fmla="*/ 45 h 84" name="T13"/>
              </a:gdLst>
              <a:cxnLst>
                <a:cxn ang="0">
                  <a:pos x="T0" y="T1"/>
                </a:cxn>
                <a:cxn ang="0">
                  <a:pos x="T2" y="T3"/>
                </a:cxn>
                <a:cxn ang="0">
                  <a:pos x="T4" y="T5"/>
                </a:cxn>
                <a:cxn ang="0">
                  <a:pos x="T6" y="T7"/>
                </a:cxn>
                <a:cxn ang="0">
                  <a:pos x="T8" y="T9"/>
                </a:cxn>
                <a:cxn ang="0">
                  <a:pos x="T10" y="T11"/>
                </a:cxn>
                <a:cxn ang="0">
                  <a:pos x="T12" y="T13"/>
                </a:cxn>
              </a:cxnLst>
              <a:rect b="b" l="0" r="r" t="0"/>
              <a:pathLst>
                <a:path h="84" w="108">
                  <a:moveTo>
                    <a:pt x="54" y="45"/>
                  </a:moveTo>
                  <a:lnTo>
                    <a:pt x="0" y="0"/>
                  </a:lnTo>
                  <a:lnTo>
                    <a:pt x="0" y="39"/>
                  </a:lnTo>
                  <a:lnTo>
                    <a:pt x="54" y="84"/>
                  </a:lnTo>
                  <a:lnTo>
                    <a:pt x="108" y="39"/>
                  </a:lnTo>
                  <a:lnTo>
                    <a:pt x="108" y="0"/>
                  </a:lnTo>
                  <a:lnTo>
                    <a:pt x="54" y="45"/>
                  </a:lnTo>
                  <a:close/>
                </a:path>
              </a:pathLst>
            </a:custGeom>
            <a:solidFill>
              <a:schemeClr val="tx1">
                <a:lumMod val="50000"/>
                <a:lumOff val="50000"/>
              </a:schemeClr>
            </a:solidFill>
            <a:ln>
              <a:noFill/>
            </a:ln>
          </p:spPr>
          <p:txBody>
            <a:bodyPr anchor="t" anchorCtr="0" bIns="60960" compatLnSpc="1" lIns="121920" numCol="1" rIns="121920" tIns="60960" vert="horz" wrap="square"/>
            <a:lstStyle/>
            <a:p>
              <a:endParaRPr altLang="en-US" lang="zh-CN" sz="2400"/>
            </a:p>
          </p:txBody>
        </p:sp>
        <p:sp>
          <p:nvSpPr>
            <p:cNvPr id="20" name="Freeform 44"/>
            <p:cNvSpPr/>
            <p:nvPr/>
          </p:nvSpPr>
          <p:spPr bwMode="auto">
            <a:xfrm>
              <a:off x="6010275" y="3650183"/>
              <a:ext cx="171450" cy="133350"/>
            </a:xfrm>
            <a:custGeom>
              <a:gdLst>
                <a:gd fmla="*/ 54 w 108" name="T0"/>
                <a:gd fmla="*/ 46 h 84" name="T1"/>
                <a:gd fmla="*/ 0 w 108" name="T2"/>
                <a:gd fmla="*/ 0 h 84" name="T3"/>
                <a:gd fmla="*/ 0 w 108" name="T4"/>
                <a:gd fmla="*/ 39 h 84" name="T5"/>
                <a:gd fmla="*/ 54 w 108" name="T6"/>
                <a:gd fmla="*/ 84 h 84" name="T7"/>
                <a:gd fmla="*/ 108 w 108" name="T8"/>
                <a:gd fmla="*/ 39 h 84" name="T9"/>
                <a:gd fmla="*/ 108 w 108" name="T10"/>
                <a:gd fmla="*/ 0 h 84" name="T11"/>
                <a:gd fmla="*/ 54 w 108" name="T12"/>
                <a:gd fmla="*/ 46 h 84" name="T13"/>
              </a:gdLst>
              <a:cxnLst>
                <a:cxn ang="0">
                  <a:pos x="T0" y="T1"/>
                </a:cxn>
                <a:cxn ang="0">
                  <a:pos x="T2" y="T3"/>
                </a:cxn>
                <a:cxn ang="0">
                  <a:pos x="T4" y="T5"/>
                </a:cxn>
                <a:cxn ang="0">
                  <a:pos x="T6" y="T7"/>
                </a:cxn>
                <a:cxn ang="0">
                  <a:pos x="T8" y="T9"/>
                </a:cxn>
                <a:cxn ang="0">
                  <a:pos x="T10" y="T11"/>
                </a:cxn>
                <a:cxn ang="0">
                  <a:pos x="T12" y="T13"/>
                </a:cxn>
              </a:cxnLst>
              <a:rect b="b" l="0" r="r" t="0"/>
              <a:pathLst>
                <a:path h="84" w="108">
                  <a:moveTo>
                    <a:pt x="54" y="46"/>
                  </a:moveTo>
                  <a:lnTo>
                    <a:pt x="0" y="0"/>
                  </a:lnTo>
                  <a:lnTo>
                    <a:pt x="0" y="39"/>
                  </a:lnTo>
                  <a:lnTo>
                    <a:pt x="54" y="84"/>
                  </a:lnTo>
                  <a:lnTo>
                    <a:pt x="108" y="39"/>
                  </a:lnTo>
                  <a:lnTo>
                    <a:pt x="108" y="0"/>
                  </a:lnTo>
                  <a:lnTo>
                    <a:pt x="54" y="46"/>
                  </a:lnTo>
                  <a:close/>
                </a:path>
              </a:pathLst>
            </a:custGeom>
            <a:solidFill>
              <a:schemeClr val="tx1">
                <a:lumMod val="50000"/>
                <a:lumOff val="50000"/>
              </a:schemeClr>
            </a:solidFill>
            <a:ln>
              <a:noFill/>
            </a:ln>
          </p:spPr>
          <p:txBody>
            <a:bodyPr anchor="t" anchorCtr="0" bIns="60960" compatLnSpc="1" lIns="121920" numCol="1" rIns="121920" tIns="60960" vert="horz" wrap="square"/>
            <a:lstStyle/>
            <a:p>
              <a:endParaRPr altLang="en-US" lang="zh-CN" sz="2400"/>
            </a:p>
          </p:txBody>
        </p:sp>
        <p:sp>
          <p:nvSpPr>
            <p:cNvPr id="21" name="Freeform 45"/>
            <p:cNvSpPr/>
            <p:nvPr/>
          </p:nvSpPr>
          <p:spPr bwMode="auto">
            <a:xfrm>
              <a:off x="6010275" y="4685233"/>
              <a:ext cx="171450" cy="130175"/>
            </a:xfrm>
            <a:custGeom>
              <a:gdLst>
                <a:gd fmla="*/ 54 w 108" name="T0"/>
                <a:gd fmla="*/ 46 h 82" name="T1"/>
                <a:gd fmla="*/ 0 w 108" name="T2"/>
                <a:gd fmla="*/ 0 h 82" name="T3"/>
                <a:gd fmla="*/ 0 w 108" name="T4"/>
                <a:gd fmla="*/ 39 h 82" name="T5"/>
                <a:gd fmla="*/ 54 w 108" name="T6"/>
                <a:gd fmla="*/ 82 h 82" name="T7"/>
                <a:gd fmla="*/ 108 w 108" name="T8"/>
                <a:gd fmla="*/ 39 h 82" name="T9"/>
                <a:gd fmla="*/ 108 w 108" name="T10"/>
                <a:gd fmla="*/ 0 h 82" name="T11"/>
                <a:gd fmla="*/ 54 w 108" name="T12"/>
                <a:gd fmla="*/ 46 h 82" name="T13"/>
              </a:gdLst>
              <a:cxnLst>
                <a:cxn ang="0">
                  <a:pos x="T0" y="T1"/>
                </a:cxn>
                <a:cxn ang="0">
                  <a:pos x="T2" y="T3"/>
                </a:cxn>
                <a:cxn ang="0">
                  <a:pos x="T4" y="T5"/>
                </a:cxn>
                <a:cxn ang="0">
                  <a:pos x="T6" y="T7"/>
                </a:cxn>
                <a:cxn ang="0">
                  <a:pos x="T8" y="T9"/>
                </a:cxn>
                <a:cxn ang="0">
                  <a:pos x="T10" y="T11"/>
                </a:cxn>
                <a:cxn ang="0">
                  <a:pos x="T12" y="T13"/>
                </a:cxn>
              </a:cxnLst>
              <a:rect b="b" l="0" r="r" t="0"/>
              <a:pathLst>
                <a:path h="82" w="108">
                  <a:moveTo>
                    <a:pt x="54" y="46"/>
                  </a:moveTo>
                  <a:lnTo>
                    <a:pt x="0" y="0"/>
                  </a:lnTo>
                  <a:lnTo>
                    <a:pt x="0" y="39"/>
                  </a:lnTo>
                  <a:lnTo>
                    <a:pt x="54" y="82"/>
                  </a:lnTo>
                  <a:lnTo>
                    <a:pt x="108" y="39"/>
                  </a:lnTo>
                  <a:lnTo>
                    <a:pt x="108" y="0"/>
                  </a:lnTo>
                  <a:lnTo>
                    <a:pt x="54" y="46"/>
                  </a:lnTo>
                  <a:close/>
                </a:path>
              </a:pathLst>
            </a:custGeom>
            <a:solidFill>
              <a:schemeClr val="tx1">
                <a:lumMod val="50000"/>
                <a:lumOff val="50000"/>
              </a:schemeClr>
            </a:solidFill>
            <a:ln>
              <a:noFill/>
            </a:ln>
          </p:spPr>
          <p:txBody>
            <a:bodyPr anchor="t" anchorCtr="0" bIns="60960" compatLnSpc="1" lIns="121920" numCol="1" rIns="121920" tIns="60960" vert="horz" wrap="square"/>
            <a:lstStyle/>
            <a:p>
              <a:endParaRPr altLang="en-US" lang="zh-CN" sz="2400"/>
            </a:p>
          </p:txBody>
        </p:sp>
        <p:sp>
          <p:nvSpPr>
            <p:cNvPr id="22" name="Freeform 46"/>
            <p:cNvSpPr/>
            <p:nvPr/>
          </p:nvSpPr>
          <p:spPr bwMode="auto">
            <a:xfrm>
              <a:off x="6010275" y="5718696"/>
              <a:ext cx="171450" cy="131762"/>
            </a:xfrm>
            <a:custGeom>
              <a:gdLst>
                <a:gd fmla="*/ 54 w 108" name="T0"/>
                <a:gd fmla="*/ 45 h 83" name="T1"/>
                <a:gd fmla="*/ 0 w 108" name="T2"/>
                <a:gd fmla="*/ 0 h 83" name="T3"/>
                <a:gd fmla="*/ 0 w 108" name="T4"/>
                <a:gd fmla="*/ 38 h 83" name="T5"/>
                <a:gd fmla="*/ 54 w 108" name="T6"/>
                <a:gd fmla="*/ 83 h 83" name="T7"/>
                <a:gd fmla="*/ 108 w 108" name="T8"/>
                <a:gd fmla="*/ 38 h 83" name="T9"/>
                <a:gd fmla="*/ 108 w 108" name="T10"/>
                <a:gd fmla="*/ 0 h 83" name="T11"/>
                <a:gd fmla="*/ 54 w 108" name="T12"/>
                <a:gd fmla="*/ 45 h 83" name="T13"/>
              </a:gdLst>
              <a:cxnLst>
                <a:cxn ang="0">
                  <a:pos x="T0" y="T1"/>
                </a:cxn>
                <a:cxn ang="0">
                  <a:pos x="T2" y="T3"/>
                </a:cxn>
                <a:cxn ang="0">
                  <a:pos x="T4" y="T5"/>
                </a:cxn>
                <a:cxn ang="0">
                  <a:pos x="T6" y="T7"/>
                </a:cxn>
                <a:cxn ang="0">
                  <a:pos x="T8" y="T9"/>
                </a:cxn>
                <a:cxn ang="0">
                  <a:pos x="T10" y="T11"/>
                </a:cxn>
                <a:cxn ang="0">
                  <a:pos x="T12" y="T13"/>
                </a:cxn>
              </a:cxnLst>
              <a:rect b="b" l="0" r="r" t="0"/>
              <a:pathLst>
                <a:path h="83" w="108">
                  <a:moveTo>
                    <a:pt x="54" y="45"/>
                  </a:moveTo>
                  <a:lnTo>
                    <a:pt x="0" y="0"/>
                  </a:lnTo>
                  <a:lnTo>
                    <a:pt x="0" y="38"/>
                  </a:lnTo>
                  <a:lnTo>
                    <a:pt x="54" y="83"/>
                  </a:lnTo>
                  <a:lnTo>
                    <a:pt x="108" y="38"/>
                  </a:lnTo>
                  <a:lnTo>
                    <a:pt x="108" y="0"/>
                  </a:lnTo>
                  <a:lnTo>
                    <a:pt x="54" y="45"/>
                  </a:lnTo>
                  <a:close/>
                </a:path>
              </a:pathLst>
            </a:custGeom>
            <a:solidFill>
              <a:schemeClr val="tx1">
                <a:lumMod val="50000"/>
                <a:lumOff val="50000"/>
              </a:schemeClr>
            </a:solidFill>
            <a:ln>
              <a:noFill/>
            </a:ln>
          </p:spPr>
          <p:txBody>
            <a:bodyPr anchor="t" anchorCtr="0" bIns="60960" compatLnSpc="1" lIns="121920" numCol="1" rIns="121920" tIns="60960" vert="horz" wrap="square"/>
            <a:lstStyle/>
            <a:p>
              <a:endParaRPr altLang="en-US" lang="zh-CN" sz="2400"/>
            </a:p>
          </p:txBody>
        </p:sp>
      </p:grpSp>
      <p:sp>
        <p:nvSpPr>
          <p:cNvPr id="23" name="Oval 47"/>
          <p:cNvSpPr>
            <a:spLocks noChangeArrowheads="1"/>
          </p:cNvSpPr>
          <p:nvPr/>
        </p:nvSpPr>
        <p:spPr bwMode="auto">
          <a:xfrm>
            <a:off x="3281166" y="1758349"/>
            <a:ext cx="1654175" cy="1651000"/>
          </a:xfrm>
          <a:prstGeom prst="ellipse">
            <a:avLst/>
          </a:prstGeom>
          <a:solidFill>
            <a:srgbClr val="8CBF4A"/>
          </a:solidFill>
          <a:ln>
            <a:noFill/>
          </a:ln>
        </p:spPr>
        <p:txBody>
          <a:bodyPr anchor="t" anchorCtr="0" bIns="45720" compatLnSpc="1" lIns="91440" numCol="1" rIns="91440" tIns="45720" vert="horz" wrap="square"/>
          <a:lstStyle/>
          <a:p>
            <a:endParaRPr altLang="en-US" lang="zh-CN" sz="2400"/>
          </a:p>
        </p:txBody>
      </p:sp>
      <p:sp>
        <p:nvSpPr>
          <p:cNvPr id="24" name="Oval 48"/>
          <p:cNvSpPr>
            <a:spLocks noChangeArrowheads="1"/>
          </p:cNvSpPr>
          <p:nvPr/>
        </p:nvSpPr>
        <p:spPr bwMode="auto">
          <a:xfrm>
            <a:off x="5873553" y="2363188"/>
            <a:ext cx="441325" cy="441325"/>
          </a:xfrm>
          <a:prstGeom prst="ellipse">
            <a:avLst/>
          </a:prstGeom>
          <a:solidFill>
            <a:srgbClr val="8CBF4A"/>
          </a:solidFill>
          <a:ln>
            <a:noFill/>
          </a:ln>
        </p:spPr>
        <p:txBody>
          <a:bodyPr anchor="ctr" anchorCtr="0" bIns="0" compatLnSpc="1" lIns="0" numCol="1" rIns="0" tIns="0" vert="horz" wrap="square"/>
          <a:lstStyle/>
          <a:p>
            <a:pPr algn="ctr"/>
            <a:r>
              <a:rPr altLang="zh-CN" lang="en-US" sz="2800">
                <a:solidFill>
                  <a:srgbClr val="FFFFFF"/>
                </a:solidFill>
                <a:latin charset="0" panose="020b0503020202020204" pitchFamily="34" typeface="Agency FB"/>
              </a:rPr>
              <a:t>A</a:t>
            </a:r>
          </a:p>
        </p:txBody>
      </p:sp>
      <p:sp>
        <p:nvSpPr>
          <p:cNvPr id="25" name="Freeform 49"/>
          <p:cNvSpPr/>
          <p:nvPr/>
        </p:nvSpPr>
        <p:spPr bwMode="auto">
          <a:xfrm>
            <a:off x="3165278" y="3701450"/>
            <a:ext cx="3205163" cy="1885951"/>
          </a:xfrm>
          <a:custGeom>
            <a:gdLst>
              <a:gd fmla="*/ 1061 w 1161" name="T0"/>
              <a:gd fmla="*/ 242 h 683" name="T1"/>
              <a:gd fmla="*/ 1007 w 1161" name="T2"/>
              <a:gd fmla="*/ 257 h 683" name="T3"/>
              <a:gd fmla="*/ 1007 w 1161" name="T4"/>
              <a:gd fmla="*/ 257 h 683" name="T5"/>
              <a:gd fmla="*/ 848 w 1161" name="T6"/>
              <a:gd fmla="*/ 303 h 683" name="T7"/>
              <a:gd fmla="*/ 605 w 1161" name="T8"/>
              <a:gd fmla="*/ 125 h 683" name="T9"/>
              <a:gd fmla="*/ 605 w 1161" name="T10"/>
              <a:gd fmla="*/ 125 h 683" name="T11"/>
              <a:gd fmla="*/ 605 w 1161" name="T12"/>
              <a:gd fmla="*/ 124 h 683" name="T13"/>
              <a:gd fmla="*/ 605 w 1161" name="T14"/>
              <a:gd fmla="*/ 124 h 683" name="T15"/>
              <a:gd fmla="*/ 342 w 1161" name="T16"/>
              <a:gd fmla="*/ 0 h 683" name="T17"/>
              <a:gd fmla="*/ 0 w 1161" name="T18"/>
              <a:gd fmla="*/ 342 h 683" name="T19"/>
              <a:gd fmla="*/ 342 w 1161" name="T20"/>
              <a:gd fmla="*/ 683 h 683" name="T21"/>
              <a:gd fmla="*/ 605 w 1161" name="T22"/>
              <a:gd fmla="*/ 559 h 683" name="T23"/>
              <a:gd fmla="*/ 605 w 1161" name="T24"/>
              <a:gd fmla="*/ 559 h 683" name="T25"/>
              <a:gd fmla="*/ 848 w 1161" name="T26"/>
              <a:gd fmla="*/ 380 h 683" name="T27"/>
              <a:gd fmla="*/ 1007 w 1161" name="T28"/>
              <a:gd fmla="*/ 426 h 683" name="T29"/>
              <a:gd fmla="*/ 1007 w 1161" name="T30"/>
              <a:gd fmla="*/ 426 h 683" name="T31"/>
              <a:gd fmla="*/ 1061 w 1161" name="T32"/>
              <a:gd fmla="*/ 441 h 683" name="T33"/>
              <a:gd fmla="*/ 1161 w 1161" name="T34"/>
              <a:gd fmla="*/ 342 h 683" name="T35"/>
              <a:gd fmla="*/ 1061 w 1161" name="T36"/>
              <a:gd fmla="*/ 242 h 683"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683" w="1161">
                <a:moveTo>
                  <a:pt x="1061" y="242"/>
                </a:moveTo>
                <a:cubicBezTo>
                  <a:pt x="1041" y="242"/>
                  <a:pt x="1023" y="248"/>
                  <a:pt x="1007" y="257"/>
                </a:cubicBezTo>
                <a:cubicBezTo>
                  <a:pt x="1007" y="257"/>
                  <a:pt x="1007" y="257"/>
                  <a:pt x="1007" y="257"/>
                </a:cubicBezTo>
                <a:cubicBezTo>
                  <a:pt x="964" y="285"/>
                  <a:pt x="974" y="303"/>
                  <a:pt x="848" y="303"/>
                </a:cubicBezTo>
                <a:cubicBezTo>
                  <a:pt x="700" y="303"/>
                  <a:pt x="699" y="236"/>
                  <a:pt x="605" y="125"/>
                </a:cubicBezTo>
                <a:cubicBezTo>
                  <a:pt x="605" y="125"/>
                  <a:pt x="605" y="125"/>
                  <a:pt x="605" y="125"/>
                </a:cubicBezTo>
                <a:cubicBezTo>
                  <a:pt x="605" y="125"/>
                  <a:pt x="605" y="124"/>
                  <a:pt x="605" y="124"/>
                </a:cubicBezTo>
                <a:cubicBezTo>
                  <a:pt x="605" y="124"/>
                  <a:pt x="605" y="124"/>
                  <a:pt x="605" y="124"/>
                </a:cubicBezTo>
                <a:cubicBezTo>
                  <a:pt x="542" y="49"/>
                  <a:pt x="448" y="0"/>
                  <a:pt x="342" y="0"/>
                </a:cubicBezTo>
                <a:cubicBezTo>
                  <a:pt x="153" y="0"/>
                  <a:pt x="0" y="153"/>
                  <a:pt x="0" y="342"/>
                </a:cubicBezTo>
                <a:cubicBezTo>
                  <a:pt x="0" y="530"/>
                  <a:pt x="153" y="683"/>
                  <a:pt x="342" y="683"/>
                </a:cubicBezTo>
                <a:cubicBezTo>
                  <a:pt x="448" y="683"/>
                  <a:pt x="542" y="634"/>
                  <a:pt x="605" y="559"/>
                </a:cubicBezTo>
                <a:cubicBezTo>
                  <a:pt x="605" y="559"/>
                  <a:pt x="605" y="559"/>
                  <a:pt x="605" y="559"/>
                </a:cubicBezTo>
                <a:cubicBezTo>
                  <a:pt x="699" y="448"/>
                  <a:pt x="700" y="380"/>
                  <a:pt x="848" y="380"/>
                </a:cubicBezTo>
                <a:cubicBezTo>
                  <a:pt x="974" y="380"/>
                  <a:pt x="964" y="398"/>
                  <a:pt x="1007" y="426"/>
                </a:cubicBezTo>
                <a:cubicBezTo>
                  <a:pt x="1007" y="426"/>
                  <a:pt x="1007" y="426"/>
                  <a:pt x="1007" y="426"/>
                </a:cubicBezTo>
                <a:cubicBezTo>
                  <a:pt x="1023" y="436"/>
                  <a:pt x="1041" y="441"/>
                  <a:pt x="1061" y="441"/>
                </a:cubicBezTo>
                <a:cubicBezTo>
                  <a:pt x="1116" y="441"/>
                  <a:pt x="1161" y="397"/>
                  <a:pt x="1161" y="342"/>
                </a:cubicBezTo>
                <a:cubicBezTo>
                  <a:pt x="1161" y="286"/>
                  <a:pt x="1116" y="242"/>
                  <a:pt x="1061" y="242"/>
                </a:cubicBezTo>
                <a:close/>
              </a:path>
            </a:pathLst>
          </a:custGeom>
          <a:solidFill>
            <a:srgbClr val="F69F95"/>
          </a:solidFill>
          <a:ln>
            <a:noFill/>
          </a:ln>
        </p:spPr>
        <p:txBody>
          <a:bodyPr anchor="t" anchorCtr="0" bIns="45720" compatLnSpc="1" lIns="91440" numCol="1" rIns="91440" tIns="45720" vert="horz" wrap="square"/>
          <a:lstStyle/>
          <a:p>
            <a:endParaRPr altLang="en-US" lang="zh-CN" sz="2400"/>
          </a:p>
        </p:txBody>
      </p:sp>
      <p:sp>
        <p:nvSpPr>
          <p:cNvPr id="26" name="Oval 50"/>
          <p:cNvSpPr>
            <a:spLocks noChangeArrowheads="1"/>
          </p:cNvSpPr>
          <p:nvPr/>
        </p:nvSpPr>
        <p:spPr bwMode="auto">
          <a:xfrm>
            <a:off x="3281166" y="3817338"/>
            <a:ext cx="1654175" cy="1654175"/>
          </a:xfrm>
          <a:prstGeom prst="ellipse">
            <a:avLst/>
          </a:prstGeom>
          <a:solidFill>
            <a:srgbClr val="8CBF4A"/>
          </a:solidFill>
          <a:ln>
            <a:noFill/>
          </a:ln>
        </p:spPr>
        <p:txBody>
          <a:bodyPr anchor="t" anchorCtr="0" bIns="45720" compatLnSpc="1" lIns="91440" numCol="1" rIns="91440" tIns="45720" vert="horz" wrap="square"/>
          <a:lstStyle/>
          <a:p>
            <a:endParaRPr altLang="en-US" lang="zh-CN" sz="2400"/>
          </a:p>
        </p:txBody>
      </p:sp>
      <p:sp>
        <p:nvSpPr>
          <p:cNvPr id="27" name="Oval 51"/>
          <p:cNvSpPr>
            <a:spLocks noChangeArrowheads="1"/>
          </p:cNvSpPr>
          <p:nvPr/>
        </p:nvSpPr>
        <p:spPr bwMode="auto">
          <a:xfrm>
            <a:off x="5873553" y="4422175"/>
            <a:ext cx="441325" cy="444500"/>
          </a:xfrm>
          <a:prstGeom prst="ellipse">
            <a:avLst/>
          </a:prstGeom>
          <a:solidFill>
            <a:srgbClr val="8CBF4A"/>
          </a:solidFill>
          <a:ln>
            <a:noFill/>
          </a:ln>
        </p:spPr>
        <p:txBody>
          <a:bodyPr anchor="ctr" anchorCtr="0" bIns="0" compatLnSpc="1" lIns="0" numCol="1" rIns="0" tIns="0" vert="horz" wrap="square"/>
          <a:lstStyle/>
          <a:p>
            <a:pPr algn="ctr"/>
            <a:r>
              <a:rPr altLang="zh-CN" lang="en-US" sz="2800">
                <a:solidFill>
                  <a:srgbClr val="FFFFFF"/>
                </a:solidFill>
                <a:latin charset="0" panose="020b0503020202020204" pitchFamily="34" typeface="Agency FB"/>
              </a:rPr>
              <a:t>C</a:t>
            </a:r>
          </a:p>
        </p:txBody>
      </p:sp>
      <p:sp>
        <p:nvSpPr>
          <p:cNvPr id="28" name="Freeform 54"/>
          <p:cNvSpPr/>
          <p:nvPr/>
        </p:nvSpPr>
        <p:spPr bwMode="auto">
          <a:xfrm>
            <a:off x="5817991" y="2672749"/>
            <a:ext cx="3205163" cy="1881187"/>
          </a:xfrm>
          <a:custGeom>
            <a:gdLst>
              <a:gd fmla="*/ 819 w 1161" name="T0"/>
              <a:gd fmla="*/ 0 h 682" name="T1"/>
              <a:gd fmla="*/ 556 w 1161" name="T2"/>
              <a:gd fmla="*/ 124 h 682" name="T3"/>
              <a:gd fmla="*/ 556 w 1161" name="T4"/>
              <a:gd fmla="*/ 124 h 682" name="T5"/>
              <a:gd fmla="*/ 556 w 1161" name="T6"/>
              <a:gd fmla="*/ 124 h 682" name="T7"/>
              <a:gd fmla="*/ 556 w 1161" name="T8"/>
              <a:gd fmla="*/ 124 h 682" name="T9"/>
              <a:gd fmla="*/ 313 w 1161" name="T10"/>
              <a:gd fmla="*/ 303 h 682" name="T11"/>
              <a:gd fmla="*/ 154 w 1161" name="T12"/>
              <a:gd fmla="*/ 257 h 682" name="T13"/>
              <a:gd fmla="*/ 154 w 1161" name="T14"/>
              <a:gd fmla="*/ 257 h 682" name="T15"/>
              <a:gd fmla="*/ 100 w 1161" name="T16"/>
              <a:gd fmla="*/ 241 h 682" name="T17"/>
              <a:gd fmla="*/ 0 w 1161" name="T18"/>
              <a:gd fmla="*/ 341 h 682" name="T19"/>
              <a:gd fmla="*/ 100 w 1161" name="T20"/>
              <a:gd fmla="*/ 441 h 682" name="T21"/>
              <a:gd fmla="*/ 154 w 1161" name="T22"/>
              <a:gd fmla="*/ 425 h 682" name="T23"/>
              <a:gd fmla="*/ 154 w 1161" name="T24"/>
              <a:gd fmla="*/ 425 h 682" name="T25"/>
              <a:gd fmla="*/ 313 w 1161" name="T26"/>
              <a:gd fmla="*/ 380 h 682" name="T27"/>
              <a:gd fmla="*/ 556 w 1161" name="T28"/>
              <a:gd fmla="*/ 558 h 682" name="T29"/>
              <a:gd fmla="*/ 556 w 1161" name="T30"/>
              <a:gd fmla="*/ 558 h 682" name="T31"/>
              <a:gd fmla="*/ 819 w 1161" name="T32"/>
              <a:gd fmla="*/ 682 h 682" name="T33"/>
              <a:gd fmla="*/ 1161 w 1161" name="T34"/>
              <a:gd fmla="*/ 341 h 682" name="T35"/>
              <a:gd fmla="*/ 819 w 1161" name="T36"/>
              <a:gd fmla="*/ 0 h 682"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682" w="1161">
                <a:moveTo>
                  <a:pt x="819" y="0"/>
                </a:moveTo>
                <a:cubicBezTo>
                  <a:pt x="714" y="0"/>
                  <a:pt x="619" y="48"/>
                  <a:pt x="556" y="124"/>
                </a:cubicBezTo>
                <a:cubicBezTo>
                  <a:pt x="556" y="124"/>
                  <a:pt x="556" y="124"/>
                  <a:pt x="556" y="124"/>
                </a:cubicBezTo>
                <a:cubicBezTo>
                  <a:pt x="556" y="124"/>
                  <a:pt x="556" y="124"/>
                  <a:pt x="556" y="124"/>
                </a:cubicBezTo>
                <a:cubicBezTo>
                  <a:pt x="556" y="124"/>
                  <a:pt x="556" y="124"/>
                  <a:pt x="556" y="124"/>
                </a:cubicBezTo>
                <a:cubicBezTo>
                  <a:pt x="462" y="235"/>
                  <a:pt x="461" y="303"/>
                  <a:pt x="313" y="303"/>
                </a:cubicBezTo>
                <a:cubicBezTo>
                  <a:pt x="187" y="303"/>
                  <a:pt x="197" y="284"/>
                  <a:pt x="154" y="257"/>
                </a:cubicBezTo>
                <a:cubicBezTo>
                  <a:pt x="154" y="257"/>
                  <a:pt x="154" y="257"/>
                  <a:pt x="154" y="257"/>
                </a:cubicBezTo>
                <a:cubicBezTo>
                  <a:pt x="138" y="247"/>
                  <a:pt x="120" y="241"/>
                  <a:pt x="100" y="241"/>
                </a:cubicBezTo>
                <a:cubicBezTo>
                  <a:pt x="45" y="241"/>
                  <a:pt x="0" y="286"/>
                  <a:pt x="0" y="341"/>
                </a:cubicBezTo>
                <a:cubicBezTo>
                  <a:pt x="0" y="396"/>
                  <a:pt x="45" y="441"/>
                  <a:pt x="100" y="441"/>
                </a:cubicBezTo>
                <a:cubicBezTo>
                  <a:pt x="120" y="441"/>
                  <a:pt x="138" y="435"/>
                  <a:pt x="154" y="425"/>
                </a:cubicBezTo>
                <a:cubicBezTo>
                  <a:pt x="154" y="425"/>
                  <a:pt x="154" y="425"/>
                  <a:pt x="154" y="425"/>
                </a:cubicBezTo>
                <a:cubicBezTo>
                  <a:pt x="197" y="398"/>
                  <a:pt x="187" y="380"/>
                  <a:pt x="313" y="380"/>
                </a:cubicBezTo>
                <a:cubicBezTo>
                  <a:pt x="461" y="380"/>
                  <a:pt x="462" y="447"/>
                  <a:pt x="556" y="558"/>
                </a:cubicBezTo>
                <a:cubicBezTo>
                  <a:pt x="556" y="558"/>
                  <a:pt x="556" y="558"/>
                  <a:pt x="556" y="558"/>
                </a:cubicBezTo>
                <a:cubicBezTo>
                  <a:pt x="619" y="634"/>
                  <a:pt x="714" y="682"/>
                  <a:pt x="819" y="682"/>
                </a:cubicBezTo>
                <a:cubicBezTo>
                  <a:pt x="1008" y="682"/>
                  <a:pt x="1161" y="530"/>
                  <a:pt x="1161" y="341"/>
                </a:cubicBezTo>
                <a:cubicBezTo>
                  <a:pt x="1161" y="153"/>
                  <a:pt x="1008" y="0"/>
                  <a:pt x="819" y="0"/>
                </a:cubicBezTo>
                <a:close/>
              </a:path>
            </a:pathLst>
          </a:custGeom>
          <a:solidFill>
            <a:srgbClr val="F69F95"/>
          </a:solidFill>
          <a:ln>
            <a:noFill/>
          </a:ln>
        </p:spPr>
        <p:txBody>
          <a:bodyPr anchor="t" anchorCtr="0" bIns="45720" compatLnSpc="1" lIns="91440" numCol="1" rIns="91440" tIns="45720" vert="horz" wrap="square"/>
          <a:lstStyle/>
          <a:p>
            <a:endParaRPr altLang="en-US" lang="zh-CN" sz="2400"/>
          </a:p>
        </p:txBody>
      </p:sp>
      <p:sp>
        <p:nvSpPr>
          <p:cNvPr id="29" name="Oval 55"/>
          <p:cNvSpPr>
            <a:spLocks noChangeArrowheads="1"/>
          </p:cNvSpPr>
          <p:nvPr/>
        </p:nvSpPr>
        <p:spPr bwMode="auto">
          <a:xfrm>
            <a:off x="7253092" y="2788637"/>
            <a:ext cx="1654175" cy="1652587"/>
          </a:xfrm>
          <a:prstGeom prst="ellipse">
            <a:avLst/>
          </a:prstGeom>
          <a:solidFill>
            <a:srgbClr val="8CBF4A"/>
          </a:solidFill>
          <a:ln>
            <a:noFill/>
          </a:ln>
        </p:spPr>
        <p:txBody>
          <a:bodyPr anchor="t" anchorCtr="0" bIns="45720" compatLnSpc="1" lIns="91440" numCol="1" rIns="91440" tIns="45720" vert="horz" wrap="square"/>
          <a:lstStyle/>
          <a:p>
            <a:endParaRPr altLang="en-US" lang="zh-CN" sz="2400"/>
          </a:p>
        </p:txBody>
      </p:sp>
      <p:sp>
        <p:nvSpPr>
          <p:cNvPr id="30" name="Oval 56"/>
          <p:cNvSpPr>
            <a:spLocks noChangeArrowheads="1"/>
          </p:cNvSpPr>
          <p:nvPr/>
        </p:nvSpPr>
        <p:spPr bwMode="auto">
          <a:xfrm>
            <a:off x="5873553" y="3391887"/>
            <a:ext cx="441325" cy="444500"/>
          </a:xfrm>
          <a:prstGeom prst="ellipse">
            <a:avLst/>
          </a:prstGeom>
          <a:solidFill>
            <a:srgbClr val="8CBF4A"/>
          </a:solidFill>
          <a:ln>
            <a:noFill/>
          </a:ln>
        </p:spPr>
        <p:txBody>
          <a:bodyPr anchor="ctr" anchorCtr="0" bIns="0" compatLnSpc="1" lIns="0" numCol="1" rIns="0" tIns="0" vert="horz" wrap="square"/>
          <a:lstStyle/>
          <a:p>
            <a:pPr algn="ctr"/>
            <a:r>
              <a:rPr altLang="zh-CN" lang="en-US" sz="2800">
                <a:solidFill>
                  <a:srgbClr val="FFFFFF"/>
                </a:solidFill>
                <a:latin charset="0" panose="020b0503020202020204" pitchFamily="34" typeface="Agency FB"/>
              </a:rPr>
              <a:t>B</a:t>
            </a:r>
          </a:p>
        </p:txBody>
      </p:sp>
      <p:sp>
        <p:nvSpPr>
          <p:cNvPr id="31" name="Oval 57"/>
          <p:cNvSpPr>
            <a:spLocks noChangeArrowheads="1"/>
          </p:cNvSpPr>
          <p:nvPr/>
        </p:nvSpPr>
        <p:spPr bwMode="auto">
          <a:xfrm>
            <a:off x="7253092" y="4850799"/>
            <a:ext cx="1654175" cy="1649412"/>
          </a:xfrm>
          <a:prstGeom prst="ellipse">
            <a:avLst/>
          </a:prstGeom>
          <a:solidFill>
            <a:srgbClr val="8CBF4A"/>
          </a:solidFill>
          <a:ln>
            <a:noFill/>
          </a:ln>
        </p:spPr>
        <p:txBody>
          <a:bodyPr anchor="t" anchorCtr="0" bIns="45720" compatLnSpc="1" lIns="91440" numCol="1" rIns="91440" tIns="45720" vert="horz" wrap="square"/>
          <a:lstStyle/>
          <a:p>
            <a:endParaRPr altLang="en-US" lang="zh-CN" sz="2400"/>
          </a:p>
        </p:txBody>
      </p:sp>
      <p:sp>
        <p:nvSpPr>
          <p:cNvPr id="32" name="Oval 59"/>
          <p:cNvSpPr>
            <a:spLocks noChangeArrowheads="1"/>
          </p:cNvSpPr>
          <p:nvPr/>
        </p:nvSpPr>
        <p:spPr bwMode="auto">
          <a:xfrm>
            <a:off x="5873553" y="5454049"/>
            <a:ext cx="441325" cy="442912"/>
          </a:xfrm>
          <a:prstGeom prst="ellipse">
            <a:avLst/>
          </a:prstGeom>
          <a:solidFill>
            <a:srgbClr val="8CBF4A"/>
          </a:solidFill>
          <a:ln>
            <a:noFill/>
          </a:ln>
        </p:spPr>
        <p:txBody>
          <a:bodyPr anchor="ctr" anchorCtr="0" bIns="0" compatLnSpc="1" lIns="0" numCol="1" rIns="0" tIns="0" vert="horz" wrap="square"/>
          <a:lstStyle/>
          <a:p>
            <a:pPr algn="ctr"/>
            <a:r>
              <a:rPr altLang="zh-CN" lang="en-US" sz="2800">
                <a:solidFill>
                  <a:srgbClr val="FFFFFF"/>
                </a:solidFill>
                <a:latin charset="0" panose="020b0503020202020204" pitchFamily="34" typeface="Agency FB"/>
              </a:rPr>
              <a:t>D</a:t>
            </a:r>
          </a:p>
        </p:txBody>
      </p:sp>
      <p:sp>
        <p:nvSpPr>
          <p:cNvPr id="33" name="TextBox 30"/>
          <p:cNvSpPr txBox="1"/>
          <p:nvPr/>
        </p:nvSpPr>
        <p:spPr>
          <a:xfrm>
            <a:off x="3741846" y="2186685"/>
            <a:ext cx="765191" cy="731520"/>
          </a:xfrm>
          <a:prstGeom prst="rect">
            <a:avLst/>
          </a:prstGeom>
          <a:noFill/>
        </p:spPr>
        <p:txBody>
          <a:bodyPr bIns="0" lIns="0" rIns="0" rtlCol="0" tIns="0" wrap="square">
            <a:spAutoFit/>
          </a:bodyPr>
          <a:lstStyle/>
          <a:p>
            <a:pPr>
              <a:buClr>
                <a:srgbClr val="808080"/>
              </a:buClr>
            </a:pPr>
            <a:r>
              <a:rPr altLang="en-US" lang="zh-CN" sz="2400">
                <a:solidFill>
                  <a:srgbClr val="FFFFFF"/>
                </a:solidFill>
                <a:latin charset="-122" panose="020b0503020204020204" typeface="微软雅黑"/>
                <a:ea charset="-122" panose="020b0503020204020204" typeface="微软雅黑"/>
                <a:sym typeface="+mn-lt"/>
              </a:rPr>
              <a:t>突破心智</a:t>
            </a:r>
          </a:p>
        </p:txBody>
      </p:sp>
      <p:sp>
        <p:nvSpPr>
          <p:cNvPr id="34" name="TextBox 30"/>
          <p:cNvSpPr txBox="1"/>
          <p:nvPr/>
        </p:nvSpPr>
        <p:spPr>
          <a:xfrm>
            <a:off x="7721405" y="3284906"/>
            <a:ext cx="717548" cy="731520"/>
          </a:xfrm>
          <a:prstGeom prst="rect">
            <a:avLst/>
          </a:prstGeom>
          <a:noFill/>
        </p:spPr>
        <p:txBody>
          <a:bodyPr bIns="0" lIns="0" rIns="0" rtlCol="0" tIns="0" wrap="square">
            <a:spAutoFit/>
          </a:bodyPr>
          <a:lstStyle/>
          <a:p>
            <a:pPr>
              <a:buClr>
                <a:srgbClr val="808080"/>
              </a:buClr>
            </a:pPr>
            <a:r>
              <a:rPr altLang="en-US" lang="zh-CN" sz="2400">
                <a:solidFill>
                  <a:srgbClr val="FFFFFF"/>
                </a:solidFill>
                <a:latin charset="-122" panose="020b0503020204020204" typeface="微软雅黑"/>
                <a:ea charset="-122" panose="020b0503020204020204" typeface="微软雅黑"/>
                <a:sym typeface="+mn-lt"/>
              </a:rPr>
              <a:t>强化优势</a:t>
            </a:r>
          </a:p>
        </p:txBody>
      </p:sp>
      <p:sp>
        <p:nvSpPr>
          <p:cNvPr id="35" name="TextBox 30"/>
          <p:cNvSpPr txBox="1"/>
          <p:nvPr/>
        </p:nvSpPr>
        <p:spPr>
          <a:xfrm>
            <a:off x="3779081" y="4275093"/>
            <a:ext cx="780313" cy="731520"/>
          </a:xfrm>
          <a:prstGeom prst="rect">
            <a:avLst/>
          </a:prstGeom>
          <a:noFill/>
        </p:spPr>
        <p:txBody>
          <a:bodyPr bIns="0" lIns="0" rIns="0" rtlCol="0" tIns="0" wrap="square">
            <a:spAutoFit/>
          </a:bodyPr>
          <a:lstStyle/>
          <a:p>
            <a:pPr>
              <a:buClr>
                <a:srgbClr val="808080"/>
              </a:buClr>
            </a:pPr>
            <a:r>
              <a:rPr altLang="en-US" lang="zh-CN" sz="2400">
                <a:solidFill>
                  <a:srgbClr val="FFFFFF"/>
                </a:solidFill>
                <a:latin charset="-122" panose="020b0503020204020204" typeface="微软雅黑"/>
                <a:ea charset="-122" panose="020b0503020204020204" typeface="微软雅黑"/>
                <a:sym typeface="+mn-lt"/>
              </a:rPr>
              <a:t>学习深造</a:t>
            </a:r>
          </a:p>
        </p:txBody>
      </p:sp>
      <p:sp>
        <p:nvSpPr>
          <p:cNvPr id="36" name="TextBox 30"/>
          <p:cNvSpPr txBox="1"/>
          <p:nvPr/>
        </p:nvSpPr>
        <p:spPr>
          <a:xfrm>
            <a:off x="7741140" y="5348810"/>
            <a:ext cx="893305" cy="731520"/>
          </a:xfrm>
          <a:prstGeom prst="rect">
            <a:avLst/>
          </a:prstGeom>
          <a:noFill/>
        </p:spPr>
        <p:txBody>
          <a:bodyPr bIns="0" lIns="0" rIns="0" rtlCol="0" tIns="0" wrap="square">
            <a:spAutoFit/>
          </a:bodyPr>
          <a:lstStyle/>
          <a:p>
            <a:pPr>
              <a:buClr>
                <a:srgbClr val="0298A8"/>
              </a:buClr>
            </a:pPr>
            <a:r>
              <a:rPr altLang="en-US" lang="zh-CN" sz="2400">
                <a:solidFill>
                  <a:srgbClr val="FFFFFF"/>
                </a:solidFill>
                <a:latin charset="-122" panose="020b0503020204020204" typeface="微软雅黑"/>
                <a:ea charset="-122" panose="020b0503020204020204" typeface="微软雅黑"/>
                <a:sym typeface="+mn-lt"/>
              </a:rPr>
              <a:t>不断实践</a:t>
            </a:r>
          </a:p>
        </p:txBody>
      </p:sp>
    </p:spTree>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1">
                                  <p:stCondLst>
                                    <p:cond delay="0"/>
                                  </p:stCondLst>
                                  <p:childTnLst>
                                    <p:set>
                                      <p:cBhvr>
                                        <p:cTn dur="1" fill="hold" id="6">
                                          <p:stCondLst>
                                            <p:cond delay="0"/>
                                          </p:stCondLst>
                                        </p:cTn>
                                        <p:tgtEl>
                                          <p:spTgt spid="16"/>
                                        </p:tgtEl>
                                        <p:attrNameLst>
                                          <p:attrName>style.visibility</p:attrName>
                                        </p:attrNameLst>
                                      </p:cBhvr>
                                      <p:to>
                                        <p:strVal val="visible"/>
                                      </p:to>
                                    </p:set>
                                    <p:animEffect filter="wipe(up)" transition="in">
                                      <p:cBhvr>
                                        <p:cTn dur="500" id="7"/>
                                        <p:tgtEl>
                                          <p:spTgt spid="16"/>
                                        </p:tgtEl>
                                      </p:cBhvr>
                                    </p:animEffect>
                                  </p:childTnLst>
                                </p:cTn>
                              </p:par>
                            </p:childTnLst>
                          </p:cTn>
                        </p:par>
                        <p:par>
                          <p:cTn fill="hold" id="8" nodeType="afterGroup">
                            <p:stCondLst>
                              <p:cond delay="500"/>
                            </p:stCondLst>
                            <p:childTnLst>
                              <p:par>
                                <p:cTn fill="hold" grpId="0" id="9" nodeType="afterEffect" presetClass="entr" presetID="23" presetSubtype="32">
                                  <p:stCondLst>
                                    <p:cond delay="0"/>
                                  </p:stCondLst>
                                  <p:childTnLst>
                                    <p:set>
                                      <p:cBhvr>
                                        <p:cTn dur="1" fill="hold" id="10">
                                          <p:stCondLst>
                                            <p:cond delay="0"/>
                                          </p:stCondLst>
                                        </p:cTn>
                                        <p:tgtEl>
                                          <p:spTgt spid="24"/>
                                        </p:tgtEl>
                                        <p:attrNameLst>
                                          <p:attrName>style.visibility</p:attrName>
                                        </p:attrNameLst>
                                      </p:cBhvr>
                                      <p:to>
                                        <p:strVal val="visible"/>
                                      </p:to>
                                    </p:set>
                                    <p:anim calcmode="lin" valueType="num">
                                      <p:cBhvr>
                                        <p:cTn dur="500" fill="hold" id="11"/>
                                        <p:tgtEl>
                                          <p:spTgt spid="24"/>
                                        </p:tgtEl>
                                        <p:attrNameLst>
                                          <p:attrName>ppt_w</p:attrName>
                                        </p:attrNameLst>
                                      </p:cBhvr>
                                      <p:tavLst>
                                        <p:tav tm="0">
                                          <p:val>
                                            <p:strVal val="4*#ppt_w"/>
                                          </p:val>
                                        </p:tav>
                                        <p:tav tm="100000">
                                          <p:val>
                                            <p:strVal val="#ppt_w"/>
                                          </p:val>
                                        </p:tav>
                                      </p:tavLst>
                                    </p:anim>
                                    <p:anim calcmode="lin" valueType="num">
                                      <p:cBhvr>
                                        <p:cTn dur="500" fill="hold" id="12"/>
                                        <p:tgtEl>
                                          <p:spTgt spid="24"/>
                                        </p:tgtEl>
                                        <p:attrNameLst>
                                          <p:attrName>ppt_h</p:attrName>
                                        </p:attrNameLst>
                                      </p:cBhvr>
                                      <p:tavLst>
                                        <p:tav tm="0">
                                          <p:val>
                                            <p:strVal val="4*#ppt_h"/>
                                          </p:val>
                                        </p:tav>
                                        <p:tav tm="100000">
                                          <p:val>
                                            <p:strVal val="#ppt_h"/>
                                          </p:val>
                                        </p:tav>
                                      </p:tavLst>
                                    </p:anim>
                                  </p:childTnLst>
                                </p:cTn>
                              </p:par>
                              <p:par>
                                <p:cTn fill="hold" grpId="0" id="13" nodeType="withEffect" presetClass="entr" presetID="23" presetSubtype="32">
                                  <p:stCondLst>
                                    <p:cond delay="200"/>
                                  </p:stCondLst>
                                  <p:childTnLst>
                                    <p:set>
                                      <p:cBhvr>
                                        <p:cTn dur="1" fill="hold" id="14">
                                          <p:stCondLst>
                                            <p:cond delay="0"/>
                                          </p:stCondLst>
                                        </p:cTn>
                                        <p:tgtEl>
                                          <p:spTgt spid="30"/>
                                        </p:tgtEl>
                                        <p:attrNameLst>
                                          <p:attrName>style.visibility</p:attrName>
                                        </p:attrNameLst>
                                      </p:cBhvr>
                                      <p:to>
                                        <p:strVal val="visible"/>
                                      </p:to>
                                    </p:set>
                                    <p:anim calcmode="lin" valueType="num">
                                      <p:cBhvr>
                                        <p:cTn dur="500" fill="hold" id="15"/>
                                        <p:tgtEl>
                                          <p:spTgt spid="30"/>
                                        </p:tgtEl>
                                        <p:attrNameLst>
                                          <p:attrName>ppt_w</p:attrName>
                                        </p:attrNameLst>
                                      </p:cBhvr>
                                      <p:tavLst>
                                        <p:tav tm="0">
                                          <p:val>
                                            <p:strVal val="4*#ppt_w"/>
                                          </p:val>
                                        </p:tav>
                                        <p:tav tm="100000">
                                          <p:val>
                                            <p:strVal val="#ppt_w"/>
                                          </p:val>
                                        </p:tav>
                                      </p:tavLst>
                                    </p:anim>
                                    <p:anim calcmode="lin" valueType="num">
                                      <p:cBhvr>
                                        <p:cTn dur="500" fill="hold" id="16"/>
                                        <p:tgtEl>
                                          <p:spTgt spid="30"/>
                                        </p:tgtEl>
                                        <p:attrNameLst>
                                          <p:attrName>ppt_h</p:attrName>
                                        </p:attrNameLst>
                                      </p:cBhvr>
                                      <p:tavLst>
                                        <p:tav tm="0">
                                          <p:val>
                                            <p:strVal val="4*#ppt_h"/>
                                          </p:val>
                                        </p:tav>
                                        <p:tav tm="100000">
                                          <p:val>
                                            <p:strVal val="#ppt_h"/>
                                          </p:val>
                                        </p:tav>
                                      </p:tavLst>
                                    </p:anim>
                                  </p:childTnLst>
                                </p:cTn>
                              </p:par>
                              <p:par>
                                <p:cTn fill="hold" grpId="0" id="17" nodeType="withEffect" presetClass="entr" presetID="23" presetSubtype="32">
                                  <p:stCondLst>
                                    <p:cond delay="400"/>
                                  </p:stCondLst>
                                  <p:childTnLst>
                                    <p:set>
                                      <p:cBhvr>
                                        <p:cTn dur="1" fill="hold" id="18">
                                          <p:stCondLst>
                                            <p:cond delay="0"/>
                                          </p:stCondLst>
                                        </p:cTn>
                                        <p:tgtEl>
                                          <p:spTgt spid="27"/>
                                        </p:tgtEl>
                                        <p:attrNameLst>
                                          <p:attrName>style.visibility</p:attrName>
                                        </p:attrNameLst>
                                      </p:cBhvr>
                                      <p:to>
                                        <p:strVal val="visible"/>
                                      </p:to>
                                    </p:set>
                                    <p:anim calcmode="lin" valueType="num">
                                      <p:cBhvr>
                                        <p:cTn dur="500" fill="hold" id="19"/>
                                        <p:tgtEl>
                                          <p:spTgt spid="27"/>
                                        </p:tgtEl>
                                        <p:attrNameLst>
                                          <p:attrName>ppt_w</p:attrName>
                                        </p:attrNameLst>
                                      </p:cBhvr>
                                      <p:tavLst>
                                        <p:tav tm="0">
                                          <p:val>
                                            <p:strVal val="4*#ppt_w"/>
                                          </p:val>
                                        </p:tav>
                                        <p:tav tm="100000">
                                          <p:val>
                                            <p:strVal val="#ppt_w"/>
                                          </p:val>
                                        </p:tav>
                                      </p:tavLst>
                                    </p:anim>
                                    <p:anim calcmode="lin" valueType="num">
                                      <p:cBhvr>
                                        <p:cTn dur="500" fill="hold" id="20"/>
                                        <p:tgtEl>
                                          <p:spTgt spid="27"/>
                                        </p:tgtEl>
                                        <p:attrNameLst>
                                          <p:attrName>ppt_h</p:attrName>
                                        </p:attrNameLst>
                                      </p:cBhvr>
                                      <p:tavLst>
                                        <p:tav tm="0">
                                          <p:val>
                                            <p:strVal val="4*#ppt_h"/>
                                          </p:val>
                                        </p:tav>
                                        <p:tav tm="100000">
                                          <p:val>
                                            <p:strVal val="#ppt_h"/>
                                          </p:val>
                                        </p:tav>
                                      </p:tavLst>
                                    </p:anim>
                                  </p:childTnLst>
                                </p:cTn>
                              </p:par>
                              <p:par>
                                <p:cTn fill="hold" grpId="0" id="21" nodeType="withEffect" presetClass="entr" presetID="23" presetSubtype="32">
                                  <p:stCondLst>
                                    <p:cond delay="600"/>
                                  </p:stCondLst>
                                  <p:childTnLst>
                                    <p:set>
                                      <p:cBhvr>
                                        <p:cTn dur="1" fill="hold" id="22">
                                          <p:stCondLst>
                                            <p:cond delay="0"/>
                                          </p:stCondLst>
                                        </p:cTn>
                                        <p:tgtEl>
                                          <p:spTgt spid="32"/>
                                        </p:tgtEl>
                                        <p:attrNameLst>
                                          <p:attrName>style.visibility</p:attrName>
                                        </p:attrNameLst>
                                      </p:cBhvr>
                                      <p:to>
                                        <p:strVal val="visible"/>
                                      </p:to>
                                    </p:set>
                                    <p:anim calcmode="lin" valueType="num">
                                      <p:cBhvr>
                                        <p:cTn dur="500" fill="hold" id="23"/>
                                        <p:tgtEl>
                                          <p:spTgt spid="32"/>
                                        </p:tgtEl>
                                        <p:attrNameLst>
                                          <p:attrName>ppt_w</p:attrName>
                                        </p:attrNameLst>
                                      </p:cBhvr>
                                      <p:tavLst>
                                        <p:tav tm="0">
                                          <p:val>
                                            <p:strVal val="4*#ppt_w"/>
                                          </p:val>
                                        </p:tav>
                                        <p:tav tm="100000">
                                          <p:val>
                                            <p:strVal val="#ppt_w"/>
                                          </p:val>
                                        </p:tav>
                                      </p:tavLst>
                                    </p:anim>
                                    <p:anim calcmode="lin" valueType="num">
                                      <p:cBhvr>
                                        <p:cTn dur="500" fill="hold" id="24"/>
                                        <p:tgtEl>
                                          <p:spTgt spid="32"/>
                                        </p:tgtEl>
                                        <p:attrNameLst>
                                          <p:attrName>ppt_h</p:attrName>
                                        </p:attrNameLst>
                                      </p:cBhvr>
                                      <p:tavLst>
                                        <p:tav tm="0">
                                          <p:val>
                                            <p:strVal val="4*#ppt_h"/>
                                          </p:val>
                                        </p:tav>
                                        <p:tav tm="100000">
                                          <p:val>
                                            <p:strVal val="#ppt_h"/>
                                          </p:val>
                                        </p:tav>
                                      </p:tavLst>
                                    </p:anim>
                                  </p:childTnLst>
                                </p:cTn>
                              </p:par>
                            </p:childTnLst>
                          </p:cTn>
                        </p:par>
                        <p:par>
                          <p:cTn fill="hold" id="25" nodeType="afterGroup">
                            <p:stCondLst>
                              <p:cond delay="1600"/>
                            </p:stCondLst>
                            <p:childTnLst>
                              <p:par>
                                <p:cTn fill="hold" grpId="0" id="26" nodeType="afterEffect" presetClass="entr" presetID="22" presetSubtype="2">
                                  <p:stCondLst>
                                    <p:cond delay="0"/>
                                  </p:stCondLst>
                                  <p:childTnLst>
                                    <p:set>
                                      <p:cBhvr>
                                        <p:cTn dur="1" fill="hold" id="27">
                                          <p:stCondLst>
                                            <p:cond delay="0"/>
                                          </p:stCondLst>
                                        </p:cTn>
                                        <p:tgtEl>
                                          <p:spTgt spid="15"/>
                                        </p:tgtEl>
                                        <p:attrNameLst>
                                          <p:attrName>style.visibility</p:attrName>
                                        </p:attrNameLst>
                                      </p:cBhvr>
                                      <p:to>
                                        <p:strVal val="visible"/>
                                      </p:to>
                                    </p:set>
                                    <p:animEffect filter="wipe(right)" transition="in">
                                      <p:cBhvr>
                                        <p:cTn dur="500" id="28"/>
                                        <p:tgtEl>
                                          <p:spTgt spid="15"/>
                                        </p:tgtEl>
                                      </p:cBhvr>
                                    </p:animEffect>
                                  </p:childTnLst>
                                </p:cTn>
                              </p:par>
                            </p:childTnLst>
                          </p:cTn>
                        </p:par>
                        <p:par>
                          <p:cTn fill="hold" id="29" nodeType="afterGroup">
                            <p:stCondLst>
                              <p:cond delay="2100"/>
                            </p:stCondLst>
                            <p:childTnLst>
                              <p:par>
                                <p:cTn fill="hold" grpId="0" id="30" nodeType="afterEffect" presetClass="entr" presetID="53" presetSubtype="0">
                                  <p:stCondLst>
                                    <p:cond delay="0"/>
                                  </p:stCondLst>
                                  <p:childTnLst>
                                    <p:set>
                                      <p:cBhvr>
                                        <p:cTn dur="1" fill="hold" id="31">
                                          <p:stCondLst>
                                            <p:cond delay="0"/>
                                          </p:stCondLst>
                                        </p:cTn>
                                        <p:tgtEl>
                                          <p:spTgt spid="33"/>
                                        </p:tgtEl>
                                        <p:attrNameLst>
                                          <p:attrName>style.visibility</p:attrName>
                                        </p:attrNameLst>
                                      </p:cBhvr>
                                      <p:to>
                                        <p:strVal val="visible"/>
                                      </p:to>
                                    </p:set>
                                    <p:anim calcmode="lin" valueType="num">
                                      <p:cBhvr>
                                        <p:cTn dur="500" fill="hold" id="32"/>
                                        <p:tgtEl>
                                          <p:spTgt spid="33"/>
                                        </p:tgtEl>
                                        <p:attrNameLst>
                                          <p:attrName>ppt_w</p:attrName>
                                        </p:attrNameLst>
                                      </p:cBhvr>
                                      <p:tavLst>
                                        <p:tav tm="0">
                                          <p:val>
                                            <p:fltVal val="0"/>
                                          </p:val>
                                        </p:tav>
                                        <p:tav tm="100000">
                                          <p:val>
                                            <p:strVal val="#ppt_w"/>
                                          </p:val>
                                        </p:tav>
                                      </p:tavLst>
                                    </p:anim>
                                    <p:anim calcmode="lin" valueType="num">
                                      <p:cBhvr>
                                        <p:cTn dur="500" fill="hold" id="33"/>
                                        <p:tgtEl>
                                          <p:spTgt spid="33"/>
                                        </p:tgtEl>
                                        <p:attrNameLst>
                                          <p:attrName>ppt_h</p:attrName>
                                        </p:attrNameLst>
                                      </p:cBhvr>
                                      <p:tavLst>
                                        <p:tav tm="0">
                                          <p:val>
                                            <p:fltVal val="0"/>
                                          </p:val>
                                        </p:tav>
                                        <p:tav tm="100000">
                                          <p:val>
                                            <p:strVal val="#ppt_h"/>
                                          </p:val>
                                        </p:tav>
                                      </p:tavLst>
                                    </p:anim>
                                    <p:animEffect filter="fade" transition="in">
                                      <p:cBhvr>
                                        <p:cTn dur="500" id="34"/>
                                        <p:tgtEl>
                                          <p:spTgt spid="33"/>
                                        </p:tgtEl>
                                      </p:cBhvr>
                                    </p:animEffect>
                                  </p:childTnLst>
                                </p:cTn>
                              </p:par>
                              <p:par>
                                <p:cTn fill="hold" grpId="0" id="35" nodeType="withEffect" presetClass="entr" presetID="53" presetSubtype="0">
                                  <p:stCondLst>
                                    <p:cond delay="0"/>
                                  </p:stCondLst>
                                  <p:childTnLst>
                                    <p:set>
                                      <p:cBhvr>
                                        <p:cTn dur="1" fill="hold" id="36">
                                          <p:stCondLst>
                                            <p:cond delay="0"/>
                                          </p:stCondLst>
                                        </p:cTn>
                                        <p:tgtEl>
                                          <p:spTgt spid="23"/>
                                        </p:tgtEl>
                                        <p:attrNameLst>
                                          <p:attrName>style.visibility</p:attrName>
                                        </p:attrNameLst>
                                      </p:cBhvr>
                                      <p:to>
                                        <p:strVal val="visible"/>
                                      </p:to>
                                    </p:set>
                                    <p:anim calcmode="lin" valueType="num">
                                      <p:cBhvr>
                                        <p:cTn dur="500" fill="hold" id="37"/>
                                        <p:tgtEl>
                                          <p:spTgt spid="23"/>
                                        </p:tgtEl>
                                        <p:attrNameLst>
                                          <p:attrName>ppt_w</p:attrName>
                                        </p:attrNameLst>
                                      </p:cBhvr>
                                      <p:tavLst>
                                        <p:tav tm="0">
                                          <p:val>
                                            <p:fltVal val="0"/>
                                          </p:val>
                                        </p:tav>
                                        <p:tav tm="100000">
                                          <p:val>
                                            <p:strVal val="#ppt_w"/>
                                          </p:val>
                                        </p:tav>
                                      </p:tavLst>
                                    </p:anim>
                                    <p:anim calcmode="lin" valueType="num">
                                      <p:cBhvr>
                                        <p:cTn dur="500" fill="hold" id="38"/>
                                        <p:tgtEl>
                                          <p:spTgt spid="23"/>
                                        </p:tgtEl>
                                        <p:attrNameLst>
                                          <p:attrName>ppt_h</p:attrName>
                                        </p:attrNameLst>
                                      </p:cBhvr>
                                      <p:tavLst>
                                        <p:tav tm="0">
                                          <p:val>
                                            <p:fltVal val="0"/>
                                          </p:val>
                                        </p:tav>
                                        <p:tav tm="100000">
                                          <p:val>
                                            <p:strVal val="#ppt_h"/>
                                          </p:val>
                                        </p:tav>
                                      </p:tavLst>
                                    </p:anim>
                                    <p:animEffect filter="fade" transition="in">
                                      <p:cBhvr>
                                        <p:cTn dur="500" id="39"/>
                                        <p:tgtEl>
                                          <p:spTgt spid="23"/>
                                        </p:tgtEl>
                                      </p:cBhvr>
                                    </p:animEffect>
                                  </p:childTnLst>
                                </p:cTn>
                              </p:par>
                            </p:childTnLst>
                          </p:cTn>
                        </p:par>
                        <p:par>
                          <p:cTn fill="hold" id="40" nodeType="afterGroup">
                            <p:stCondLst>
                              <p:cond delay="2600"/>
                            </p:stCondLst>
                            <p:childTnLst>
                              <p:par>
                                <p:cTn fill="hold" grpId="0" id="41" nodeType="afterEffect" presetClass="entr" presetID="22" presetSubtype="2">
                                  <p:stCondLst>
                                    <p:cond delay="0"/>
                                  </p:stCondLst>
                                  <p:childTnLst>
                                    <p:set>
                                      <p:cBhvr>
                                        <p:cTn dur="1" fill="hold" id="42">
                                          <p:stCondLst>
                                            <p:cond delay="0"/>
                                          </p:stCondLst>
                                        </p:cTn>
                                        <p:tgtEl>
                                          <p:spTgt spid="10"/>
                                        </p:tgtEl>
                                        <p:attrNameLst>
                                          <p:attrName>style.visibility</p:attrName>
                                        </p:attrNameLst>
                                      </p:cBhvr>
                                      <p:to>
                                        <p:strVal val="visible"/>
                                      </p:to>
                                    </p:set>
                                    <p:animEffect filter="wipe(right)" transition="in">
                                      <p:cBhvr>
                                        <p:cTn dur="500" id="43"/>
                                        <p:tgtEl>
                                          <p:spTgt spid="10"/>
                                        </p:tgtEl>
                                      </p:cBhvr>
                                    </p:animEffect>
                                  </p:childTnLst>
                                </p:cTn>
                              </p:par>
                            </p:childTnLst>
                          </p:cTn>
                        </p:par>
                        <p:par>
                          <p:cTn fill="hold" id="44" nodeType="afterGroup">
                            <p:stCondLst>
                              <p:cond delay="3100"/>
                            </p:stCondLst>
                            <p:childTnLst>
                              <p:par>
                                <p:cTn fill="hold" grpId="0" id="45" nodeType="afterEffect" presetClass="entr" presetID="22" presetSubtype="8">
                                  <p:stCondLst>
                                    <p:cond delay="0"/>
                                  </p:stCondLst>
                                  <p:childTnLst>
                                    <p:set>
                                      <p:cBhvr>
                                        <p:cTn dur="1" fill="hold" id="46">
                                          <p:stCondLst>
                                            <p:cond delay="0"/>
                                          </p:stCondLst>
                                        </p:cTn>
                                        <p:tgtEl>
                                          <p:spTgt spid="28"/>
                                        </p:tgtEl>
                                        <p:attrNameLst>
                                          <p:attrName>style.visibility</p:attrName>
                                        </p:attrNameLst>
                                      </p:cBhvr>
                                      <p:to>
                                        <p:strVal val="visible"/>
                                      </p:to>
                                    </p:set>
                                    <p:animEffect filter="wipe(left)" transition="in">
                                      <p:cBhvr>
                                        <p:cTn dur="500" id="47"/>
                                        <p:tgtEl>
                                          <p:spTgt spid="28"/>
                                        </p:tgtEl>
                                      </p:cBhvr>
                                    </p:animEffect>
                                  </p:childTnLst>
                                </p:cTn>
                              </p:par>
                            </p:childTnLst>
                          </p:cTn>
                        </p:par>
                        <p:par>
                          <p:cTn fill="hold" id="48" nodeType="afterGroup">
                            <p:stCondLst>
                              <p:cond delay="3600"/>
                            </p:stCondLst>
                            <p:childTnLst>
                              <p:par>
                                <p:cTn fill="hold" grpId="0" id="49" nodeType="afterEffect" presetClass="entr" presetID="53" presetSubtype="0">
                                  <p:stCondLst>
                                    <p:cond delay="0"/>
                                  </p:stCondLst>
                                  <p:childTnLst>
                                    <p:set>
                                      <p:cBhvr>
                                        <p:cTn dur="1" fill="hold" id="50">
                                          <p:stCondLst>
                                            <p:cond delay="0"/>
                                          </p:stCondLst>
                                        </p:cTn>
                                        <p:tgtEl>
                                          <p:spTgt spid="34"/>
                                        </p:tgtEl>
                                        <p:attrNameLst>
                                          <p:attrName>style.visibility</p:attrName>
                                        </p:attrNameLst>
                                      </p:cBhvr>
                                      <p:to>
                                        <p:strVal val="visible"/>
                                      </p:to>
                                    </p:set>
                                    <p:anim calcmode="lin" valueType="num">
                                      <p:cBhvr>
                                        <p:cTn dur="500" fill="hold" id="51"/>
                                        <p:tgtEl>
                                          <p:spTgt spid="34"/>
                                        </p:tgtEl>
                                        <p:attrNameLst>
                                          <p:attrName>ppt_w</p:attrName>
                                        </p:attrNameLst>
                                      </p:cBhvr>
                                      <p:tavLst>
                                        <p:tav tm="0">
                                          <p:val>
                                            <p:fltVal val="0"/>
                                          </p:val>
                                        </p:tav>
                                        <p:tav tm="100000">
                                          <p:val>
                                            <p:strVal val="#ppt_w"/>
                                          </p:val>
                                        </p:tav>
                                      </p:tavLst>
                                    </p:anim>
                                    <p:anim calcmode="lin" valueType="num">
                                      <p:cBhvr>
                                        <p:cTn dur="500" fill="hold" id="52"/>
                                        <p:tgtEl>
                                          <p:spTgt spid="34"/>
                                        </p:tgtEl>
                                        <p:attrNameLst>
                                          <p:attrName>ppt_h</p:attrName>
                                        </p:attrNameLst>
                                      </p:cBhvr>
                                      <p:tavLst>
                                        <p:tav tm="0">
                                          <p:val>
                                            <p:fltVal val="0"/>
                                          </p:val>
                                        </p:tav>
                                        <p:tav tm="100000">
                                          <p:val>
                                            <p:strVal val="#ppt_h"/>
                                          </p:val>
                                        </p:tav>
                                      </p:tavLst>
                                    </p:anim>
                                    <p:animEffect filter="fade" transition="in">
                                      <p:cBhvr>
                                        <p:cTn dur="500" id="53"/>
                                        <p:tgtEl>
                                          <p:spTgt spid="34"/>
                                        </p:tgtEl>
                                      </p:cBhvr>
                                    </p:animEffect>
                                  </p:childTnLst>
                                </p:cTn>
                              </p:par>
                              <p:par>
                                <p:cTn fill="hold" grpId="0" id="54" nodeType="withEffect" presetClass="entr" presetID="53" presetSubtype="0">
                                  <p:stCondLst>
                                    <p:cond delay="0"/>
                                  </p:stCondLst>
                                  <p:childTnLst>
                                    <p:set>
                                      <p:cBhvr>
                                        <p:cTn dur="1" fill="hold" id="55">
                                          <p:stCondLst>
                                            <p:cond delay="0"/>
                                          </p:stCondLst>
                                        </p:cTn>
                                        <p:tgtEl>
                                          <p:spTgt spid="29"/>
                                        </p:tgtEl>
                                        <p:attrNameLst>
                                          <p:attrName>style.visibility</p:attrName>
                                        </p:attrNameLst>
                                      </p:cBhvr>
                                      <p:to>
                                        <p:strVal val="visible"/>
                                      </p:to>
                                    </p:set>
                                    <p:anim calcmode="lin" valueType="num">
                                      <p:cBhvr>
                                        <p:cTn dur="500" fill="hold" id="56"/>
                                        <p:tgtEl>
                                          <p:spTgt spid="29"/>
                                        </p:tgtEl>
                                        <p:attrNameLst>
                                          <p:attrName>ppt_w</p:attrName>
                                        </p:attrNameLst>
                                      </p:cBhvr>
                                      <p:tavLst>
                                        <p:tav tm="0">
                                          <p:val>
                                            <p:fltVal val="0"/>
                                          </p:val>
                                        </p:tav>
                                        <p:tav tm="100000">
                                          <p:val>
                                            <p:strVal val="#ppt_w"/>
                                          </p:val>
                                        </p:tav>
                                      </p:tavLst>
                                    </p:anim>
                                    <p:anim calcmode="lin" valueType="num">
                                      <p:cBhvr>
                                        <p:cTn dur="500" fill="hold" id="57"/>
                                        <p:tgtEl>
                                          <p:spTgt spid="29"/>
                                        </p:tgtEl>
                                        <p:attrNameLst>
                                          <p:attrName>ppt_h</p:attrName>
                                        </p:attrNameLst>
                                      </p:cBhvr>
                                      <p:tavLst>
                                        <p:tav tm="0">
                                          <p:val>
                                            <p:fltVal val="0"/>
                                          </p:val>
                                        </p:tav>
                                        <p:tav tm="100000">
                                          <p:val>
                                            <p:strVal val="#ppt_h"/>
                                          </p:val>
                                        </p:tav>
                                      </p:tavLst>
                                    </p:anim>
                                    <p:animEffect filter="fade" transition="in">
                                      <p:cBhvr>
                                        <p:cTn dur="500" id="58"/>
                                        <p:tgtEl>
                                          <p:spTgt spid="29"/>
                                        </p:tgtEl>
                                      </p:cBhvr>
                                    </p:animEffect>
                                  </p:childTnLst>
                                </p:cTn>
                              </p:par>
                            </p:childTnLst>
                          </p:cTn>
                        </p:par>
                        <p:par>
                          <p:cTn fill="hold" id="59" nodeType="afterGroup">
                            <p:stCondLst>
                              <p:cond delay="4100"/>
                            </p:stCondLst>
                            <p:childTnLst>
                              <p:par>
                                <p:cTn fill="hold" grpId="0" id="60" nodeType="afterEffect" presetClass="entr" presetID="22" presetSubtype="8">
                                  <p:stCondLst>
                                    <p:cond delay="0"/>
                                  </p:stCondLst>
                                  <p:childTnLst>
                                    <p:set>
                                      <p:cBhvr>
                                        <p:cTn dur="1" fill="hold" id="61">
                                          <p:stCondLst>
                                            <p:cond delay="0"/>
                                          </p:stCondLst>
                                        </p:cTn>
                                        <p:tgtEl>
                                          <p:spTgt spid="11"/>
                                        </p:tgtEl>
                                        <p:attrNameLst>
                                          <p:attrName>style.visibility</p:attrName>
                                        </p:attrNameLst>
                                      </p:cBhvr>
                                      <p:to>
                                        <p:strVal val="visible"/>
                                      </p:to>
                                    </p:set>
                                    <p:animEffect filter="wipe(left)" transition="in">
                                      <p:cBhvr>
                                        <p:cTn dur="500" id="62"/>
                                        <p:tgtEl>
                                          <p:spTgt spid="11"/>
                                        </p:tgtEl>
                                      </p:cBhvr>
                                    </p:animEffect>
                                  </p:childTnLst>
                                </p:cTn>
                              </p:par>
                            </p:childTnLst>
                          </p:cTn>
                        </p:par>
                        <p:par>
                          <p:cTn fill="hold" id="63" nodeType="afterGroup">
                            <p:stCondLst>
                              <p:cond delay="4600"/>
                            </p:stCondLst>
                            <p:childTnLst>
                              <p:par>
                                <p:cTn fill="hold" grpId="0" id="64" nodeType="afterEffect" presetClass="entr" presetID="22" presetSubtype="2">
                                  <p:stCondLst>
                                    <p:cond delay="0"/>
                                  </p:stCondLst>
                                  <p:childTnLst>
                                    <p:set>
                                      <p:cBhvr>
                                        <p:cTn dur="1" fill="hold" id="65">
                                          <p:stCondLst>
                                            <p:cond delay="0"/>
                                          </p:stCondLst>
                                        </p:cTn>
                                        <p:tgtEl>
                                          <p:spTgt spid="25"/>
                                        </p:tgtEl>
                                        <p:attrNameLst>
                                          <p:attrName>style.visibility</p:attrName>
                                        </p:attrNameLst>
                                      </p:cBhvr>
                                      <p:to>
                                        <p:strVal val="visible"/>
                                      </p:to>
                                    </p:set>
                                    <p:animEffect filter="wipe(right)" transition="in">
                                      <p:cBhvr>
                                        <p:cTn dur="500" id="66"/>
                                        <p:tgtEl>
                                          <p:spTgt spid="25"/>
                                        </p:tgtEl>
                                      </p:cBhvr>
                                    </p:animEffect>
                                  </p:childTnLst>
                                </p:cTn>
                              </p:par>
                            </p:childTnLst>
                          </p:cTn>
                        </p:par>
                        <p:par>
                          <p:cTn fill="hold" id="67" nodeType="afterGroup">
                            <p:stCondLst>
                              <p:cond delay="5100"/>
                            </p:stCondLst>
                            <p:childTnLst>
                              <p:par>
                                <p:cTn fill="hold" grpId="0" id="68" nodeType="afterEffect" presetClass="entr" presetID="53" presetSubtype="0">
                                  <p:stCondLst>
                                    <p:cond delay="0"/>
                                  </p:stCondLst>
                                  <p:childTnLst>
                                    <p:set>
                                      <p:cBhvr>
                                        <p:cTn dur="1" fill="hold" id="69">
                                          <p:stCondLst>
                                            <p:cond delay="0"/>
                                          </p:stCondLst>
                                        </p:cTn>
                                        <p:tgtEl>
                                          <p:spTgt spid="35"/>
                                        </p:tgtEl>
                                        <p:attrNameLst>
                                          <p:attrName>style.visibility</p:attrName>
                                        </p:attrNameLst>
                                      </p:cBhvr>
                                      <p:to>
                                        <p:strVal val="visible"/>
                                      </p:to>
                                    </p:set>
                                    <p:anim calcmode="lin" valueType="num">
                                      <p:cBhvr>
                                        <p:cTn dur="500" fill="hold" id="70"/>
                                        <p:tgtEl>
                                          <p:spTgt spid="35"/>
                                        </p:tgtEl>
                                        <p:attrNameLst>
                                          <p:attrName>ppt_w</p:attrName>
                                        </p:attrNameLst>
                                      </p:cBhvr>
                                      <p:tavLst>
                                        <p:tav tm="0">
                                          <p:val>
                                            <p:fltVal val="0"/>
                                          </p:val>
                                        </p:tav>
                                        <p:tav tm="100000">
                                          <p:val>
                                            <p:strVal val="#ppt_w"/>
                                          </p:val>
                                        </p:tav>
                                      </p:tavLst>
                                    </p:anim>
                                    <p:anim calcmode="lin" valueType="num">
                                      <p:cBhvr>
                                        <p:cTn dur="500" fill="hold" id="71"/>
                                        <p:tgtEl>
                                          <p:spTgt spid="35"/>
                                        </p:tgtEl>
                                        <p:attrNameLst>
                                          <p:attrName>ppt_h</p:attrName>
                                        </p:attrNameLst>
                                      </p:cBhvr>
                                      <p:tavLst>
                                        <p:tav tm="0">
                                          <p:val>
                                            <p:fltVal val="0"/>
                                          </p:val>
                                        </p:tav>
                                        <p:tav tm="100000">
                                          <p:val>
                                            <p:strVal val="#ppt_h"/>
                                          </p:val>
                                        </p:tav>
                                      </p:tavLst>
                                    </p:anim>
                                    <p:animEffect filter="fade" transition="in">
                                      <p:cBhvr>
                                        <p:cTn dur="500" id="72"/>
                                        <p:tgtEl>
                                          <p:spTgt spid="35"/>
                                        </p:tgtEl>
                                      </p:cBhvr>
                                    </p:animEffect>
                                  </p:childTnLst>
                                </p:cTn>
                              </p:par>
                              <p:par>
                                <p:cTn fill="hold" grpId="0" id="73" nodeType="withEffect" presetClass="entr" presetID="53" presetSubtype="0">
                                  <p:stCondLst>
                                    <p:cond delay="0"/>
                                  </p:stCondLst>
                                  <p:childTnLst>
                                    <p:set>
                                      <p:cBhvr>
                                        <p:cTn dur="1" fill="hold" id="74">
                                          <p:stCondLst>
                                            <p:cond delay="0"/>
                                          </p:stCondLst>
                                        </p:cTn>
                                        <p:tgtEl>
                                          <p:spTgt spid="26"/>
                                        </p:tgtEl>
                                        <p:attrNameLst>
                                          <p:attrName>style.visibility</p:attrName>
                                        </p:attrNameLst>
                                      </p:cBhvr>
                                      <p:to>
                                        <p:strVal val="visible"/>
                                      </p:to>
                                    </p:set>
                                    <p:anim calcmode="lin" valueType="num">
                                      <p:cBhvr>
                                        <p:cTn dur="500" fill="hold" id="75"/>
                                        <p:tgtEl>
                                          <p:spTgt spid="26"/>
                                        </p:tgtEl>
                                        <p:attrNameLst>
                                          <p:attrName>ppt_w</p:attrName>
                                        </p:attrNameLst>
                                      </p:cBhvr>
                                      <p:tavLst>
                                        <p:tav tm="0">
                                          <p:val>
                                            <p:fltVal val="0"/>
                                          </p:val>
                                        </p:tav>
                                        <p:tav tm="100000">
                                          <p:val>
                                            <p:strVal val="#ppt_w"/>
                                          </p:val>
                                        </p:tav>
                                      </p:tavLst>
                                    </p:anim>
                                    <p:anim calcmode="lin" valueType="num">
                                      <p:cBhvr>
                                        <p:cTn dur="500" fill="hold" id="76"/>
                                        <p:tgtEl>
                                          <p:spTgt spid="26"/>
                                        </p:tgtEl>
                                        <p:attrNameLst>
                                          <p:attrName>ppt_h</p:attrName>
                                        </p:attrNameLst>
                                      </p:cBhvr>
                                      <p:tavLst>
                                        <p:tav tm="0">
                                          <p:val>
                                            <p:fltVal val="0"/>
                                          </p:val>
                                        </p:tav>
                                        <p:tav tm="100000">
                                          <p:val>
                                            <p:strVal val="#ppt_h"/>
                                          </p:val>
                                        </p:tav>
                                      </p:tavLst>
                                    </p:anim>
                                    <p:animEffect filter="fade" transition="in">
                                      <p:cBhvr>
                                        <p:cTn dur="500" id="77"/>
                                        <p:tgtEl>
                                          <p:spTgt spid="26"/>
                                        </p:tgtEl>
                                      </p:cBhvr>
                                    </p:animEffect>
                                  </p:childTnLst>
                                </p:cTn>
                              </p:par>
                            </p:childTnLst>
                          </p:cTn>
                        </p:par>
                        <p:par>
                          <p:cTn fill="hold" id="78" nodeType="afterGroup">
                            <p:stCondLst>
                              <p:cond delay="5600"/>
                            </p:stCondLst>
                            <p:childTnLst>
                              <p:par>
                                <p:cTn fill="hold" grpId="0" id="79" nodeType="afterEffect" presetClass="entr" presetID="22" presetSubtype="2">
                                  <p:stCondLst>
                                    <p:cond delay="0"/>
                                  </p:stCondLst>
                                  <p:childTnLst>
                                    <p:set>
                                      <p:cBhvr>
                                        <p:cTn dur="1" fill="hold" id="80">
                                          <p:stCondLst>
                                            <p:cond delay="0"/>
                                          </p:stCondLst>
                                        </p:cTn>
                                        <p:tgtEl>
                                          <p:spTgt spid="12"/>
                                        </p:tgtEl>
                                        <p:attrNameLst>
                                          <p:attrName>style.visibility</p:attrName>
                                        </p:attrNameLst>
                                      </p:cBhvr>
                                      <p:to>
                                        <p:strVal val="visible"/>
                                      </p:to>
                                    </p:set>
                                    <p:animEffect filter="wipe(right)" transition="in">
                                      <p:cBhvr>
                                        <p:cTn dur="500" id="81"/>
                                        <p:tgtEl>
                                          <p:spTgt spid="12"/>
                                        </p:tgtEl>
                                      </p:cBhvr>
                                    </p:animEffect>
                                  </p:childTnLst>
                                </p:cTn>
                              </p:par>
                            </p:childTnLst>
                          </p:cTn>
                        </p:par>
                        <p:par>
                          <p:cTn fill="hold" id="82" nodeType="afterGroup">
                            <p:stCondLst>
                              <p:cond delay="6100"/>
                            </p:stCondLst>
                            <p:childTnLst>
                              <p:par>
                                <p:cTn fill="hold" grpId="0" id="83" nodeType="afterEffect" presetClass="entr" presetID="22" presetSubtype="8">
                                  <p:stCondLst>
                                    <p:cond delay="0"/>
                                  </p:stCondLst>
                                  <p:childTnLst>
                                    <p:set>
                                      <p:cBhvr>
                                        <p:cTn dur="1" fill="hold" id="84">
                                          <p:stCondLst>
                                            <p:cond delay="0"/>
                                          </p:stCondLst>
                                        </p:cTn>
                                        <p:tgtEl>
                                          <p:spTgt spid="14"/>
                                        </p:tgtEl>
                                        <p:attrNameLst>
                                          <p:attrName>style.visibility</p:attrName>
                                        </p:attrNameLst>
                                      </p:cBhvr>
                                      <p:to>
                                        <p:strVal val="visible"/>
                                      </p:to>
                                    </p:set>
                                    <p:animEffect filter="wipe(left)" transition="in">
                                      <p:cBhvr>
                                        <p:cTn dur="500" id="85"/>
                                        <p:tgtEl>
                                          <p:spTgt spid="14"/>
                                        </p:tgtEl>
                                      </p:cBhvr>
                                    </p:animEffect>
                                  </p:childTnLst>
                                </p:cTn>
                              </p:par>
                            </p:childTnLst>
                          </p:cTn>
                        </p:par>
                        <p:par>
                          <p:cTn fill="hold" id="86" nodeType="afterGroup">
                            <p:stCondLst>
                              <p:cond delay="6600"/>
                            </p:stCondLst>
                            <p:childTnLst>
                              <p:par>
                                <p:cTn fill="hold" grpId="0" id="87" nodeType="afterEffect" presetClass="entr" presetID="53" presetSubtype="0">
                                  <p:stCondLst>
                                    <p:cond delay="0"/>
                                  </p:stCondLst>
                                  <p:childTnLst>
                                    <p:set>
                                      <p:cBhvr>
                                        <p:cTn dur="1" fill="hold" id="88">
                                          <p:stCondLst>
                                            <p:cond delay="0"/>
                                          </p:stCondLst>
                                        </p:cTn>
                                        <p:tgtEl>
                                          <p:spTgt spid="36"/>
                                        </p:tgtEl>
                                        <p:attrNameLst>
                                          <p:attrName>style.visibility</p:attrName>
                                        </p:attrNameLst>
                                      </p:cBhvr>
                                      <p:to>
                                        <p:strVal val="visible"/>
                                      </p:to>
                                    </p:set>
                                    <p:anim calcmode="lin" valueType="num">
                                      <p:cBhvr>
                                        <p:cTn dur="500" fill="hold" id="89"/>
                                        <p:tgtEl>
                                          <p:spTgt spid="36"/>
                                        </p:tgtEl>
                                        <p:attrNameLst>
                                          <p:attrName>ppt_w</p:attrName>
                                        </p:attrNameLst>
                                      </p:cBhvr>
                                      <p:tavLst>
                                        <p:tav tm="0">
                                          <p:val>
                                            <p:fltVal val="0"/>
                                          </p:val>
                                        </p:tav>
                                        <p:tav tm="100000">
                                          <p:val>
                                            <p:strVal val="#ppt_w"/>
                                          </p:val>
                                        </p:tav>
                                      </p:tavLst>
                                    </p:anim>
                                    <p:anim calcmode="lin" valueType="num">
                                      <p:cBhvr>
                                        <p:cTn dur="500" fill="hold" id="90"/>
                                        <p:tgtEl>
                                          <p:spTgt spid="36"/>
                                        </p:tgtEl>
                                        <p:attrNameLst>
                                          <p:attrName>ppt_h</p:attrName>
                                        </p:attrNameLst>
                                      </p:cBhvr>
                                      <p:tavLst>
                                        <p:tav tm="0">
                                          <p:val>
                                            <p:fltVal val="0"/>
                                          </p:val>
                                        </p:tav>
                                        <p:tav tm="100000">
                                          <p:val>
                                            <p:strVal val="#ppt_h"/>
                                          </p:val>
                                        </p:tav>
                                      </p:tavLst>
                                    </p:anim>
                                    <p:animEffect filter="fade" transition="in">
                                      <p:cBhvr>
                                        <p:cTn dur="500" id="91"/>
                                        <p:tgtEl>
                                          <p:spTgt spid="36"/>
                                        </p:tgtEl>
                                      </p:cBhvr>
                                    </p:animEffect>
                                  </p:childTnLst>
                                </p:cTn>
                              </p:par>
                              <p:par>
                                <p:cTn fill="hold" grpId="0" id="92" nodeType="withEffect" presetClass="entr" presetID="53" presetSubtype="0">
                                  <p:stCondLst>
                                    <p:cond delay="0"/>
                                  </p:stCondLst>
                                  <p:childTnLst>
                                    <p:set>
                                      <p:cBhvr>
                                        <p:cTn dur="1" fill="hold" id="93">
                                          <p:stCondLst>
                                            <p:cond delay="0"/>
                                          </p:stCondLst>
                                        </p:cTn>
                                        <p:tgtEl>
                                          <p:spTgt spid="31"/>
                                        </p:tgtEl>
                                        <p:attrNameLst>
                                          <p:attrName>style.visibility</p:attrName>
                                        </p:attrNameLst>
                                      </p:cBhvr>
                                      <p:to>
                                        <p:strVal val="visible"/>
                                      </p:to>
                                    </p:set>
                                    <p:anim calcmode="lin" valueType="num">
                                      <p:cBhvr>
                                        <p:cTn dur="500" fill="hold" id="94"/>
                                        <p:tgtEl>
                                          <p:spTgt spid="31"/>
                                        </p:tgtEl>
                                        <p:attrNameLst>
                                          <p:attrName>ppt_w</p:attrName>
                                        </p:attrNameLst>
                                      </p:cBhvr>
                                      <p:tavLst>
                                        <p:tav tm="0">
                                          <p:val>
                                            <p:fltVal val="0"/>
                                          </p:val>
                                        </p:tav>
                                        <p:tav tm="100000">
                                          <p:val>
                                            <p:strVal val="#ppt_w"/>
                                          </p:val>
                                        </p:tav>
                                      </p:tavLst>
                                    </p:anim>
                                    <p:anim calcmode="lin" valueType="num">
                                      <p:cBhvr>
                                        <p:cTn dur="500" fill="hold" id="95"/>
                                        <p:tgtEl>
                                          <p:spTgt spid="31"/>
                                        </p:tgtEl>
                                        <p:attrNameLst>
                                          <p:attrName>ppt_h</p:attrName>
                                        </p:attrNameLst>
                                      </p:cBhvr>
                                      <p:tavLst>
                                        <p:tav tm="0">
                                          <p:val>
                                            <p:fltVal val="0"/>
                                          </p:val>
                                        </p:tav>
                                        <p:tav tm="100000">
                                          <p:val>
                                            <p:strVal val="#ppt_h"/>
                                          </p:val>
                                        </p:tav>
                                      </p:tavLst>
                                    </p:anim>
                                    <p:animEffect filter="fade" transition="in">
                                      <p:cBhvr>
                                        <p:cTn dur="500" id="96"/>
                                        <p:tgtEl>
                                          <p:spTgt spid="31"/>
                                        </p:tgtEl>
                                      </p:cBhvr>
                                    </p:animEffect>
                                  </p:childTnLst>
                                </p:cTn>
                              </p:par>
                            </p:childTnLst>
                          </p:cTn>
                        </p:par>
                        <p:par>
                          <p:cTn fill="hold" id="97" nodeType="afterGroup">
                            <p:stCondLst>
                              <p:cond delay="7100"/>
                            </p:stCondLst>
                            <p:childTnLst>
                              <p:par>
                                <p:cTn fill="hold" grpId="0" id="98" nodeType="afterEffect" presetClass="entr" presetID="22" presetSubtype="8">
                                  <p:stCondLst>
                                    <p:cond delay="0"/>
                                  </p:stCondLst>
                                  <p:childTnLst>
                                    <p:set>
                                      <p:cBhvr>
                                        <p:cTn dur="1" fill="hold" id="99">
                                          <p:stCondLst>
                                            <p:cond delay="0"/>
                                          </p:stCondLst>
                                        </p:cTn>
                                        <p:tgtEl>
                                          <p:spTgt spid="13"/>
                                        </p:tgtEl>
                                        <p:attrNameLst>
                                          <p:attrName>style.visibility</p:attrName>
                                        </p:attrNameLst>
                                      </p:cBhvr>
                                      <p:to>
                                        <p:strVal val="visible"/>
                                      </p:to>
                                    </p:set>
                                    <p:animEffect filter="wipe(left)" transition="in">
                                      <p:cBhvr>
                                        <p:cTn dur="500" id="100"/>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P grpId="0" spid="12"/>
      <p:bldP grpId="0" spid="13"/>
      <p:bldP grpId="0" spid="14"/>
      <p:bldP grpId="0" spid="15"/>
      <p:bldP grpId="0" spid="23"/>
      <p:bldP grpId="0" spid="24"/>
      <p:bldP grpId="0" spid="25"/>
      <p:bldP grpId="0" spid="26"/>
      <p:bldP grpId="0" spid="27"/>
      <p:bldP grpId="0" spid="28"/>
      <p:bldP grpId="0" spid="29"/>
      <p:bldP grpId="0" spid="30"/>
      <p:bldP grpId="0" spid="31"/>
      <p:bldP grpId="0" spid="32"/>
      <p:bldP grpId="0" spid="33"/>
      <p:bldP grpId="0" spid="34"/>
      <p:bldP grpId="0" spid="35"/>
      <p:bldP grpId="0" spid="36"/>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2" name="图片 41"/>
          <p:cNvPicPr>
            <a:picLocks noChangeAspect="1"/>
          </p:cNvPicPr>
          <p:nvPr/>
        </p:nvPicPr>
        <p:blipFill>
          <a:blip r:embed="rId2">
            <a:extLst>
              <a:ext uri="{28A0092B-C50C-407E-A947-70E740481C1C}">
                <a14:useLocalDpi val="0"/>
              </a:ext>
            </a:extLst>
          </a:blip>
          <a:stretch>
            <a:fillRect/>
          </a:stretch>
        </p:blipFill>
        <p:spPr>
          <a:xfrm flipH="1">
            <a:off x="-3" y="1760"/>
            <a:ext cx="2369130" cy="1990068"/>
          </a:xfrm>
          <a:prstGeom prst="rect">
            <a:avLst/>
          </a:prstGeom>
        </p:spPr>
      </p:pic>
      <p:pic>
        <p:nvPicPr>
          <p:cNvPr id="43" name="图片 42"/>
          <p:cNvPicPr>
            <a:picLocks noChangeAspect="1"/>
          </p:cNvPicPr>
          <p:nvPr/>
        </p:nvPicPr>
        <p:blipFill>
          <a:blip r:embed="rId3">
            <a:extLst>
              <a:ext uri="{28A0092B-C50C-407E-A947-70E740481C1C}">
                <a14:useLocalDpi val="0"/>
              </a:ext>
            </a:extLst>
          </a:blip>
          <a:stretch>
            <a:fillRect/>
          </a:stretch>
        </p:blipFill>
        <p:spPr>
          <a:xfrm flipV="1">
            <a:off x="10196945" y="0"/>
            <a:ext cx="1995055" cy="2110768"/>
          </a:xfrm>
          <a:prstGeom prst="rect">
            <a:avLst/>
          </a:prstGeom>
        </p:spPr>
      </p:pic>
      <p:sp>
        <p:nvSpPr>
          <p:cNvPr id="44" name="矩形 43"/>
          <p:cNvSpPr/>
          <p:nvPr/>
        </p:nvSpPr>
        <p:spPr>
          <a:xfrm rot="5400000">
            <a:off x="5666355" y="-2715645"/>
            <a:ext cx="886999" cy="7121239"/>
          </a:xfrm>
          <a:prstGeom prst="rect">
            <a:avLst/>
          </a:prstGeom>
          <a:noFill/>
          <a:ln w="50800">
            <a:solidFill>
              <a:srgbClr val="C3CBC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46" name="图片 45"/>
          <p:cNvPicPr>
            <a:picLocks noChangeAspect="1"/>
          </p:cNvPicPr>
          <p:nvPr/>
        </p:nvPicPr>
        <p:blipFill>
          <a:blip r:embed="rId4">
            <a:extLst>
              <a:ext uri="{28A0092B-C50C-407E-A947-70E740481C1C}">
                <a14:useLocalDpi val="0"/>
              </a:ext>
            </a:extLst>
          </a:blip>
          <a:stretch>
            <a:fillRect/>
          </a:stretch>
        </p:blipFill>
        <p:spPr>
          <a:xfrm>
            <a:off x="2579775" y="320189"/>
            <a:ext cx="1352353" cy="968285"/>
          </a:xfrm>
          <a:prstGeom prst="rect">
            <a:avLst/>
          </a:prstGeom>
        </p:spPr>
      </p:pic>
      <p:pic>
        <p:nvPicPr>
          <p:cNvPr id="47" name="图片 46"/>
          <p:cNvPicPr>
            <a:picLocks noChangeAspect="1"/>
          </p:cNvPicPr>
          <p:nvPr/>
        </p:nvPicPr>
        <p:blipFill>
          <a:blip r:embed="rId5">
            <a:extLst>
              <a:ext uri="{28A0092B-C50C-407E-A947-70E740481C1C}">
                <a14:useLocalDpi val="0"/>
              </a:ext>
            </a:extLst>
          </a:blip>
          <a:stretch>
            <a:fillRect/>
          </a:stretch>
        </p:blipFill>
        <p:spPr>
          <a:xfrm rot="16200000">
            <a:off x="8506310" y="207568"/>
            <a:ext cx="926125" cy="1335471"/>
          </a:xfrm>
          <a:prstGeom prst="rect">
            <a:avLst/>
          </a:prstGeom>
        </p:spPr>
      </p:pic>
      <p:sp>
        <p:nvSpPr>
          <p:cNvPr id="48" name="文本框 47"/>
          <p:cNvSpPr txBox="1"/>
          <p:nvPr/>
        </p:nvSpPr>
        <p:spPr>
          <a:xfrm>
            <a:off x="4558558" y="552586"/>
            <a:ext cx="3027680" cy="579120"/>
          </a:xfrm>
          <a:prstGeom prst="rect">
            <a:avLst/>
          </a:prstGeom>
          <a:noFill/>
          <a:effectLst/>
        </p:spPr>
        <p:txBody>
          <a:bodyPr rtlCol="0" wrap="none">
            <a:spAutoFit/>
          </a:bodyPr>
          <a:lstStyle/>
          <a:p>
            <a:r>
              <a:rPr altLang="en-US" b="1" lang="zh-CN" sz="3200">
                <a:solidFill>
                  <a:srgbClr val="6AA141"/>
                </a:solidFill>
                <a:latin charset="-122" panose="02010509060101010101" pitchFamily="49" typeface="幼圆"/>
                <a:ea charset="-122" panose="02010509060101010101" pitchFamily="49" typeface="幼圆"/>
              </a:rPr>
              <a:t>下一步工作规划</a:t>
            </a:r>
          </a:p>
        </p:txBody>
      </p:sp>
      <p:sp>
        <p:nvSpPr>
          <p:cNvPr id="49" name="矩形 48"/>
          <p:cNvSpPr/>
          <p:nvPr/>
        </p:nvSpPr>
        <p:spPr>
          <a:xfrm>
            <a:off x="-1086723" y="1992912"/>
            <a:ext cx="823485" cy="1471134"/>
          </a:xfrm>
          <a:prstGeom prst="rect">
            <a:avLst/>
          </a:prstGeom>
          <a:solidFill>
            <a:srgbClr val="7BAD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0" name="矩形 49"/>
          <p:cNvSpPr/>
          <p:nvPr/>
        </p:nvSpPr>
        <p:spPr>
          <a:xfrm>
            <a:off x="-1086724" y="3464046"/>
            <a:ext cx="823485" cy="1471134"/>
          </a:xfrm>
          <a:prstGeom prst="rect">
            <a:avLst/>
          </a:prstGeom>
          <a:solidFill>
            <a:srgbClr val="F69F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descr="e7d195523061f1c0deeec63e560781cfd59afb0ea006f2a87ABB68BF51EA6619813959095094C18C62A12F549504892A4AAA8C1554C6663626E05CA27F281A14E6983772AFC3FB97135759321DEA3D709AACD122C08E6ED11241DF15C09E2C12DE3EE5ECBBE029142E78393D8F92674E12A8C0A9F7AD0B15E89D8F4F76499D0DF899BB6FF5AC3B6D" id="10" name="文本框 9"/>
          <p:cNvSpPr txBox="1"/>
          <p:nvPr/>
        </p:nvSpPr>
        <p:spPr>
          <a:xfrm>
            <a:off x="390963" y="2077268"/>
            <a:ext cx="3738880" cy="1005840"/>
          </a:xfrm>
          <a:prstGeom prst="rect">
            <a:avLst/>
          </a:prstGeom>
          <a:noFill/>
          <a:effectLst/>
        </p:spPr>
        <p:txBody>
          <a:bodyPr rtlCol="0" wrap="none">
            <a:spAutoFit/>
          </a:bodyPr>
          <a:lstStyle/>
          <a:p>
            <a:r>
              <a:rPr altLang="en-US" lang="zh-CN" sz="2000">
                <a:solidFill>
                  <a:srgbClr val="F69F95"/>
                </a:solidFill>
                <a:latin charset="-122" panose="020b0503020204020204" typeface="微软雅黑"/>
                <a:ea charset="-122" panose="020b0503020204020204" typeface="微软雅黑"/>
              </a:rPr>
              <a:t>单击此处输入标题</a:t>
            </a:r>
          </a:p>
          <a:p>
            <a:r>
              <a:rPr altLang="en-US" lang="zh-CN" sz="2000">
                <a:solidFill>
                  <a:srgbClr val="F69F95"/>
                </a:solidFill>
                <a:latin charset="-122" panose="020b0503020204020204" typeface="微软雅黑"/>
                <a:ea charset="-122" panose="020b0503020204020204" typeface="微软雅黑"/>
              </a:rPr>
              <a:t>请在这里输入您的主要叙述内容</a:t>
            </a:r>
          </a:p>
          <a:p>
            <a:r>
              <a:rPr altLang="en-US" lang="zh-CN" sz="2000">
                <a:solidFill>
                  <a:srgbClr val="F69F95"/>
                </a:solidFill>
                <a:latin charset="-122" panose="020b0503020204020204" typeface="微软雅黑"/>
                <a:ea charset="-122" panose="020b0503020204020204" typeface="微软雅黑"/>
              </a:rPr>
              <a:t>请在这里输入您的主要叙述内容</a:t>
            </a:r>
          </a:p>
        </p:txBody>
      </p:sp>
      <p:sp>
        <p:nvSpPr>
          <p:cNvPr descr="e7d195523061f1c0deeec63e560781cfd59afb0ea006f2a87ABB68BF51EA6619813959095094C18C62A12F549504892A4AAA8C1554C6663626E05CA27F281A14E6983772AFC3FB97135759321DEA3D709AACD122C08E6ED11241DF15C09E2C12DE3EE5ECBBE029142E78393D8F92674E12A8C0A9F7AD0B15E89D8F4F76499D0DF899BB6FF5AC3B6D" id="11" name="文本框 10"/>
          <p:cNvSpPr txBox="1"/>
          <p:nvPr/>
        </p:nvSpPr>
        <p:spPr>
          <a:xfrm>
            <a:off x="4987200" y="2117489"/>
            <a:ext cx="3738880" cy="1005840"/>
          </a:xfrm>
          <a:prstGeom prst="rect">
            <a:avLst/>
          </a:prstGeom>
          <a:noFill/>
          <a:effectLst/>
        </p:spPr>
        <p:txBody>
          <a:bodyPr rtlCol="0" wrap="none">
            <a:spAutoFit/>
          </a:bodyPr>
          <a:lstStyle/>
          <a:p>
            <a:r>
              <a:rPr altLang="en-US" lang="zh-CN" sz="2000">
                <a:solidFill>
                  <a:srgbClr val="F69F95"/>
                </a:solidFill>
                <a:latin charset="-122" panose="020b0503020204020204" typeface="微软雅黑"/>
                <a:ea charset="-122" panose="020b0503020204020204" typeface="微软雅黑"/>
              </a:rPr>
              <a:t>单击此处输入标题</a:t>
            </a:r>
          </a:p>
          <a:p>
            <a:r>
              <a:rPr altLang="en-US" lang="zh-CN" sz="2000">
                <a:solidFill>
                  <a:srgbClr val="F69F95"/>
                </a:solidFill>
                <a:latin charset="-122" panose="020b0503020204020204" typeface="微软雅黑"/>
                <a:ea charset="-122" panose="020b0503020204020204" typeface="微软雅黑"/>
              </a:rPr>
              <a:t>请在这里输入您的主要叙述内容</a:t>
            </a:r>
          </a:p>
          <a:p>
            <a:r>
              <a:rPr altLang="en-US" lang="zh-CN" sz="2000">
                <a:solidFill>
                  <a:srgbClr val="F69F95"/>
                </a:solidFill>
                <a:latin charset="-122" panose="020b0503020204020204" typeface="微软雅黑"/>
                <a:ea charset="-122" panose="020b0503020204020204" typeface="微软雅黑"/>
              </a:rPr>
              <a:t>请在这里输入您的主要叙述内容</a:t>
            </a:r>
          </a:p>
        </p:txBody>
      </p:sp>
      <p:sp>
        <p:nvSpPr>
          <p:cNvPr descr="e7d195523061f1c0deeec63e560781cfd59afb0ea006f2a87ABB68BF51EA6619813959095094C18C62A12F549504892A4AAA8C1554C6663626E05CA27F281A14E6983772AFC3FB97135759321DEA3D709AACD122C08E6ED11241DF15C09E2C12DE3EE5ECBBE029142E78393D8F92674E12A8C0A9F7AD0B15E89D8F4F76499D0DF899BB6FF5AC3B6D" id="12" name="文本框 11"/>
          <p:cNvSpPr txBox="1"/>
          <p:nvPr/>
        </p:nvSpPr>
        <p:spPr>
          <a:xfrm>
            <a:off x="9514923" y="2117489"/>
            <a:ext cx="3738880" cy="1005840"/>
          </a:xfrm>
          <a:prstGeom prst="rect">
            <a:avLst/>
          </a:prstGeom>
          <a:noFill/>
          <a:effectLst/>
        </p:spPr>
        <p:txBody>
          <a:bodyPr rtlCol="0" wrap="none">
            <a:spAutoFit/>
          </a:bodyPr>
          <a:lstStyle/>
          <a:p>
            <a:r>
              <a:rPr altLang="en-US" lang="zh-CN" sz="2000">
                <a:solidFill>
                  <a:srgbClr val="F69F95"/>
                </a:solidFill>
                <a:latin charset="-122" panose="020b0503020204020204" typeface="微软雅黑"/>
                <a:ea charset="-122" panose="020b0503020204020204" typeface="微软雅黑"/>
              </a:rPr>
              <a:t>单击此处输入标题</a:t>
            </a:r>
          </a:p>
          <a:p>
            <a:r>
              <a:rPr altLang="en-US" lang="zh-CN" sz="2000">
                <a:solidFill>
                  <a:srgbClr val="F69F95"/>
                </a:solidFill>
                <a:latin charset="-122" panose="020b0503020204020204" typeface="微软雅黑"/>
                <a:ea charset="-122" panose="020b0503020204020204" typeface="微软雅黑"/>
              </a:rPr>
              <a:t>请在这里输入您的主要叙述内容</a:t>
            </a:r>
          </a:p>
          <a:p>
            <a:r>
              <a:rPr altLang="en-US" lang="zh-CN" sz="2000">
                <a:solidFill>
                  <a:srgbClr val="F69F95"/>
                </a:solidFill>
                <a:latin charset="-122" panose="020b0503020204020204" typeface="微软雅黑"/>
                <a:ea charset="-122" panose="020b0503020204020204" typeface="微软雅黑"/>
              </a:rPr>
              <a:t>请在这里输入您的主要叙述内容</a:t>
            </a:r>
          </a:p>
        </p:txBody>
      </p:sp>
      <p:sp>
        <p:nvSpPr>
          <p:cNvPr descr="e7d195523061f1c0deeec63e560781cfd59afb0ea006f2a87ABB68BF51EA6619813959095094C18C62A12F549504892A4AAA8C1554C6663626E05CA27F281A14E6983772AFC3FB97135759321DEA3D709AACD122C08E6ED11241DF15C09E2C12DE3EE5ECBBE029142E78393D8F92674E12A8C0A9F7AD0B15E89D8F4F76499D0DF899BB6FF5AC3B6D" id="13" name="文本框 12"/>
          <p:cNvSpPr txBox="1"/>
          <p:nvPr/>
        </p:nvSpPr>
        <p:spPr>
          <a:xfrm>
            <a:off x="2937783" y="5581338"/>
            <a:ext cx="3738880" cy="1005840"/>
          </a:xfrm>
          <a:prstGeom prst="rect">
            <a:avLst/>
          </a:prstGeom>
          <a:noFill/>
          <a:effectLst/>
        </p:spPr>
        <p:txBody>
          <a:bodyPr rtlCol="0" wrap="none">
            <a:spAutoFit/>
          </a:bodyPr>
          <a:lstStyle/>
          <a:p>
            <a:r>
              <a:rPr altLang="en-US" lang="zh-CN" sz="2000">
                <a:solidFill>
                  <a:srgbClr val="8CBF4A"/>
                </a:solidFill>
                <a:latin charset="-122" panose="020b0503020204020204" typeface="微软雅黑"/>
                <a:ea charset="-122" panose="020b0503020204020204" typeface="微软雅黑"/>
              </a:rPr>
              <a:t>单击此处输入标题</a:t>
            </a:r>
          </a:p>
          <a:p>
            <a:r>
              <a:rPr altLang="en-US" lang="zh-CN" sz="2000">
                <a:solidFill>
                  <a:srgbClr val="8CBF4A"/>
                </a:solidFill>
                <a:latin charset="-122" panose="020b0503020204020204" typeface="微软雅黑"/>
                <a:ea charset="-122" panose="020b0503020204020204" typeface="微软雅黑"/>
              </a:rPr>
              <a:t>请在这里输入您的主要叙述内容</a:t>
            </a:r>
          </a:p>
          <a:p>
            <a:r>
              <a:rPr altLang="en-US" lang="zh-CN" sz="2000">
                <a:solidFill>
                  <a:srgbClr val="8CBF4A"/>
                </a:solidFill>
                <a:latin charset="-122" panose="020b0503020204020204" typeface="微软雅黑"/>
                <a:ea charset="-122" panose="020b0503020204020204" typeface="微软雅黑"/>
              </a:rPr>
              <a:t>请在这里输入您的主要叙述内容</a:t>
            </a:r>
          </a:p>
        </p:txBody>
      </p:sp>
      <p:sp>
        <p:nvSpPr>
          <p:cNvPr descr="e7d195523061f1c0deeec63e560781cfd59afb0ea006f2a87ABB68BF51EA6619813959095094C18C62A12F549504892A4AAA8C1554C6663626E05CA27F281A14E6983772AFC3FB97135759321DEA3D709AACD122C08E6ED11241DF15C09E2C12DE3EE5ECBBE029142E78393D8F92674E12A8C0A9F7AD0B15E89D8F4F76499D0DF899BB6FF5AC3B6D" id="14" name="文本框 13"/>
          <p:cNvSpPr txBox="1"/>
          <p:nvPr/>
        </p:nvSpPr>
        <p:spPr>
          <a:xfrm>
            <a:off x="7521484" y="5581338"/>
            <a:ext cx="3738880" cy="1005840"/>
          </a:xfrm>
          <a:prstGeom prst="rect">
            <a:avLst/>
          </a:prstGeom>
          <a:noFill/>
          <a:effectLst/>
        </p:spPr>
        <p:txBody>
          <a:bodyPr rtlCol="0" wrap="none">
            <a:spAutoFit/>
          </a:bodyPr>
          <a:lstStyle/>
          <a:p>
            <a:r>
              <a:rPr altLang="en-US" lang="zh-CN" sz="2000">
                <a:solidFill>
                  <a:srgbClr val="8CBF4A"/>
                </a:solidFill>
                <a:latin charset="-122" panose="020b0503020204020204" typeface="微软雅黑"/>
                <a:ea charset="-122" panose="020b0503020204020204" typeface="微软雅黑"/>
              </a:rPr>
              <a:t>单击此处输入标题</a:t>
            </a:r>
          </a:p>
          <a:p>
            <a:r>
              <a:rPr altLang="en-US" lang="zh-CN" sz="2000">
                <a:solidFill>
                  <a:srgbClr val="8CBF4A"/>
                </a:solidFill>
                <a:latin charset="-122" panose="020b0503020204020204" typeface="微软雅黑"/>
                <a:ea charset="-122" panose="020b0503020204020204" typeface="微软雅黑"/>
              </a:rPr>
              <a:t>请在这里输入您的主要叙述内容</a:t>
            </a:r>
          </a:p>
          <a:p>
            <a:r>
              <a:rPr altLang="en-US" lang="zh-CN" sz="2000">
                <a:solidFill>
                  <a:srgbClr val="8CBF4A"/>
                </a:solidFill>
                <a:latin charset="-122" panose="020b0503020204020204" typeface="微软雅黑"/>
                <a:ea charset="-122" panose="020b0503020204020204" typeface="微软雅黑"/>
              </a:rPr>
              <a:t>请在这里输入您的主要叙述内容</a:t>
            </a:r>
          </a:p>
        </p:txBody>
      </p:sp>
      <p:grpSp>
        <p:nvGrpSpPr>
          <p:cNvPr descr="e7d195523061f1c0deeec63e560781cfd59afb0ea006f2a87ABB68BF51EA6619813959095094C18C62A12F549504892A4AAA8C1554C6663626E05CA27F281A14E6983772AFC3FB97135759321DEA3D70145073B7709DEAFA93D9543D2964B039C506A08C8BE0AF5D04AAA5F2B154E5030577D0DE964E588E7F2BFA07B4AB6ADC8003FE6F2E51FFE3" id="15" name="组合 14"/>
          <p:cNvGrpSpPr/>
          <p:nvPr/>
        </p:nvGrpSpPr>
        <p:grpSpPr>
          <a:xfrm>
            <a:off x="2707931" y="3704507"/>
            <a:ext cx="2319068" cy="1039840"/>
            <a:chOff x="2707931" y="3719285"/>
            <a:chExt cx="2319068" cy="1039840"/>
          </a:xfrm>
          <a:solidFill>
            <a:srgbClr val="8CBF4A"/>
          </a:solidFill>
        </p:grpSpPr>
        <p:sp>
          <p:nvSpPr>
            <p:cNvPr id="16" name="Freeform 6"/>
            <p:cNvSpPr/>
            <p:nvPr/>
          </p:nvSpPr>
          <p:spPr bwMode="auto">
            <a:xfrm>
              <a:off x="2707931" y="3719285"/>
              <a:ext cx="2319068" cy="1039840"/>
            </a:xfrm>
            <a:custGeom>
              <a:gdLst>
                <a:gd fmla="*/ 75 w 467" name="T0"/>
                <a:gd fmla="*/ 125 h 131" name="T1"/>
                <a:gd fmla="*/ 5 w 467" name="T2"/>
                <a:gd fmla="*/ 18 h 131" name="T3"/>
                <a:gd fmla="*/ 14 w 467" name="T4"/>
                <a:gd fmla="*/ 0 h 131" name="T5"/>
                <a:gd fmla="*/ 382 w 467" name="T6"/>
                <a:gd fmla="*/ 0 h 131" name="T7"/>
                <a:gd fmla="*/ 392 w 467" name="T8"/>
                <a:gd fmla="*/ 6 h 131" name="T9"/>
                <a:gd fmla="*/ 462 w 467" name="T10"/>
                <a:gd fmla="*/ 113 h 131" name="T11"/>
                <a:gd fmla="*/ 453 w 467" name="T12"/>
                <a:gd fmla="*/ 131 h 131" name="T13"/>
                <a:gd fmla="*/ 85 w 467" name="T14"/>
                <a:gd fmla="*/ 131 h 131" name="T15"/>
                <a:gd fmla="*/ 75 w 467" name="T16"/>
                <a:gd fmla="*/ 125 h 13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31" w="467">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grpFill/>
            <a:ln>
              <a:noFill/>
            </a:ln>
            <a:effectLst/>
          </p:spPr>
          <p:txBody>
            <a:bodyPr anchor="t" anchorCtr="0" bIns="45719" compatLnSpc="1" lIns="91439" numCol="1" rIns="91439" tIns="45719" vert="horz" wrap="square"/>
            <a:lstStyle/>
            <a:p>
              <a:endParaRPr lang="en-US" sz="2400"/>
            </a:p>
          </p:txBody>
        </p:sp>
        <p:sp>
          <p:nvSpPr>
            <p:cNvPr id="17" name="Freeform 32"/>
            <p:cNvSpPr>
              <a:spLocks noEditPoints="1"/>
            </p:cNvSpPr>
            <p:nvPr/>
          </p:nvSpPr>
          <p:spPr bwMode="auto">
            <a:xfrm>
              <a:off x="3529694" y="3963017"/>
              <a:ext cx="675545" cy="552376"/>
            </a:xfrm>
            <a:custGeom>
              <a:cxnLst>
                <a:cxn ang="0">
                  <a:pos x="254" y="0"/>
                </a:cxn>
                <a:cxn ang="0">
                  <a:pos x="239" y="2"/>
                </a:cxn>
                <a:cxn ang="0">
                  <a:pos x="210" y="15"/>
                </a:cxn>
                <a:cxn ang="0">
                  <a:pos x="74" y="149"/>
                </a:cxn>
                <a:cxn ang="0">
                  <a:pos x="69" y="154"/>
                </a:cxn>
                <a:cxn ang="0">
                  <a:pos x="65" y="165"/>
                </a:cxn>
                <a:cxn ang="0">
                  <a:pos x="65" y="178"/>
                </a:cxn>
                <a:cxn ang="0">
                  <a:pos x="69" y="189"/>
                </a:cxn>
                <a:cxn ang="0">
                  <a:pos x="167" y="288"/>
                </a:cxn>
                <a:cxn ang="0">
                  <a:pos x="172" y="292"/>
                </a:cxn>
                <a:cxn ang="0">
                  <a:pos x="183" y="297"/>
                </a:cxn>
                <a:cxn ang="0">
                  <a:pos x="196" y="297"/>
                </a:cxn>
                <a:cxn ang="0">
                  <a:pos x="208" y="292"/>
                </a:cxn>
                <a:cxn ang="0">
                  <a:pos x="339" y="162"/>
                </a:cxn>
                <a:cxn ang="0">
                  <a:pos x="348" y="151"/>
                </a:cxn>
                <a:cxn ang="0">
                  <a:pos x="359" y="122"/>
                </a:cxn>
                <a:cxn ang="0">
                  <a:pos x="361" y="33"/>
                </a:cxn>
                <a:cxn ang="0">
                  <a:pos x="361" y="26"/>
                </a:cxn>
                <a:cxn ang="0">
                  <a:pos x="355" y="15"/>
                </a:cxn>
                <a:cxn ang="0">
                  <a:pos x="346" y="6"/>
                </a:cxn>
                <a:cxn ang="0">
                  <a:pos x="335" y="2"/>
                </a:cxn>
                <a:cxn ang="0">
                  <a:pos x="330" y="0"/>
                </a:cxn>
                <a:cxn ang="0">
                  <a:pos x="286" y="107"/>
                </a:cxn>
                <a:cxn ang="0">
                  <a:pos x="274" y="105"/>
                </a:cxn>
                <a:cxn ang="0">
                  <a:pos x="263" y="98"/>
                </a:cxn>
                <a:cxn ang="0">
                  <a:pos x="257" y="87"/>
                </a:cxn>
                <a:cxn ang="0">
                  <a:pos x="254" y="74"/>
                </a:cxn>
                <a:cxn ang="0">
                  <a:pos x="256" y="69"/>
                </a:cxn>
                <a:cxn ang="0">
                  <a:pos x="259" y="58"/>
                </a:cxn>
                <a:cxn ang="0">
                  <a:pos x="268" y="49"/>
                </a:cxn>
                <a:cxn ang="0">
                  <a:pos x="279" y="44"/>
                </a:cxn>
                <a:cxn ang="0">
                  <a:pos x="286" y="44"/>
                </a:cxn>
                <a:cxn ang="0">
                  <a:pos x="299" y="45"/>
                </a:cxn>
                <a:cxn ang="0">
                  <a:pos x="308" y="53"/>
                </a:cxn>
                <a:cxn ang="0">
                  <a:pos x="315" y="64"/>
                </a:cxn>
                <a:cxn ang="0">
                  <a:pos x="319" y="74"/>
                </a:cxn>
                <a:cxn ang="0">
                  <a:pos x="317" y="82"/>
                </a:cxn>
                <a:cxn ang="0">
                  <a:pos x="314" y="93"/>
                </a:cxn>
                <a:cxn ang="0">
                  <a:pos x="304" y="102"/>
                </a:cxn>
                <a:cxn ang="0">
                  <a:pos x="292" y="107"/>
                </a:cxn>
                <a:cxn ang="0">
                  <a:pos x="286" y="107"/>
                </a:cxn>
                <a:cxn ang="0">
                  <a:pos x="141" y="294"/>
                </a:cxn>
                <a:cxn ang="0">
                  <a:pos x="130" y="297"/>
                </a:cxn>
                <a:cxn ang="0">
                  <a:pos x="112" y="294"/>
                </a:cxn>
                <a:cxn ang="0">
                  <a:pos x="9" y="194"/>
                </a:cxn>
                <a:cxn ang="0">
                  <a:pos x="5" y="189"/>
                </a:cxn>
                <a:cxn ang="0">
                  <a:pos x="0" y="178"/>
                </a:cxn>
                <a:cxn ang="0">
                  <a:pos x="0" y="165"/>
                </a:cxn>
                <a:cxn ang="0">
                  <a:pos x="5" y="154"/>
                </a:cxn>
                <a:cxn ang="0">
                  <a:pos x="136" y="24"/>
                </a:cxn>
                <a:cxn ang="0">
                  <a:pos x="147" y="15"/>
                </a:cxn>
                <a:cxn ang="0">
                  <a:pos x="176" y="2"/>
                </a:cxn>
                <a:cxn ang="0">
                  <a:pos x="27" y="163"/>
                </a:cxn>
                <a:cxn ang="0">
                  <a:pos x="23" y="167"/>
                </a:cxn>
                <a:cxn ang="0">
                  <a:pos x="23" y="176"/>
                </a:cxn>
                <a:cxn ang="0">
                  <a:pos x="27" y="180"/>
                </a:cxn>
              </a:cxnLst>
              <a:rect b="b" l="0" r="r" t="0"/>
              <a:pathLst>
                <a:path h="297" w="361">
                  <a:moveTo>
                    <a:pt x="330" y="0"/>
                  </a:moveTo>
                  <a:lnTo>
                    <a:pt x="254" y="0"/>
                  </a:lnTo>
                  <a:lnTo>
                    <a:pt x="254" y="0"/>
                  </a:lnTo>
                  <a:lnTo>
                    <a:pt x="239" y="2"/>
                  </a:lnTo>
                  <a:lnTo>
                    <a:pt x="225" y="7"/>
                  </a:lnTo>
                  <a:lnTo>
                    <a:pt x="210" y="15"/>
                  </a:lnTo>
                  <a:lnTo>
                    <a:pt x="199" y="24"/>
                  </a:lnTo>
                  <a:lnTo>
                    <a:pt x="74" y="149"/>
                  </a:lnTo>
                  <a:lnTo>
                    <a:pt x="74" y="149"/>
                  </a:lnTo>
                  <a:lnTo>
                    <a:pt x="69" y="154"/>
                  </a:lnTo>
                  <a:lnTo>
                    <a:pt x="67" y="160"/>
                  </a:lnTo>
                  <a:lnTo>
                    <a:pt x="65" y="165"/>
                  </a:lnTo>
                  <a:lnTo>
                    <a:pt x="63" y="172"/>
                  </a:lnTo>
                  <a:lnTo>
                    <a:pt x="65" y="178"/>
                  </a:lnTo>
                  <a:lnTo>
                    <a:pt x="67" y="183"/>
                  </a:lnTo>
                  <a:lnTo>
                    <a:pt x="69" y="189"/>
                  </a:lnTo>
                  <a:lnTo>
                    <a:pt x="74" y="194"/>
                  </a:lnTo>
                  <a:lnTo>
                    <a:pt x="167" y="288"/>
                  </a:lnTo>
                  <a:lnTo>
                    <a:pt x="167" y="288"/>
                  </a:lnTo>
                  <a:lnTo>
                    <a:pt x="172" y="292"/>
                  </a:lnTo>
                  <a:lnTo>
                    <a:pt x="178" y="296"/>
                  </a:lnTo>
                  <a:lnTo>
                    <a:pt x="183" y="297"/>
                  </a:lnTo>
                  <a:lnTo>
                    <a:pt x="190" y="297"/>
                  </a:lnTo>
                  <a:lnTo>
                    <a:pt x="196" y="297"/>
                  </a:lnTo>
                  <a:lnTo>
                    <a:pt x="201" y="296"/>
                  </a:lnTo>
                  <a:lnTo>
                    <a:pt x="208" y="292"/>
                  </a:lnTo>
                  <a:lnTo>
                    <a:pt x="212" y="288"/>
                  </a:lnTo>
                  <a:lnTo>
                    <a:pt x="339" y="162"/>
                  </a:lnTo>
                  <a:lnTo>
                    <a:pt x="339" y="162"/>
                  </a:lnTo>
                  <a:lnTo>
                    <a:pt x="348" y="151"/>
                  </a:lnTo>
                  <a:lnTo>
                    <a:pt x="355" y="136"/>
                  </a:lnTo>
                  <a:lnTo>
                    <a:pt x="359" y="122"/>
                  </a:lnTo>
                  <a:lnTo>
                    <a:pt x="361" y="107"/>
                  </a:lnTo>
                  <a:lnTo>
                    <a:pt x="361" y="33"/>
                  </a:lnTo>
                  <a:lnTo>
                    <a:pt x="361" y="33"/>
                  </a:lnTo>
                  <a:lnTo>
                    <a:pt x="361" y="26"/>
                  </a:lnTo>
                  <a:lnTo>
                    <a:pt x="359" y="20"/>
                  </a:lnTo>
                  <a:lnTo>
                    <a:pt x="355" y="15"/>
                  </a:lnTo>
                  <a:lnTo>
                    <a:pt x="352" y="9"/>
                  </a:lnTo>
                  <a:lnTo>
                    <a:pt x="346" y="6"/>
                  </a:lnTo>
                  <a:lnTo>
                    <a:pt x="341" y="4"/>
                  </a:lnTo>
                  <a:lnTo>
                    <a:pt x="335" y="2"/>
                  </a:lnTo>
                  <a:lnTo>
                    <a:pt x="330" y="0"/>
                  </a:lnTo>
                  <a:lnTo>
                    <a:pt x="330" y="0"/>
                  </a:lnTo>
                  <a:close/>
                  <a:moveTo>
                    <a:pt x="286" y="107"/>
                  </a:moveTo>
                  <a:lnTo>
                    <a:pt x="286" y="107"/>
                  </a:lnTo>
                  <a:lnTo>
                    <a:pt x="279" y="107"/>
                  </a:lnTo>
                  <a:lnTo>
                    <a:pt x="274" y="105"/>
                  </a:lnTo>
                  <a:lnTo>
                    <a:pt x="268" y="102"/>
                  </a:lnTo>
                  <a:lnTo>
                    <a:pt x="263" y="98"/>
                  </a:lnTo>
                  <a:lnTo>
                    <a:pt x="259" y="93"/>
                  </a:lnTo>
                  <a:lnTo>
                    <a:pt x="257" y="87"/>
                  </a:lnTo>
                  <a:lnTo>
                    <a:pt x="256" y="82"/>
                  </a:lnTo>
                  <a:lnTo>
                    <a:pt x="254" y="74"/>
                  </a:lnTo>
                  <a:lnTo>
                    <a:pt x="254" y="74"/>
                  </a:lnTo>
                  <a:lnTo>
                    <a:pt x="256" y="69"/>
                  </a:lnTo>
                  <a:lnTo>
                    <a:pt x="257" y="64"/>
                  </a:lnTo>
                  <a:lnTo>
                    <a:pt x="259" y="58"/>
                  </a:lnTo>
                  <a:lnTo>
                    <a:pt x="263" y="53"/>
                  </a:lnTo>
                  <a:lnTo>
                    <a:pt x="268" y="49"/>
                  </a:lnTo>
                  <a:lnTo>
                    <a:pt x="274" y="45"/>
                  </a:lnTo>
                  <a:lnTo>
                    <a:pt x="279" y="44"/>
                  </a:lnTo>
                  <a:lnTo>
                    <a:pt x="286" y="44"/>
                  </a:lnTo>
                  <a:lnTo>
                    <a:pt x="286" y="44"/>
                  </a:lnTo>
                  <a:lnTo>
                    <a:pt x="292" y="44"/>
                  </a:lnTo>
                  <a:lnTo>
                    <a:pt x="299" y="45"/>
                  </a:lnTo>
                  <a:lnTo>
                    <a:pt x="304" y="49"/>
                  </a:lnTo>
                  <a:lnTo>
                    <a:pt x="308" y="53"/>
                  </a:lnTo>
                  <a:lnTo>
                    <a:pt x="314" y="58"/>
                  </a:lnTo>
                  <a:lnTo>
                    <a:pt x="315" y="64"/>
                  </a:lnTo>
                  <a:lnTo>
                    <a:pt x="317" y="69"/>
                  </a:lnTo>
                  <a:lnTo>
                    <a:pt x="319" y="74"/>
                  </a:lnTo>
                  <a:lnTo>
                    <a:pt x="319" y="74"/>
                  </a:lnTo>
                  <a:lnTo>
                    <a:pt x="317" y="82"/>
                  </a:lnTo>
                  <a:lnTo>
                    <a:pt x="315" y="87"/>
                  </a:lnTo>
                  <a:lnTo>
                    <a:pt x="314" y="93"/>
                  </a:lnTo>
                  <a:lnTo>
                    <a:pt x="308" y="98"/>
                  </a:lnTo>
                  <a:lnTo>
                    <a:pt x="304" y="102"/>
                  </a:lnTo>
                  <a:lnTo>
                    <a:pt x="299" y="105"/>
                  </a:lnTo>
                  <a:lnTo>
                    <a:pt x="292" y="107"/>
                  </a:lnTo>
                  <a:lnTo>
                    <a:pt x="286" y="107"/>
                  </a:lnTo>
                  <a:lnTo>
                    <a:pt x="286" y="107"/>
                  </a:lnTo>
                  <a:close/>
                  <a:moveTo>
                    <a:pt x="27" y="180"/>
                  </a:moveTo>
                  <a:lnTo>
                    <a:pt x="141" y="294"/>
                  </a:lnTo>
                  <a:lnTo>
                    <a:pt x="141" y="294"/>
                  </a:lnTo>
                  <a:lnTo>
                    <a:pt x="130" y="297"/>
                  </a:lnTo>
                  <a:lnTo>
                    <a:pt x="121" y="297"/>
                  </a:lnTo>
                  <a:lnTo>
                    <a:pt x="112" y="294"/>
                  </a:lnTo>
                  <a:lnTo>
                    <a:pt x="103" y="288"/>
                  </a:lnTo>
                  <a:lnTo>
                    <a:pt x="9" y="194"/>
                  </a:lnTo>
                  <a:lnTo>
                    <a:pt x="9" y="194"/>
                  </a:lnTo>
                  <a:lnTo>
                    <a:pt x="5" y="189"/>
                  </a:lnTo>
                  <a:lnTo>
                    <a:pt x="2" y="183"/>
                  </a:lnTo>
                  <a:lnTo>
                    <a:pt x="0" y="178"/>
                  </a:lnTo>
                  <a:lnTo>
                    <a:pt x="0" y="172"/>
                  </a:lnTo>
                  <a:lnTo>
                    <a:pt x="0" y="165"/>
                  </a:lnTo>
                  <a:lnTo>
                    <a:pt x="2" y="160"/>
                  </a:lnTo>
                  <a:lnTo>
                    <a:pt x="5" y="154"/>
                  </a:lnTo>
                  <a:lnTo>
                    <a:pt x="9" y="149"/>
                  </a:lnTo>
                  <a:lnTo>
                    <a:pt x="136" y="24"/>
                  </a:lnTo>
                  <a:lnTo>
                    <a:pt x="136" y="24"/>
                  </a:lnTo>
                  <a:lnTo>
                    <a:pt x="147" y="15"/>
                  </a:lnTo>
                  <a:lnTo>
                    <a:pt x="161" y="7"/>
                  </a:lnTo>
                  <a:lnTo>
                    <a:pt x="176" y="2"/>
                  </a:lnTo>
                  <a:lnTo>
                    <a:pt x="190" y="0"/>
                  </a:lnTo>
                  <a:lnTo>
                    <a:pt x="27" y="163"/>
                  </a:lnTo>
                  <a:lnTo>
                    <a:pt x="27" y="163"/>
                  </a:lnTo>
                  <a:lnTo>
                    <a:pt x="23" y="167"/>
                  </a:lnTo>
                  <a:lnTo>
                    <a:pt x="23" y="172"/>
                  </a:lnTo>
                  <a:lnTo>
                    <a:pt x="23" y="176"/>
                  </a:lnTo>
                  <a:lnTo>
                    <a:pt x="27" y="180"/>
                  </a:lnTo>
                  <a:lnTo>
                    <a:pt x="27" y="180"/>
                  </a:lnTo>
                  <a:close/>
                </a:path>
              </a:pathLst>
            </a:custGeom>
            <a:grpFill/>
            <a:ln w="9525">
              <a:noFill/>
              <a:round/>
            </a:ln>
          </p:spPr>
          <p:txBody>
            <a:bodyPr anchor="t" anchorCtr="0" bIns="60959" compatLnSpc="1" lIns="121917" numCol="1" rIns="121917" tIns="60959" vert="horz" wrap="square"/>
            <a:lstStyle/>
            <a:p>
              <a:endParaRPr lang="en-US" sz="2400"/>
            </a:p>
          </p:txBody>
        </p:sp>
      </p:grpSp>
      <p:grpSp>
        <p:nvGrpSpPr>
          <p:cNvPr descr="e7d195523061f1c0deeec63e560781cfd59afb0ea006f2a87ABB68BF51EA6619813959095094C18C62A12F549504892A4AAA8C1554C6663626E05CA27F281A14E6983772AFC3FB97135759321DEA3D70145073B7709DEAFA93D9543D2964B039C506A08C8BE0AF5D04AAA5F2B154E5030577D0DE964E588E7F2BFA07B4AB6ADC8003FE6F2E51FFE3" id="18" name="组合 17"/>
          <p:cNvGrpSpPr/>
          <p:nvPr/>
        </p:nvGrpSpPr>
        <p:grpSpPr>
          <a:xfrm>
            <a:off x="5027001" y="3704507"/>
            <a:ext cx="2316969" cy="1039840"/>
            <a:chOff x="5027001" y="3719285"/>
            <a:chExt cx="2316969" cy="1039840"/>
          </a:xfrm>
          <a:solidFill>
            <a:srgbClr val="F69F95"/>
          </a:solidFill>
        </p:grpSpPr>
        <p:sp>
          <p:nvSpPr>
            <p:cNvPr id="19" name="Freeform 7"/>
            <p:cNvSpPr/>
            <p:nvPr/>
          </p:nvSpPr>
          <p:spPr bwMode="auto">
            <a:xfrm>
              <a:off x="5027001" y="3719285"/>
              <a:ext cx="2316969" cy="1039840"/>
            </a:xfrm>
            <a:custGeom>
              <a:gdLst>
                <a:gd fmla="*/ 75 w 467" name="T0"/>
                <a:gd fmla="*/ 125 h 131" name="T1"/>
                <a:gd fmla="*/ 5 w 467" name="T2"/>
                <a:gd fmla="*/ 18 h 131" name="T3"/>
                <a:gd fmla="*/ 14 w 467" name="T4"/>
                <a:gd fmla="*/ 0 h 131" name="T5"/>
                <a:gd fmla="*/ 382 w 467" name="T6"/>
                <a:gd fmla="*/ 0 h 131" name="T7"/>
                <a:gd fmla="*/ 392 w 467" name="T8"/>
                <a:gd fmla="*/ 6 h 131" name="T9"/>
                <a:gd fmla="*/ 462 w 467" name="T10"/>
                <a:gd fmla="*/ 113 h 131" name="T11"/>
                <a:gd fmla="*/ 453 w 467" name="T12"/>
                <a:gd fmla="*/ 131 h 131" name="T13"/>
                <a:gd fmla="*/ 85 w 467" name="T14"/>
                <a:gd fmla="*/ 131 h 131" name="T15"/>
                <a:gd fmla="*/ 75 w 467" name="T16"/>
                <a:gd fmla="*/ 125 h 13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31" w="467">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grpFill/>
            <a:ln>
              <a:noFill/>
            </a:ln>
            <a:effectLst/>
          </p:spPr>
          <p:txBody>
            <a:bodyPr anchor="t" anchorCtr="0" bIns="45719" compatLnSpc="1" lIns="91439" numCol="1" rIns="91439" tIns="45719" vert="horz" wrap="square"/>
            <a:lstStyle/>
            <a:p>
              <a:endParaRPr lang="en-US" sz="2400"/>
            </a:p>
          </p:txBody>
        </p:sp>
        <p:grpSp>
          <p:nvGrpSpPr>
            <p:cNvPr id="20" name="Group 77"/>
            <p:cNvGrpSpPr/>
            <p:nvPr/>
          </p:nvGrpSpPr>
          <p:grpSpPr>
            <a:xfrm>
              <a:off x="5869058" y="3989143"/>
              <a:ext cx="653147" cy="500124"/>
              <a:chOff x="5552261" y="1554043"/>
              <a:chExt cx="363359" cy="278229"/>
            </a:xfrm>
            <a:grpFill/>
          </p:grpSpPr>
          <p:sp>
            <p:nvSpPr>
              <p:cNvPr id="21" name="Freeform 96"/>
              <p:cNvSpPr/>
              <p:nvPr/>
            </p:nvSpPr>
            <p:spPr bwMode="auto">
              <a:xfrm>
                <a:off x="5552261" y="1715997"/>
                <a:ext cx="363359" cy="116275"/>
              </a:xfrm>
              <a:custGeom>
                <a:cxnLst>
                  <a:cxn ang="0">
                    <a:pos x="211" y="31"/>
                  </a:cxn>
                  <a:cxn ang="0">
                    <a:pos x="140" y="31"/>
                  </a:cxn>
                  <a:cxn ang="0">
                    <a:pos x="140" y="0"/>
                  </a:cxn>
                  <a:cxn ang="0">
                    <a:pos x="0" y="0"/>
                  </a:cxn>
                  <a:cxn ang="0">
                    <a:pos x="0" y="96"/>
                  </a:cxn>
                  <a:cxn ang="0">
                    <a:pos x="0" y="96"/>
                  </a:cxn>
                  <a:cxn ang="0">
                    <a:pos x="2" y="102"/>
                  </a:cxn>
                  <a:cxn ang="0">
                    <a:pos x="4" y="107"/>
                  </a:cxn>
                  <a:cxn ang="0">
                    <a:pos x="9" y="111"/>
                  </a:cxn>
                  <a:cxn ang="0">
                    <a:pos x="17" y="112"/>
                  </a:cxn>
                  <a:cxn ang="0">
                    <a:pos x="334" y="112"/>
                  </a:cxn>
                  <a:cxn ang="0">
                    <a:pos x="334" y="112"/>
                  </a:cxn>
                  <a:cxn ang="0">
                    <a:pos x="341" y="111"/>
                  </a:cxn>
                  <a:cxn ang="0">
                    <a:pos x="347" y="107"/>
                  </a:cxn>
                  <a:cxn ang="0">
                    <a:pos x="350" y="102"/>
                  </a:cxn>
                  <a:cxn ang="0">
                    <a:pos x="350" y="96"/>
                  </a:cxn>
                  <a:cxn ang="0">
                    <a:pos x="350" y="0"/>
                  </a:cxn>
                  <a:cxn ang="0">
                    <a:pos x="211" y="0"/>
                  </a:cxn>
                  <a:cxn ang="0">
                    <a:pos x="211" y="31"/>
                  </a:cxn>
                </a:cxnLst>
                <a:rect b="b" l="0" r="r" t="0"/>
                <a:pathLst>
                  <a:path h="112" w="350">
                    <a:moveTo>
                      <a:pt x="211" y="31"/>
                    </a:moveTo>
                    <a:lnTo>
                      <a:pt x="140" y="31"/>
                    </a:lnTo>
                    <a:lnTo>
                      <a:pt x="140" y="0"/>
                    </a:lnTo>
                    <a:lnTo>
                      <a:pt x="0" y="0"/>
                    </a:lnTo>
                    <a:lnTo>
                      <a:pt x="0" y="96"/>
                    </a:lnTo>
                    <a:lnTo>
                      <a:pt x="0" y="96"/>
                    </a:lnTo>
                    <a:lnTo>
                      <a:pt x="2" y="102"/>
                    </a:lnTo>
                    <a:lnTo>
                      <a:pt x="4" y="107"/>
                    </a:lnTo>
                    <a:lnTo>
                      <a:pt x="9" y="111"/>
                    </a:lnTo>
                    <a:lnTo>
                      <a:pt x="17" y="112"/>
                    </a:lnTo>
                    <a:lnTo>
                      <a:pt x="334" y="112"/>
                    </a:lnTo>
                    <a:lnTo>
                      <a:pt x="334" y="112"/>
                    </a:lnTo>
                    <a:lnTo>
                      <a:pt x="341" y="111"/>
                    </a:lnTo>
                    <a:lnTo>
                      <a:pt x="347" y="107"/>
                    </a:lnTo>
                    <a:lnTo>
                      <a:pt x="350" y="102"/>
                    </a:lnTo>
                    <a:lnTo>
                      <a:pt x="350" y="96"/>
                    </a:lnTo>
                    <a:lnTo>
                      <a:pt x="350" y="0"/>
                    </a:lnTo>
                    <a:lnTo>
                      <a:pt x="211" y="0"/>
                    </a:lnTo>
                    <a:lnTo>
                      <a:pt x="211" y="31"/>
                    </a:lnTo>
                    <a:close/>
                  </a:path>
                </a:pathLst>
              </a:custGeom>
              <a:grpFill/>
              <a:ln w="9525">
                <a:noFill/>
                <a:round/>
              </a:ln>
            </p:spPr>
            <p:txBody>
              <a:bodyPr anchor="t" anchorCtr="0" bIns="81280" compatLnSpc="1" lIns="162560" numCol="1" rIns="162560" tIns="81280" vert="horz" wrap="square"/>
              <a:lstStyle/>
              <a:p>
                <a:endParaRPr lang="en-US" sz="2400"/>
              </a:p>
            </p:txBody>
          </p:sp>
          <p:sp>
            <p:nvSpPr>
              <p:cNvPr id="22" name="Freeform 97"/>
              <p:cNvSpPr>
                <a:spLocks noEditPoints="1"/>
              </p:cNvSpPr>
              <p:nvPr/>
            </p:nvSpPr>
            <p:spPr bwMode="auto">
              <a:xfrm>
                <a:off x="5552261" y="1554043"/>
                <a:ext cx="363359" cy="137038"/>
              </a:xfrm>
              <a:custGeom>
                <a:cxnLst>
                  <a:cxn ang="0">
                    <a:pos x="334" y="42"/>
                  </a:cxn>
                  <a:cxn ang="0">
                    <a:pos x="225" y="42"/>
                  </a:cxn>
                  <a:cxn ang="0">
                    <a:pos x="225" y="42"/>
                  </a:cxn>
                  <a:cxn ang="0">
                    <a:pos x="225" y="5"/>
                  </a:cxn>
                  <a:cxn ang="0">
                    <a:pos x="225" y="5"/>
                  </a:cxn>
                  <a:cxn ang="0">
                    <a:pos x="225" y="2"/>
                  </a:cxn>
                  <a:cxn ang="0">
                    <a:pos x="223" y="0"/>
                  </a:cxn>
                  <a:cxn ang="0">
                    <a:pos x="222" y="0"/>
                  </a:cxn>
                  <a:cxn ang="0">
                    <a:pos x="120" y="0"/>
                  </a:cxn>
                  <a:cxn ang="0">
                    <a:pos x="120" y="0"/>
                  </a:cxn>
                  <a:cxn ang="0">
                    <a:pos x="118" y="2"/>
                  </a:cxn>
                  <a:cxn ang="0">
                    <a:pos x="116" y="4"/>
                  </a:cxn>
                  <a:cxn ang="0">
                    <a:pos x="115" y="5"/>
                  </a:cxn>
                  <a:cxn ang="0">
                    <a:pos x="115" y="5"/>
                  </a:cxn>
                  <a:cxn ang="0">
                    <a:pos x="115" y="42"/>
                  </a:cxn>
                  <a:cxn ang="0">
                    <a:pos x="17" y="42"/>
                  </a:cxn>
                  <a:cxn ang="0">
                    <a:pos x="17" y="42"/>
                  </a:cxn>
                  <a:cxn ang="0">
                    <a:pos x="9" y="42"/>
                  </a:cxn>
                  <a:cxn ang="0">
                    <a:pos x="4" y="45"/>
                  </a:cxn>
                  <a:cxn ang="0">
                    <a:pos x="2" y="51"/>
                  </a:cxn>
                  <a:cxn ang="0">
                    <a:pos x="0" y="58"/>
                  </a:cxn>
                  <a:cxn ang="0">
                    <a:pos x="0" y="130"/>
                  </a:cxn>
                  <a:cxn ang="0">
                    <a:pos x="350" y="130"/>
                  </a:cxn>
                  <a:cxn ang="0">
                    <a:pos x="350" y="58"/>
                  </a:cxn>
                  <a:cxn ang="0">
                    <a:pos x="350" y="58"/>
                  </a:cxn>
                  <a:cxn ang="0">
                    <a:pos x="350" y="51"/>
                  </a:cxn>
                  <a:cxn ang="0">
                    <a:pos x="347" y="45"/>
                  </a:cxn>
                  <a:cxn ang="0">
                    <a:pos x="341" y="42"/>
                  </a:cxn>
                  <a:cxn ang="0">
                    <a:pos x="334" y="42"/>
                  </a:cxn>
                  <a:cxn ang="0">
                    <a:pos x="334" y="42"/>
                  </a:cxn>
                  <a:cxn ang="0">
                    <a:pos x="133" y="42"/>
                  </a:cxn>
                  <a:cxn ang="0">
                    <a:pos x="133" y="13"/>
                  </a:cxn>
                  <a:cxn ang="0">
                    <a:pos x="209" y="13"/>
                  </a:cxn>
                  <a:cxn ang="0">
                    <a:pos x="209" y="42"/>
                  </a:cxn>
                  <a:cxn ang="0">
                    <a:pos x="133" y="42"/>
                  </a:cxn>
                </a:cxnLst>
                <a:rect b="b" l="0" r="r" t="0"/>
                <a:pathLst>
                  <a:path h="130" w="350">
                    <a:moveTo>
                      <a:pt x="334" y="42"/>
                    </a:moveTo>
                    <a:lnTo>
                      <a:pt x="225" y="42"/>
                    </a:lnTo>
                    <a:lnTo>
                      <a:pt x="225" y="42"/>
                    </a:lnTo>
                    <a:lnTo>
                      <a:pt x="225" y="5"/>
                    </a:lnTo>
                    <a:lnTo>
                      <a:pt x="225" y="5"/>
                    </a:lnTo>
                    <a:lnTo>
                      <a:pt x="225" y="2"/>
                    </a:lnTo>
                    <a:lnTo>
                      <a:pt x="223" y="0"/>
                    </a:lnTo>
                    <a:lnTo>
                      <a:pt x="222" y="0"/>
                    </a:lnTo>
                    <a:lnTo>
                      <a:pt x="120" y="0"/>
                    </a:lnTo>
                    <a:lnTo>
                      <a:pt x="120" y="0"/>
                    </a:lnTo>
                    <a:lnTo>
                      <a:pt x="118" y="2"/>
                    </a:lnTo>
                    <a:lnTo>
                      <a:pt x="116" y="4"/>
                    </a:lnTo>
                    <a:lnTo>
                      <a:pt x="115" y="5"/>
                    </a:lnTo>
                    <a:lnTo>
                      <a:pt x="115" y="5"/>
                    </a:lnTo>
                    <a:lnTo>
                      <a:pt x="115" y="42"/>
                    </a:lnTo>
                    <a:lnTo>
                      <a:pt x="17" y="42"/>
                    </a:lnTo>
                    <a:lnTo>
                      <a:pt x="17" y="42"/>
                    </a:lnTo>
                    <a:lnTo>
                      <a:pt x="9" y="42"/>
                    </a:lnTo>
                    <a:lnTo>
                      <a:pt x="4" y="45"/>
                    </a:lnTo>
                    <a:lnTo>
                      <a:pt x="2" y="51"/>
                    </a:lnTo>
                    <a:lnTo>
                      <a:pt x="0" y="58"/>
                    </a:lnTo>
                    <a:lnTo>
                      <a:pt x="0" y="130"/>
                    </a:lnTo>
                    <a:lnTo>
                      <a:pt x="350" y="130"/>
                    </a:lnTo>
                    <a:lnTo>
                      <a:pt x="350" y="58"/>
                    </a:lnTo>
                    <a:lnTo>
                      <a:pt x="350" y="58"/>
                    </a:lnTo>
                    <a:lnTo>
                      <a:pt x="350" y="51"/>
                    </a:lnTo>
                    <a:lnTo>
                      <a:pt x="347" y="45"/>
                    </a:lnTo>
                    <a:lnTo>
                      <a:pt x="341" y="42"/>
                    </a:lnTo>
                    <a:lnTo>
                      <a:pt x="334" y="42"/>
                    </a:lnTo>
                    <a:lnTo>
                      <a:pt x="334" y="42"/>
                    </a:lnTo>
                    <a:close/>
                    <a:moveTo>
                      <a:pt x="133" y="42"/>
                    </a:moveTo>
                    <a:lnTo>
                      <a:pt x="133" y="13"/>
                    </a:lnTo>
                    <a:lnTo>
                      <a:pt x="209" y="13"/>
                    </a:lnTo>
                    <a:lnTo>
                      <a:pt x="209" y="42"/>
                    </a:lnTo>
                    <a:lnTo>
                      <a:pt x="133" y="42"/>
                    </a:lnTo>
                    <a:close/>
                  </a:path>
                </a:pathLst>
              </a:custGeom>
              <a:grpFill/>
              <a:ln w="9525">
                <a:noFill/>
                <a:round/>
              </a:ln>
            </p:spPr>
            <p:txBody>
              <a:bodyPr anchor="t" anchorCtr="0" bIns="81280" compatLnSpc="1" lIns="162560" numCol="1" rIns="162560" tIns="81280" vert="horz" wrap="square"/>
              <a:lstStyle/>
              <a:p>
                <a:endParaRPr lang="en-US" sz="2400"/>
              </a:p>
            </p:txBody>
          </p:sp>
          <p:sp>
            <p:nvSpPr>
              <p:cNvPr id="23" name="Rectangle 98"/>
              <p:cNvSpPr>
                <a:spLocks noChangeArrowheads="1"/>
              </p:cNvSpPr>
              <p:nvPr/>
            </p:nvSpPr>
            <p:spPr bwMode="auto">
              <a:xfrm>
                <a:off x="5710062" y="1715997"/>
                <a:ext cx="45679" cy="18688"/>
              </a:xfrm>
              <a:prstGeom prst="rect">
                <a:avLst/>
              </a:prstGeom>
              <a:grpFill/>
              <a:ln w="9525">
                <a:noFill/>
                <a:miter lim="800000"/>
              </a:ln>
            </p:spPr>
            <p:txBody>
              <a:bodyPr anchor="t" anchorCtr="0" bIns="81280" compatLnSpc="1" lIns="162560" numCol="1" rIns="162560" tIns="81280" vert="horz" wrap="square"/>
              <a:lstStyle/>
              <a:p>
                <a:endParaRPr lang="en-US" sz="2400"/>
              </a:p>
            </p:txBody>
          </p:sp>
        </p:grpSp>
      </p:grpSp>
      <p:grpSp>
        <p:nvGrpSpPr>
          <p:cNvPr descr="e7d195523061f1c0deeec63e560781cfd59afb0ea006f2a87ABB68BF51EA6619813959095094C18C62A12F549504892A4AAA8C1554C6663626E05CA27F281A14E6983772AFC3FB97135759321DEA3D70145073B7709DEAFA93D9543D2964B039C506A08C8BE0AF5D04AAA5F2B154E5030577D0DE964E588E7F2BFA07B4AB6ADC8003FE6F2E51FFE3" id="24" name="组合 23"/>
          <p:cNvGrpSpPr/>
          <p:nvPr/>
        </p:nvGrpSpPr>
        <p:grpSpPr>
          <a:xfrm>
            <a:off x="7343970" y="3704507"/>
            <a:ext cx="2316969" cy="1039840"/>
            <a:chOff x="7343970" y="3719285"/>
            <a:chExt cx="2316969" cy="1039840"/>
          </a:xfrm>
          <a:solidFill>
            <a:srgbClr val="8CBF4A"/>
          </a:solidFill>
        </p:grpSpPr>
        <p:sp>
          <p:nvSpPr>
            <p:cNvPr id="25" name="Freeform 8"/>
            <p:cNvSpPr/>
            <p:nvPr/>
          </p:nvSpPr>
          <p:spPr bwMode="auto">
            <a:xfrm>
              <a:off x="7343970" y="3719285"/>
              <a:ext cx="2316969" cy="1039840"/>
            </a:xfrm>
            <a:custGeom>
              <a:gdLst>
                <a:gd fmla="*/ 75 w 467" name="T0"/>
                <a:gd fmla="*/ 125 h 131" name="T1"/>
                <a:gd fmla="*/ 5 w 467" name="T2"/>
                <a:gd fmla="*/ 18 h 131" name="T3"/>
                <a:gd fmla="*/ 14 w 467" name="T4"/>
                <a:gd fmla="*/ 0 h 131" name="T5"/>
                <a:gd fmla="*/ 382 w 467" name="T6"/>
                <a:gd fmla="*/ 0 h 131" name="T7"/>
                <a:gd fmla="*/ 392 w 467" name="T8"/>
                <a:gd fmla="*/ 6 h 131" name="T9"/>
                <a:gd fmla="*/ 462 w 467" name="T10"/>
                <a:gd fmla="*/ 113 h 131" name="T11"/>
                <a:gd fmla="*/ 453 w 467" name="T12"/>
                <a:gd fmla="*/ 131 h 131" name="T13"/>
                <a:gd fmla="*/ 85 w 467" name="T14"/>
                <a:gd fmla="*/ 131 h 131" name="T15"/>
                <a:gd fmla="*/ 75 w 467" name="T16"/>
                <a:gd fmla="*/ 125 h 13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31" w="467">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grpFill/>
            <a:ln>
              <a:noFill/>
            </a:ln>
            <a:effectLst/>
          </p:spPr>
          <p:txBody>
            <a:bodyPr anchor="t" anchorCtr="0" bIns="45719" compatLnSpc="1" lIns="91439" numCol="1" rIns="91439" tIns="45719" vert="horz" wrap="square"/>
            <a:lstStyle/>
            <a:p>
              <a:endParaRPr lang="en-US" sz="2400"/>
            </a:p>
          </p:txBody>
        </p:sp>
        <p:sp>
          <p:nvSpPr>
            <p:cNvPr id="26" name="Freeform 104"/>
            <p:cNvSpPr>
              <a:spLocks noEditPoints="1"/>
            </p:cNvSpPr>
            <p:nvPr/>
          </p:nvSpPr>
          <p:spPr bwMode="auto">
            <a:xfrm>
              <a:off x="8213200" y="3925693"/>
              <a:ext cx="578504" cy="563577"/>
            </a:xfrm>
            <a:custGeom>
              <a:cxnLst>
                <a:cxn ang="0">
                  <a:pos x="243" y="45"/>
                </a:cxn>
                <a:cxn ang="0">
                  <a:pos x="243" y="20"/>
                </a:cxn>
                <a:cxn ang="0">
                  <a:pos x="238" y="6"/>
                </a:cxn>
                <a:cxn ang="0">
                  <a:pos x="221" y="0"/>
                </a:cxn>
                <a:cxn ang="0">
                  <a:pos x="214" y="2"/>
                </a:cxn>
                <a:cxn ang="0">
                  <a:pos x="203" y="13"/>
                </a:cxn>
                <a:cxn ang="0">
                  <a:pos x="202" y="45"/>
                </a:cxn>
                <a:cxn ang="0">
                  <a:pos x="109" y="20"/>
                </a:cxn>
                <a:cxn ang="0">
                  <a:pos x="107" y="13"/>
                </a:cxn>
                <a:cxn ang="0">
                  <a:pos x="96" y="2"/>
                </a:cxn>
                <a:cxn ang="0">
                  <a:pos x="87" y="0"/>
                </a:cxn>
                <a:cxn ang="0">
                  <a:pos x="73" y="6"/>
                </a:cxn>
                <a:cxn ang="0">
                  <a:pos x="67" y="20"/>
                </a:cxn>
                <a:cxn ang="0">
                  <a:pos x="17" y="45"/>
                </a:cxn>
                <a:cxn ang="0">
                  <a:pos x="9" y="47"/>
                </a:cxn>
                <a:cxn ang="0">
                  <a:pos x="2" y="54"/>
                </a:cxn>
                <a:cxn ang="0">
                  <a:pos x="0" y="287"/>
                </a:cxn>
                <a:cxn ang="0">
                  <a:pos x="2" y="292"/>
                </a:cxn>
                <a:cxn ang="0">
                  <a:pos x="9" y="301"/>
                </a:cxn>
                <a:cxn ang="0">
                  <a:pos x="294" y="301"/>
                </a:cxn>
                <a:cxn ang="0">
                  <a:pos x="301" y="301"/>
                </a:cxn>
                <a:cxn ang="0">
                  <a:pos x="308" y="292"/>
                </a:cxn>
                <a:cxn ang="0">
                  <a:pos x="310" y="62"/>
                </a:cxn>
                <a:cxn ang="0">
                  <a:pos x="308" y="54"/>
                </a:cxn>
                <a:cxn ang="0">
                  <a:pos x="301" y="47"/>
                </a:cxn>
                <a:cxn ang="0">
                  <a:pos x="294" y="45"/>
                </a:cxn>
                <a:cxn ang="0">
                  <a:pos x="145" y="156"/>
                </a:cxn>
                <a:cxn ang="0">
                  <a:pos x="96" y="114"/>
                </a:cxn>
                <a:cxn ang="0">
                  <a:pos x="165" y="114"/>
                </a:cxn>
                <a:cxn ang="0">
                  <a:pos x="214" y="156"/>
                </a:cxn>
                <a:cxn ang="0">
                  <a:pos x="165" y="114"/>
                </a:cxn>
                <a:cxn ang="0">
                  <a:pos x="75" y="156"/>
                </a:cxn>
                <a:cxn ang="0">
                  <a:pos x="31" y="114"/>
                </a:cxn>
                <a:cxn ang="0">
                  <a:pos x="75" y="178"/>
                </a:cxn>
                <a:cxn ang="0">
                  <a:pos x="31" y="209"/>
                </a:cxn>
                <a:cxn ang="0">
                  <a:pos x="75" y="178"/>
                </a:cxn>
                <a:cxn ang="0">
                  <a:pos x="145" y="178"/>
                </a:cxn>
                <a:cxn ang="0">
                  <a:pos x="96" y="209"/>
                </a:cxn>
                <a:cxn ang="0">
                  <a:pos x="145" y="229"/>
                </a:cxn>
                <a:cxn ang="0">
                  <a:pos x="96" y="270"/>
                </a:cxn>
                <a:cxn ang="0">
                  <a:pos x="145" y="229"/>
                </a:cxn>
                <a:cxn ang="0">
                  <a:pos x="214" y="229"/>
                </a:cxn>
                <a:cxn ang="0">
                  <a:pos x="165" y="270"/>
                </a:cxn>
                <a:cxn ang="0">
                  <a:pos x="165" y="209"/>
                </a:cxn>
                <a:cxn ang="0">
                  <a:pos x="214" y="178"/>
                </a:cxn>
                <a:cxn ang="0">
                  <a:pos x="165" y="209"/>
                </a:cxn>
                <a:cxn ang="0">
                  <a:pos x="279" y="178"/>
                </a:cxn>
                <a:cxn ang="0">
                  <a:pos x="236" y="209"/>
                </a:cxn>
                <a:cxn ang="0">
                  <a:pos x="236" y="156"/>
                </a:cxn>
                <a:cxn ang="0">
                  <a:pos x="279" y="114"/>
                </a:cxn>
                <a:cxn ang="0">
                  <a:pos x="236" y="156"/>
                </a:cxn>
                <a:cxn ang="0">
                  <a:pos x="75" y="229"/>
                </a:cxn>
                <a:cxn ang="0">
                  <a:pos x="31" y="270"/>
                </a:cxn>
                <a:cxn ang="0">
                  <a:pos x="236" y="270"/>
                </a:cxn>
                <a:cxn ang="0">
                  <a:pos x="279" y="229"/>
                </a:cxn>
                <a:cxn ang="0">
                  <a:pos x="236" y="270"/>
                </a:cxn>
              </a:cxnLst>
              <a:rect b="b" l="0" r="r" t="0"/>
              <a:pathLst>
                <a:path h="301" w="310">
                  <a:moveTo>
                    <a:pt x="294" y="45"/>
                  </a:moveTo>
                  <a:lnTo>
                    <a:pt x="243" y="45"/>
                  </a:lnTo>
                  <a:lnTo>
                    <a:pt x="243" y="20"/>
                  </a:lnTo>
                  <a:lnTo>
                    <a:pt x="243" y="20"/>
                  </a:lnTo>
                  <a:lnTo>
                    <a:pt x="241" y="13"/>
                  </a:lnTo>
                  <a:lnTo>
                    <a:pt x="238" y="6"/>
                  </a:lnTo>
                  <a:lnTo>
                    <a:pt x="231" y="2"/>
                  </a:lnTo>
                  <a:lnTo>
                    <a:pt x="221" y="0"/>
                  </a:lnTo>
                  <a:lnTo>
                    <a:pt x="221" y="0"/>
                  </a:lnTo>
                  <a:lnTo>
                    <a:pt x="214" y="2"/>
                  </a:lnTo>
                  <a:lnTo>
                    <a:pt x="207" y="6"/>
                  </a:lnTo>
                  <a:lnTo>
                    <a:pt x="203" y="13"/>
                  </a:lnTo>
                  <a:lnTo>
                    <a:pt x="202" y="20"/>
                  </a:lnTo>
                  <a:lnTo>
                    <a:pt x="202" y="45"/>
                  </a:lnTo>
                  <a:lnTo>
                    <a:pt x="109" y="45"/>
                  </a:lnTo>
                  <a:lnTo>
                    <a:pt x="109" y="20"/>
                  </a:lnTo>
                  <a:lnTo>
                    <a:pt x="109" y="20"/>
                  </a:lnTo>
                  <a:lnTo>
                    <a:pt x="107" y="13"/>
                  </a:lnTo>
                  <a:lnTo>
                    <a:pt x="102" y="6"/>
                  </a:lnTo>
                  <a:lnTo>
                    <a:pt x="96" y="2"/>
                  </a:lnTo>
                  <a:lnTo>
                    <a:pt x="87" y="0"/>
                  </a:lnTo>
                  <a:lnTo>
                    <a:pt x="87" y="0"/>
                  </a:lnTo>
                  <a:lnTo>
                    <a:pt x="80" y="2"/>
                  </a:lnTo>
                  <a:lnTo>
                    <a:pt x="73" y="6"/>
                  </a:lnTo>
                  <a:lnTo>
                    <a:pt x="69" y="13"/>
                  </a:lnTo>
                  <a:lnTo>
                    <a:pt x="67" y="20"/>
                  </a:lnTo>
                  <a:lnTo>
                    <a:pt x="67" y="45"/>
                  </a:lnTo>
                  <a:lnTo>
                    <a:pt x="17" y="45"/>
                  </a:lnTo>
                  <a:lnTo>
                    <a:pt x="17" y="45"/>
                  </a:lnTo>
                  <a:lnTo>
                    <a:pt x="9" y="47"/>
                  </a:lnTo>
                  <a:lnTo>
                    <a:pt x="4" y="51"/>
                  </a:lnTo>
                  <a:lnTo>
                    <a:pt x="2" y="54"/>
                  </a:lnTo>
                  <a:lnTo>
                    <a:pt x="0" y="62"/>
                  </a:lnTo>
                  <a:lnTo>
                    <a:pt x="0" y="287"/>
                  </a:lnTo>
                  <a:lnTo>
                    <a:pt x="0" y="287"/>
                  </a:lnTo>
                  <a:lnTo>
                    <a:pt x="2" y="292"/>
                  </a:lnTo>
                  <a:lnTo>
                    <a:pt x="4" y="297"/>
                  </a:lnTo>
                  <a:lnTo>
                    <a:pt x="9" y="301"/>
                  </a:lnTo>
                  <a:lnTo>
                    <a:pt x="17" y="301"/>
                  </a:lnTo>
                  <a:lnTo>
                    <a:pt x="294" y="301"/>
                  </a:lnTo>
                  <a:lnTo>
                    <a:pt x="294" y="301"/>
                  </a:lnTo>
                  <a:lnTo>
                    <a:pt x="301" y="301"/>
                  </a:lnTo>
                  <a:lnTo>
                    <a:pt x="305" y="297"/>
                  </a:lnTo>
                  <a:lnTo>
                    <a:pt x="308" y="292"/>
                  </a:lnTo>
                  <a:lnTo>
                    <a:pt x="310" y="287"/>
                  </a:lnTo>
                  <a:lnTo>
                    <a:pt x="310" y="62"/>
                  </a:lnTo>
                  <a:lnTo>
                    <a:pt x="310" y="62"/>
                  </a:lnTo>
                  <a:lnTo>
                    <a:pt x="308" y="54"/>
                  </a:lnTo>
                  <a:lnTo>
                    <a:pt x="305" y="51"/>
                  </a:lnTo>
                  <a:lnTo>
                    <a:pt x="301" y="47"/>
                  </a:lnTo>
                  <a:lnTo>
                    <a:pt x="294" y="45"/>
                  </a:lnTo>
                  <a:lnTo>
                    <a:pt x="294" y="45"/>
                  </a:lnTo>
                  <a:close/>
                  <a:moveTo>
                    <a:pt x="145" y="114"/>
                  </a:moveTo>
                  <a:lnTo>
                    <a:pt x="145" y="156"/>
                  </a:lnTo>
                  <a:lnTo>
                    <a:pt x="96" y="156"/>
                  </a:lnTo>
                  <a:lnTo>
                    <a:pt x="96" y="114"/>
                  </a:lnTo>
                  <a:lnTo>
                    <a:pt x="145" y="114"/>
                  </a:lnTo>
                  <a:close/>
                  <a:moveTo>
                    <a:pt x="165" y="114"/>
                  </a:moveTo>
                  <a:lnTo>
                    <a:pt x="214" y="114"/>
                  </a:lnTo>
                  <a:lnTo>
                    <a:pt x="214" y="156"/>
                  </a:lnTo>
                  <a:lnTo>
                    <a:pt x="165" y="156"/>
                  </a:lnTo>
                  <a:lnTo>
                    <a:pt x="165" y="114"/>
                  </a:lnTo>
                  <a:close/>
                  <a:moveTo>
                    <a:pt x="75" y="114"/>
                  </a:moveTo>
                  <a:lnTo>
                    <a:pt x="75" y="156"/>
                  </a:lnTo>
                  <a:lnTo>
                    <a:pt x="31" y="156"/>
                  </a:lnTo>
                  <a:lnTo>
                    <a:pt x="31" y="114"/>
                  </a:lnTo>
                  <a:lnTo>
                    <a:pt x="75" y="114"/>
                  </a:lnTo>
                  <a:close/>
                  <a:moveTo>
                    <a:pt x="75" y="178"/>
                  </a:moveTo>
                  <a:lnTo>
                    <a:pt x="75" y="209"/>
                  </a:lnTo>
                  <a:lnTo>
                    <a:pt x="31" y="209"/>
                  </a:lnTo>
                  <a:lnTo>
                    <a:pt x="31" y="178"/>
                  </a:lnTo>
                  <a:lnTo>
                    <a:pt x="75" y="178"/>
                  </a:lnTo>
                  <a:close/>
                  <a:moveTo>
                    <a:pt x="96" y="178"/>
                  </a:moveTo>
                  <a:lnTo>
                    <a:pt x="145" y="178"/>
                  </a:lnTo>
                  <a:lnTo>
                    <a:pt x="145" y="209"/>
                  </a:lnTo>
                  <a:lnTo>
                    <a:pt x="96" y="209"/>
                  </a:lnTo>
                  <a:lnTo>
                    <a:pt x="96" y="178"/>
                  </a:lnTo>
                  <a:close/>
                  <a:moveTo>
                    <a:pt x="145" y="229"/>
                  </a:moveTo>
                  <a:lnTo>
                    <a:pt x="145" y="270"/>
                  </a:lnTo>
                  <a:lnTo>
                    <a:pt x="96" y="270"/>
                  </a:lnTo>
                  <a:lnTo>
                    <a:pt x="96" y="229"/>
                  </a:lnTo>
                  <a:lnTo>
                    <a:pt x="145" y="229"/>
                  </a:lnTo>
                  <a:close/>
                  <a:moveTo>
                    <a:pt x="165" y="229"/>
                  </a:moveTo>
                  <a:lnTo>
                    <a:pt x="214" y="229"/>
                  </a:lnTo>
                  <a:lnTo>
                    <a:pt x="214" y="270"/>
                  </a:lnTo>
                  <a:lnTo>
                    <a:pt x="165" y="270"/>
                  </a:lnTo>
                  <a:lnTo>
                    <a:pt x="165" y="229"/>
                  </a:lnTo>
                  <a:close/>
                  <a:moveTo>
                    <a:pt x="165" y="209"/>
                  </a:moveTo>
                  <a:lnTo>
                    <a:pt x="165" y="178"/>
                  </a:lnTo>
                  <a:lnTo>
                    <a:pt x="214" y="178"/>
                  </a:lnTo>
                  <a:lnTo>
                    <a:pt x="214" y="209"/>
                  </a:lnTo>
                  <a:lnTo>
                    <a:pt x="165" y="209"/>
                  </a:lnTo>
                  <a:close/>
                  <a:moveTo>
                    <a:pt x="236" y="178"/>
                  </a:moveTo>
                  <a:lnTo>
                    <a:pt x="279" y="178"/>
                  </a:lnTo>
                  <a:lnTo>
                    <a:pt x="279" y="209"/>
                  </a:lnTo>
                  <a:lnTo>
                    <a:pt x="236" y="209"/>
                  </a:lnTo>
                  <a:lnTo>
                    <a:pt x="236" y="178"/>
                  </a:lnTo>
                  <a:close/>
                  <a:moveTo>
                    <a:pt x="236" y="156"/>
                  </a:moveTo>
                  <a:lnTo>
                    <a:pt x="236" y="114"/>
                  </a:lnTo>
                  <a:lnTo>
                    <a:pt x="279" y="114"/>
                  </a:lnTo>
                  <a:lnTo>
                    <a:pt x="279" y="156"/>
                  </a:lnTo>
                  <a:lnTo>
                    <a:pt x="236" y="156"/>
                  </a:lnTo>
                  <a:close/>
                  <a:moveTo>
                    <a:pt x="31" y="229"/>
                  </a:moveTo>
                  <a:lnTo>
                    <a:pt x="75" y="229"/>
                  </a:lnTo>
                  <a:lnTo>
                    <a:pt x="75" y="270"/>
                  </a:lnTo>
                  <a:lnTo>
                    <a:pt x="31" y="270"/>
                  </a:lnTo>
                  <a:lnTo>
                    <a:pt x="31" y="229"/>
                  </a:lnTo>
                  <a:close/>
                  <a:moveTo>
                    <a:pt x="236" y="270"/>
                  </a:moveTo>
                  <a:lnTo>
                    <a:pt x="236" y="229"/>
                  </a:lnTo>
                  <a:lnTo>
                    <a:pt x="279" y="229"/>
                  </a:lnTo>
                  <a:lnTo>
                    <a:pt x="279" y="270"/>
                  </a:lnTo>
                  <a:lnTo>
                    <a:pt x="236" y="270"/>
                  </a:lnTo>
                  <a:close/>
                </a:path>
              </a:pathLst>
            </a:custGeom>
            <a:grpFill/>
            <a:ln w="9525">
              <a:noFill/>
              <a:round/>
            </a:ln>
          </p:spPr>
          <p:txBody>
            <a:bodyPr anchor="t" anchorCtr="0" bIns="60959" compatLnSpc="1" lIns="121917" numCol="1" rIns="121917" tIns="60959" vert="horz" wrap="square"/>
            <a:lstStyle/>
            <a:p>
              <a:endParaRPr lang="en-US" sz="2400"/>
            </a:p>
          </p:txBody>
        </p:sp>
      </p:grpSp>
      <p:grpSp>
        <p:nvGrpSpPr>
          <p:cNvPr descr="e7d195523061f1c0deeec63e560781cfd59afb0ea006f2a87ABB68BF51EA6619813959095094C18C62A12F549504892A4AAA8C1554C6663626E05CA27F281A14E6983772AFC3FB97135759321DEA3D70145073B7709DEAFA93D9543D2964B039C506A08C8BE0AF5D04AAA5F2B154E5030577D0DE964E588E7F2BFA07B4AB6ADC8003FE6F2E51FFE3" id="27" name="组合 26"/>
          <p:cNvGrpSpPr/>
          <p:nvPr/>
        </p:nvGrpSpPr>
        <p:grpSpPr>
          <a:xfrm>
            <a:off x="390963" y="3704507"/>
            <a:ext cx="2316969" cy="1039840"/>
            <a:chOff x="390963" y="3719285"/>
            <a:chExt cx="2316969" cy="1039840"/>
          </a:xfrm>
          <a:solidFill>
            <a:srgbClr val="F69F95"/>
          </a:solidFill>
        </p:grpSpPr>
        <p:sp>
          <p:nvSpPr>
            <p:cNvPr id="28" name="Freeform 5"/>
            <p:cNvSpPr/>
            <p:nvPr/>
          </p:nvSpPr>
          <p:spPr bwMode="auto">
            <a:xfrm>
              <a:off x="390963" y="3719285"/>
              <a:ext cx="2316969" cy="1039840"/>
            </a:xfrm>
            <a:custGeom>
              <a:gdLst>
                <a:gd fmla="*/ 75 w 467" name="T0"/>
                <a:gd fmla="*/ 125 h 131" name="T1"/>
                <a:gd fmla="*/ 5 w 467" name="T2"/>
                <a:gd fmla="*/ 18 h 131" name="T3"/>
                <a:gd fmla="*/ 14 w 467" name="T4"/>
                <a:gd fmla="*/ 0 h 131" name="T5"/>
                <a:gd fmla="*/ 382 w 467" name="T6"/>
                <a:gd fmla="*/ 0 h 131" name="T7"/>
                <a:gd fmla="*/ 392 w 467" name="T8"/>
                <a:gd fmla="*/ 6 h 131" name="T9"/>
                <a:gd fmla="*/ 462 w 467" name="T10"/>
                <a:gd fmla="*/ 113 h 131" name="T11"/>
                <a:gd fmla="*/ 453 w 467" name="T12"/>
                <a:gd fmla="*/ 131 h 131" name="T13"/>
                <a:gd fmla="*/ 85 w 467" name="T14"/>
                <a:gd fmla="*/ 131 h 131" name="T15"/>
                <a:gd fmla="*/ 75 w 467" name="T16"/>
                <a:gd fmla="*/ 125 h 13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31" w="467">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grpFill/>
            <a:ln>
              <a:noFill/>
            </a:ln>
            <a:effectLst/>
          </p:spPr>
          <p:txBody>
            <a:bodyPr anchor="t" anchorCtr="0" bIns="45719" compatLnSpc="1" lIns="91439" numCol="1" rIns="91439" tIns="45719" vert="horz" wrap="square"/>
            <a:lstStyle/>
            <a:p>
              <a:pPr algn="ctr"/>
              <a:endParaRPr lang="en-US" sz="2400"/>
            </a:p>
          </p:txBody>
        </p:sp>
        <p:grpSp>
          <p:nvGrpSpPr>
            <p:cNvPr id="29" name="Group 40"/>
            <p:cNvGrpSpPr/>
            <p:nvPr/>
          </p:nvGrpSpPr>
          <p:grpSpPr>
            <a:xfrm>
              <a:off x="1212724" y="3976077"/>
              <a:ext cx="684405" cy="539203"/>
              <a:chOff x="1058564" y="1781841"/>
              <a:chExt cx="649993" cy="512092"/>
            </a:xfrm>
            <a:grpFill/>
          </p:grpSpPr>
          <p:sp>
            <p:nvSpPr>
              <p:cNvPr id="30" name="Freeform 31"/>
              <p:cNvSpPr/>
              <p:nvPr/>
            </p:nvSpPr>
            <p:spPr bwMode="auto">
              <a:xfrm>
                <a:off x="1058564" y="1823776"/>
                <a:ext cx="457253" cy="470157"/>
              </a:xfrm>
              <a:custGeom>
                <a:gdLst>
                  <a:gd fmla="*/ 191 w 240" name="T0"/>
                  <a:gd fmla="*/ 0 h 247" name="T1"/>
                  <a:gd fmla="*/ 49 w 240" name="T2"/>
                  <a:gd fmla="*/ 0 h 247" name="T3"/>
                  <a:gd fmla="*/ 0 w 240" name="T4"/>
                  <a:gd fmla="*/ 49 h 247" name="T5"/>
                  <a:gd fmla="*/ 0 w 240" name="T6"/>
                  <a:gd fmla="*/ 129 h 247" name="T7"/>
                  <a:gd fmla="*/ 49 w 240" name="T8"/>
                  <a:gd fmla="*/ 178 h 247" name="T9"/>
                  <a:gd fmla="*/ 57 w 240" name="T10"/>
                  <a:gd fmla="*/ 178 h 247" name="T11"/>
                  <a:gd fmla="*/ 32 w 240" name="T12"/>
                  <a:gd fmla="*/ 245 h 247" name="T13"/>
                  <a:gd fmla="*/ 121 w 240" name="T14"/>
                  <a:gd fmla="*/ 178 h 247" name="T15"/>
                  <a:gd fmla="*/ 191 w 240" name="T16"/>
                  <a:gd fmla="*/ 178 h 247" name="T17"/>
                  <a:gd fmla="*/ 240 w 240" name="T18"/>
                  <a:gd fmla="*/ 129 h 247" name="T19"/>
                  <a:gd fmla="*/ 240 w 240" name="T20"/>
                  <a:gd fmla="*/ 49 h 247" name="T21"/>
                  <a:gd fmla="*/ 191 w 240" name="T22"/>
                  <a:gd fmla="*/ 0 h 247"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46" w="240">
                    <a:moveTo>
                      <a:pt x="191" y="0"/>
                    </a:moveTo>
                    <a:cubicBezTo>
                      <a:pt x="49" y="0"/>
                      <a:pt x="49" y="0"/>
                      <a:pt x="49" y="0"/>
                    </a:cubicBezTo>
                    <a:cubicBezTo>
                      <a:pt x="22" y="0"/>
                      <a:pt x="0" y="22"/>
                      <a:pt x="0" y="49"/>
                    </a:cubicBezTo>
                    <a:cubicBezTo>
                      <a:pt x="0" y="129"/>
                      <a:pt x="0" y="129"/>
                      <a:pt x="0" y="129"/>
                    </a:cubicBezTo>
                    <a:cubicBezTo>
                      <a:pt x="0" y="156"/>
                      <a:pt x="22" y="178"/>
                      <a:pt x="49" y="178"/>
                    </a:cubicBezTo>
                    <a:cubicBezTo>
                      <a:pt x="57" y="178"/>
                      <a:pt x="57" y="178"/>
                      <a:pt x="57" y="178"/>
                    </a:cubicBezTo>
                    <a:cubicBezTo>
                      <a:pt x="49" y="198"/>
                      <a:pt x="31" y="247"/>
                      <a:pt x="32" y="245"/>
                    </a:cubicBezTo>
                    <a:cubicBezTo>
                      <a:pt x="32" y="244"/>
                      <a:pt x="97" y="196"/>
                      <a:pt x="121" y="178"/>
                    </a:cubicBezTo>
                    <a:cubicBezTo>
                      <a:pt x="191" y="178"/>
                      <a:pt x="191" y="178"/>
                      <a:pt x="191" y="178"/>
                    </a:cubicBezTo>
                    <a:cubicBezTo>
                      <a:pt x="218" y="178"/>
                      <a:pt x="240" y="156"/>
                      <a:pt x="240" y="129"/>
                    </a:cubicBezTo>
                    <a:cubicBezTo>
                      <a:pt x="240" y="49"/>
                      <a:pt x="240" y="49"/>
                      <a:pt x="240" y="49"/>
                    </a:cubicBezTo>
                    <a:cubicBezTo>
                      <a:pt x="240" y="22"/>
                      <a:pt x="218" y="0"/>
                      <a:pt x="191" y="0"/>
                    </a:cubicBezTo>
                    <a:close/>
                  </a:path>
                </a:pathLst>
              </a:custGeom>
              <a:grpFill/>
              <a:ln>
                <a:noFill/>
              </a:ln>
              <a:extLst>
                <a:ext uri="{91240B29-F687-4F45-9708-019B960494DF}">
                  <a14:hiddenLine w="9525">
                    <a:solidFill>
                      <a:srgbClr val="000000"/>
                    </a:solidFill>
                    <a:round/>
                  </a14:hiddenLine>
                </a:ext>
              </a:extLst>
            </p:spPr>
            <p:txBody>
              <a:bodyPr anchor="t" anchorCtr="0" bIns="81280" compatLnSpc="1" lIns="162560" numCol="1" rIns="162560" tIns="81280" vert="horz" wrap="square"/>
              <a:lstStyle/>
              <a:p>
                <a:endParaRPr lang="en-US" sz="2400"/>
              </a:p>
            </p:txBody>
          </p:sp>
          <p:sp>
            <p:nvSpPr>
              <p:cNvPr id="31" name="Freeform 32"/>
              <p:cNvSpPr/>
              <p:nvPr/>
            </p:nvSpPr>
            <p:spPr bwMode="auto">
              <a:xfrm>
                <a:off x="1378722" y="1781841"/>
                <a:ext cx="329835" cy="384674"/>
              </a:xfrm>
              <a:custGeom>
                <a:gdLst>
                  <a:gd fmla="*/ 133 w 173" name="T0"/>
                  <a:gd fmla="*/ 0 h 202" name="T1"/>
                  <a:gd fmla="*/ 18 w 173" name="T2"/>
                  <a:gd fmla="*/ 0 h 202" name="T3"/>
                  <a:gd fmla="*/ 0 w 173" name="T4"/>
                  <a:gd fmla="*/ 5 h 202" name="T5"/>
                  <a:gd fmla="*/ 33 w 173" name="T6"/>
                  <a:gd fmla="*/ 5 h 202" name="T7"/>
                  <a:gd fmla="*/ 89 w 173" name="T8"/>
                  <a:gd fmla="*/ 61 h 202" name="T9"/>
                  <a:gd fmla="*/ 89 w 173" name="T10"/>
                  <a:gd fmla="*/ 151 h 202" name="T11"/>
                  <a:gd fmla="*/ 89 w 173" name="T12"/>
                  <a:gd fmla="*/ 156 h 202" name="T13"/>
                  <a:gd fmla="*/ 148 w 173" name="T14"/>
                  <a:gd fmla="*/ 201 h 202" name="T15"/>
                  <a:gd fmla="*/ 127 w 173" name="T16"/>
                  <a:gd fmla="*/ 145 h 202" name="T17"/>
                  <a:gd fmla="*/ 133 w 173" name="T18"/>
                  <a:gd fmla="*/ 145 h 202" name="T19"/>
                  <a:gd fmla="*/ 173 w 173" name="T20"/>
                  <a:gd fmla="*/ 105 h 202" name="T21"/>
                  <a:gd fmla="*/ 173 w 173" name="T22"/>
                  <a:gd fmla="*/ 41 h 202" name="T23"/>
                  <a:gd fmla="*/ 133 w 173" name="T24"/>
                  <a:gd fmla="*/ 0 h 202"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01" w="173">
                    <a:moveTo>
                      <a:pt x="133" y="0"/>
                    </a:moveTo>
                    <a:cubicBezTo>
                      <a:pt x="18" y="0"/>
                      <a:pt x="18" y="0"/>
                      <a:pt x="18" y="0"/>
                    </a:cubicBezTo>
                    <a:cubicBezTo>
                      <a:pt x="11" y="0"/>
                      <a:pt x="5" y="2"/>
                      <a:pt x="0" y="5"/>
                    </a:cubicBezTo>
                    <a:cubicBezTo>
                      <a:pt x="33" y="5"/>
                      <a:pt x="33" y="5"/>
                      <a:pt x="33" y="5"/>
                    </a:cubicBezTo>
                    <a:cubicBezTo>
                      <a:pt x="64" y="5"/>
                      <a:pt x="89" y="30"/>
                      <a:pt x="89" y="61"/>
                    </a:cubicBezTo>
                    <a:cubicBezTo>
                      <a:pt x="89" y="151"/>
                      <a:pt x="89" y="151"/>
                      <a:pt x="89" y="151"/>
                    </a:cubicBezTo>
                    <a:cubicBezTo>
                      <a:pt x="89" y="153"/>
                      <a:pt x="89" y="154"/>
                      <a:pt x="89" y="156"/>
                    </a:cubicBezTo>
                    <a:cubicBezTo>
                      <a:pt x="113" y="174"/>
                      <a:pt x="148" y="200"/>
                      <a:pt x="148" y="201"/>
                    </a:cubicBezTo>
                    <a:cubicBezTo>
                      <a:pt x="148" y="202"/>
                      <a:pt x="133" y="162"/>
                      <a:pt x="127" y="145"/>
                    </a:cubicBezTo>
                    <a:cubicBezTo>
                      <a:pt x="133" y="145"/>
                      <a:pt x="133" y="145"/>
                      <a:pt x="133" y="145"/>
                    </a:cubicBezTo>
                    <a:cubicBezTo>
                      <a:pt x="155" y="145"/>
                      <a:pt x="173" y="127"/>
                      <a:pt x="173" y="105"/>
                    </a:cubicBezTo>
                    <a:cubicBezTo>
                      <a:pt x="173" y="41"/>
                      <a:pt x="173" y="41"/>
                      <a:pt x="173" y="41"/>
                    </a:cubicBezTo>
                    <a:cubicBezTo>
                      <a:pt x="173" y="18"/>
                      <a:pt x="155" y="0"/>
                      <a:pt x="133" y="0"/>
                    </a:cubicBezTo>
                    <a:close/>
                  </a:path>
                </a:pathLst>
              </a:custGeom>
              <a:grpFill/>
              <a:ln>
                <a:noFill/>
              </a:ln>
              <a:extLst>
                <a:ext uri="{91240B29-F687-4F45-9708-019B960494DF}">
                  <a14:hiddenLine w="9525">
                    <a:solidFill>
                      <a:srgbClr val="000000"/>
                    </a:solidFill>
                    <a:round/>
                  </a14:hiddenLine>
                </a:ext>
              </a:extLst>
            </p:spPr>
            <p:txBody>
              <a:bodyPr anchor="t" anchorCtr="0" bIns="81280" compatLnSpc="1" lIns="162560" numCol="1" rIns="162560" tIns="81280" vert="horz" wrap="square"/>
              <a:lstStyle/>
              <a:p>
                <a:endParaRPr lang="en-US" sz="2400"/>
              </a:p>
            </p:txBody>
          </p:sp>
        </p:grpSp>
      </p:grpSp>
      <p:grpSp>
        <p:nvGrpSpPr>
          <p:cNvPr descr="e7d195523061f1c0deeec63e560781cfd59afb0ea006f2a87ABB68BF51EA6619813959095094C18C62A12F549504892A4AAA8C1554C6663626E05CA27F281A14E6983772AFC3FB97135759321DEA3D70145073B7709DEAFA93D9543D2964B039C506A08C8BE0AF5D04AAA5F2B154E5030577D0DE964E588E7F2BFA07B4AB6ADC8003FE6F2E51FFE3" id="32" name="组合 31"/>
          <p:cNvGrpSpPr/>
          <p:nvPr/>
        </p:nvGrpSpPr>
        <p:grpSpPr>
          <a:xfrm>
            <a:off x="9660939" y="3704507"/>
            <a:ext cx="2316969" cy="1039840"/>
            <a:chOff x="9660939" y="3719285"/>
            <a:chExt cx="2316969" cy="1039840"/>
          </a:xfrm>
          <a:solidFill>
            <a:srgbClr val="F69F95"/>
          </a:solidFill>
        </p:grpSpPr>
        <p:sp>
          <p:nvSpPr>
            <p:cNvPr id="33" name="Freeform 9"/>
            <p:cNvSpPr/>
            <p:nvPr/>
          </p:nvSpPr>
          <p:spPr bwMode="auto">
            <a:xfrm>
              <a:off x="9660939" y="3719285"/>
              <a:ext cx="2316969" cy="1039840"/>
            </a:xfrm>
            <a:custGeom>
              <a:gdLst>
                <a:gd fmla="*/ 75 w 467" name="T0"/>
                <a:gd fmla="*/ 125 h 131" name="T1"/>
                <a:gd fmla="*/ 5 w 467" name="T2"/>
                <a:gd fmla="*/ 18 h 131" name="T3"/>
                <a:gd fmla="*/ 14 w 467" name="T4"/>
                <a:gd fmla="*/ 0 h 131" name="T5"/>
                <a:gd fmla="*/ 382 w 467" name="T6"/>
                <a:gd fmla="*/ 0 h 131" name="T7"/>
                <a:gd fmla="*/ 392 w 467" name="T8"/>
                <a:gd fmla="*/ 6 h 131" name="T9"/>
                <a:gd fmla="*/ 462 w 467" name="T10"/>
                <a:gd fmla="*/ 113 h 131" name="T11"/>
                <a:gd fmla="*/ 453 w 467" name="T12"/>
                <a:gd fmla="*/ 131 h 131" name="T13"/>
                <a:gd fmla="*/ 85 w 467" name="T14"/>
                <a:gd fmla="*/ 131 h 131" name="T15"/>
                <a:gd fmla="*/ 75 w 467" name="T16"/>
                <a:gd fmla="*/ 125 h 13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31" w="467">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grpFill/>
            <a:ln>
              <a:noFill/>
            </a:ln>
            <a:effectLst/>
          </p:spPr>
          <p:txBody>
            <a:bodyPr anchor="t" anchorCtr="0" bIns="45719" compatLnSpc="1" lIns="91439" numCol="1" rIns="91439" tIns="45719" vert="horz" wrap="square"/>
            <a:lstStyle/>
            <a:p>
              <a:endParaRPr lang="en-US" sz="2400"/>
            </a:p>
          </p:txBody>
        </p:sp>
        <p:sp>
          <p:nvSpPr>
            <p:cNvPr id="34" name="Freeform 147"/>
            <p:cNvSpPr>
              <a:spLocks noEditPoints="1"/>
            </p:cNvSpPr>
            <p:nvPr/>
          </p:nvSpPr>
          <p:spPr bwMode="auto">
            <a:xfrm>
              <a:off x="10632760" y="3883803"/>
              <a:ext cx="373320" cy="589591"/>
            </a:xfrm>
            <a:custGeom>
              <a:gdLst>
                <a:gd fmla="*/ 57 w 67" name="T0"/>
                <a:gd fmla="*/ 10 h 106" name="T1"/>
                <a:gd fmla="*/ 62 w 67" name="T2"/>
                <a:gd fmla="*/ 51 h 106" name="T3"/>
                <a:gd fmla="*/ 51 w 67" name="T4"/>
                <a:gd fmla="*/ 66 h 106" name="T5"/>
                <a:gd fmla="*/ 55 w 67" name="T6"/>
                <a:gd fmla="*/ 65 h 106" name="T7"/>
                <a:gd fmla="*/ 57 w 67" name="T8"/>
                <a:gd fmla="*/ 73 h 106" name="T9"/>
                <a:gd fmla="*/ 56 w 67" name="T10"/>
                <a:gd fmla="*/ 80 h 106" name="T11"/>
                <a:gd fmla="*/ 57 w 67" name="T12"/>
                <a:gd fmla="*/ 86 h 106" name="T13"/>
                <a:gd fmla="*/ 55 w 67" name="T14"/>
                <a:gd fmla="*/ 93 h 106" name="T15"/>
                <a:gd fmla="*/ 15 w 67" name="T16"/>
                <a:gd fmla="*/ 97 h 106" name="T17"/>
                <a:gd fmla="*/ 12 w 67" name="T18"/>
                <a:gd fmla="*/ 95 h 106" name="T19"/>
                <a:gd fmla="*/ 12 w 67" name="T20"/>
                <a:gd fmla="*/ 83 h 106" name="T21"/>
                <a:gd fmla="*/ 12 w 67" name="T22"/>
                <a:gd fmla="*/ 82 h 106" name="T23"/>
                <a:gd fmla="*/ 12 w 67" name="T24"/>
                <a:gd fmla="*/ 71 h 106" name="T25"/>
                <a:gd fmla="*/ 15 w 67" name="T26"/>
                <a:gd fmla="*/ 69 h 106" name="T27"/>
                <a:gd fmla="*/ 16 w 67" name="T28"/>
                <a:gd fmla="*/ 63 h 106" name="T29"/>
                <a:gd fmla="*/ 0 w 67" name="T30"/>
                <a:gd fmla="*/ 34 h 106" name="T31"/>
                <a:gd fmla="*/ 33 w 67" name="T32"/>
                <a:gd fmla="*/ 0 h 106" name="T33"/>
                <a:gd fmla="*/ 28 w 67" name="T34"/>
                <a:gd fmla="*/ 41 h 106" name="T35"/>
                <a:gd fmla="*/ 30 w 67" name="T36"/>
                <a:gd fmla="*/ 39 h 106" name="T37"/>
                <a:gd fmla="*/ 33 w 67" name="T38"/>
                <a:gd fmla="*/ 41 h 106" name="T39"/>
                <a:gd fmla="*/ 36 w 67" name="T40"/>
                <a:gd fmla="*/ 39 h 106" name="T41"/>
                <a:gd fmla="*/ 39 w 67" name="T42"/>
                <a:gd fmla="*/ 41 h 106" name="T43"/>
                <a:gd fmla="*/ 43 w 67" name="T44"/>
                <a:gd fmla="*/ 38 h 106" name="T45"/>
                <a:gd fmla="*/ 39 w 67" name="T46"/>
                <a:gd fmla="*/ 52 h 106" name="T47"/>
                <a:gd fmla="*/ 44 w 67" name="T48"/>
                <a:gd fmla="*/ 66 h 106" name="T49"/>
                <a:gd fmla="*/ 44 w 67" name="T50"/>
                <a:gd fmla="*/ 58 h 106" name="T51"/>
                <a:gd fmla="*/ 56 w 67" name="T52"/>
                <a:gd fmla="*/ 47 h 106" name="T53"/>
                <a:gd fmla="*/ 52 w 67" name="T54"/>
                <a:gd fmla="*/ 15 h 106" name="T55"/>
                <a:gd fmla="*/ 15 w 67" name="T56"/>
                <a:gd fmla="*/ 15 h 106" name="T57"/>
                <a:gd fmla="*/ 11 w 67" name="T58"/>
                <a:gd fmla="*/ 48 h 106" name="T59"/>
                <a:gd fmla="*/ 23 w 67" name="T60"/>
                <a:gd fmla="*/ 59 h 106" name="T61"/>
                <a:gd fmla="*/ 23 w 67" name="T62"/>
                <a:gd fmla="*/ 67 h 106" name="T63"/>
                <a:gd fmla="*/ 29 w 67" name="T64"/>
                <a:gd fmla="*/ 52 h 106" name="T65"/>
                <a:gd fmla="*/ 25 w 67" name="T66"/>
                <a:gd fmla="*/ 38 h 106" name="T67"/>
                <a:gd fmla="*/ 40 w 67" name="T68"/>
                <a:gd fmla="*/ 43 h 106" name="T69"/>
                <a:gd fmla="*/ 36 w 67" name="T70"/>
                <a:gd fmla="*/ 42 h 106" name="T71"/>
                <a:gd fmla="*/ 30 w 67" name="T72"/>
                <a:gd fmla="*/ 42 h 106" name="T73"/>
                <a:gd fmla="*/ 27 w 67" name="T74"/>
                <a:gd fmla="*/ 42 h 106" name="T75"/>
                <a:gd fmla="*/ 32 w 67" name="T76"/>
                <a:gd fmla="*/ 51 h 106" name="T77"/>
                <a:gd fmla="*/ 32 w 67" name="T78"/>
                <a:gd fmla="*/ 67 h 106" name="T79"/>
                <a:gd fmla="*/ 35 w 67" name="T80"/>
                <a:gd fmla="*/ 51 h 106" name="T81"/>
                <a:gd fmla="*/ 35 w 67" name="T82"/>
                <a:gd fmla="*/ 50 h 106" name="T83"/>
                <a:gd fmla="*/ 43 w 67" name="T84"/>
                <a:gd fmla="*/ 96 h 106" name="T85"/>
                <a:gd fmla="*/ 34 w 67" name="T86"/>
                <a:gd fmla="*/ 106 h 106" name="T87"/>
                <a:gd fmla="*/ 43 w 67" name="T88"/>
                <a:gd fmla="*/ 96 h 106" name="T89"/>
                <a:gd fmla="*/ 17 w 67" name="T90"/>
                <a:gd fmla="*/ 88 h 106" name="T91"/>
                <a:gd fmla="*/ 17 w 67" name="T92"/>
                <a:gd fmla="*/ 90 h 106" name="T93"/>
                <a:gd fmla="*/ 50 w 67" name="T94"/>
                <a:gd fmla="*/ 86 h 106" name="T95"/>
                <a:gd fmla="*/ 50 w 67" name="T96"/>
                <a:gd fmla="*/ 73 h 106" name="T97"/>
                <a:gd fmla="*/ 17 w 67" name="T98"/>
                <a:gd fmla="*/ 77 h 106" name="T99"/>
                <a:gd fmla="*/ 50 w 67" name="T100"/>
                <a:gd fmla="*/ 74 h 106" name="T101"/>
                <a:gd fmla="*/ 50 w 67" name="T102"/>
                <a:gd fmla="*/ 73 h 106"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105" w="67">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grpFill/>
            <a:ln>
              <a:noFill/>
            </a:ln>
          </p:spPr>
          <p:txBody>
            <a:bodyPr anchor="t" anchorCtr="0" bIns="45719" compatLnSpc="1" lIns="91439" numCol="1" rIns="91439" tIns="45719" vert="horz" wrap="square"/>
            <a:lstStyle/>
            <a:p>
              <a:endParaRPr altLang="en-US" lang="zh-CN" sz="2400">
                <a:solidFill>
                  <a:prstClr val="black"/>
                </a:solidFill>
              </a:endParaRPr>
            </a:p>
          </p:txBody>
        </p:sp>
      </p:grpSp>
      <p:cxnSp>
        <p:nvCxnSpPr>
          <p:cNvPr descr="e7d195523061f1c0deeec63e560781cfd59afb0ea006f2a87ABB68BF51EA6619813959095094C18C62A12F549504892A4AAA8C1554C6663626E05CA27F281A14E6983772AFC3FB97135759321DEA3D70145073B7709DEAFA93D9543D2964B039C506A08C8BE0AF5D04AAA5F2B154E5030577D0DE964E588E7F2BFA07B4AB6ADC8003FE6F2E51FFE3" id="35" name="Straight Connector 44"/>
          <p:cNvCxnSpPr/>
          <p:nvPr/>
        </p:nvCxnSpPr>
        <p:spPr>
          <a:xfrm flipH="1" flipV="1">
            <a:off x="1453452" y="3086219"/>
            <a:ext cx="0" cy="546848"/>
          </a:xfrm>
          <a:prstGeom prst="line">
            <a:avLst/>
          </a:prstGeom>
          <a:ln w="28575">
            <a:solidFill>
              <a:srgbClr val="F69F95"/>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descr="e7d195523061f1c0deeec63e560781cfd59afb0ea006f2a87ABB68BF51EA6619813959095094C18C62A12F549504892A4AAA8C1554C6663626E05CA27F281A14E6983772AFC3FB97135759321DEA3D70145073B7709DEAFA93D9543D2964B039C506A08C8BE0AF5D04AAA5F2B154E5030577D0DE964E588E7F2BFA07B4AB6ADC8003FE6F2E51FFE3" id="36" name="Straight Connector 47"/>
          <p:cNvCxnSpPr/>
          <p:nvPr/>
        </p:nvCxnSpPr>
        <p:spPr>
          <a:xfrm flipH="1" flipV="1">
            <a:off x="6092793" y="3086219"/>
            <a:ext cx="0" cy="546848"/>
          </a:xfrm>
          <a:prstGeom prst="line">
            <a:avLst/>
          </a:prstGeom>
          <a:ln w="28575">
            <a:solidFill>
              <a:srgbClr val="F69F95"/>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descr="e7d195523061f1c0deeec63e560781cfd59afb0ea006f2a87ABB68BF51EA6619813959095094C18C62A12F549504892A4AAA8C1554C6663626E05CA27F281A14E6983772AFC3FB97135759321DEA3D70145073B7709DEAFA93D9543D2964B039C506A08C8BE0AF5D04AAA5F2B154E5030577D0DE964E588E7F2BFA07B4AB6ADC8003FE6F2E51FFE3" id="37" name="Straight Connector 48"/>
          <p:cNvCxnSpPr/>
          <p:nvPr/>
        </p:nvCxnSpPr>
        <p:spPr>
          <a:xfrm flipH="1" flipV="1">
            <a:off x="10732132" y="3086219"/>
            <a:ext cx="0" cy="546848"/>
          </a:xfrm>
          <a:prstGeom prst="line">
            <a:avLst/>
          </a:prstGeom>
          <a:ln w="28575">
            <a:solidFill>
              <a:srgbClr val="F69F95"/>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descr="e7d195523061f1c0deeec63e560781cfd59afb0ea006f2a87ABB68BF51EA6619813959095094C18C62A12F549504892A4AAA8C1554C6663626E05CA27F281A14E6983772AFC3FB97135759321DEA3D70145073B7709DEAFA93D9543D2964B039C506A08C8BE0AF5D04AAA5F2B154E5030577D0DE964E588E7F2BFA07B4AB6ADC8003FE6F2E51FFE3" id="38" name="Straight Connector 49"/>
          <p:cNvCxnSpPr/>
          <p:nvPr/>
        </p:nvCxnSpPr>
        <p:spPr>
          <a:xfrm flipH="1" flipV="1">
            <a:off x="3972536" y="4813622"/>
            <a:ext cx="0" cy="546848"/>
          </a:xfrm>
          <a:prstGeom prst="line">
            <a:avLst/>
          </a:prstGeom>
          <a:ln w="28575">
            <a:solidFill>
              <a:srgbClr val="8CBF4A"/>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descr="e7d195523061f1c0deeec63e560781cfd59afb0ea006f2a87ABB68BF51EA6619813959095094C18C62A12F549504892A4AAA8C1554C6663626E05CA27F281A14E6983772AFC3FB97135759321DEA3D70145073B7709DEAFA93D9543D2964B039C506A08C8BE0AF5D04AAA5F2B154E5030577D0DE964E588E7F2BFA07B4AB6ADC8003FE6F2E51FFE3" id="39" name="Straight Connector 50"/>
          <p:cNvCxnSpPr/>
          <p:nvPr/>
        </p:nvCxnSpPr>
        <p:spPr>
          <a:xfrm flipH="1" flipV="1">
            <a:off x="8660504" y="4813622"/>
            <a:ext cx="0" cy="546848"/>
          </a:xfrm>
          <a:prstGeom prst="line">
            <a:avLst/>
          </a:prstGeom>
          <a:ln w="28575">
            <a:solidFill>
              <a:srgbClr val="8CBF4A"/>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40" name="矩形 39"/>
          <p:cNvSpPr/>
          <p:nvPr/>
        </p:nvSpPr>
        <p:spPr>
          <a:xfrm>
            <a:off x="787459" y="3984301"/>
            <a:ext cx="1633085" cy="518160"/>
          </a:xfrm>
          <a:prstGeom prst="rect">
            <a:avLst/>
          </a:prstGeom>
          <a:effectLst/>
        </p:spPr>
        <p:txBody>
          <a:bodyPr wrap="square">
            <a:spAutoFit/>
          </a:bodyPr>
          <a:lstStyle/>
          <a:p>
            <a:pPr algn="ctr"/>
            <a:r>
              <a:rPr altLang="zh-CN" b="1" lang="en-US" smtClean="0" sz="2800">
                <a:solidFill>
                  <a:schemeClr val="bg1"/>
                </a:solidFill>
                <a:latin charset="0" panose="020b0a04020102020204" pitchFamily="34" typeface="Arial Black"/>
                <a:ea charset="-122" panose="02010601030101010101" pitchFamily="2" typeface="方正姚体"/>
              </a:rPr>
              <a:t>2017</a:t>
            </a:r>
          </a:p>
        </p:txBody>
      </p:sp>
      <p:sp>
        <p:nvSpPr>
          <p:cNvPr id="41" name="矩形 40"/>
          <p:cNvSpPr/>
          <p:nvPr/>
        </p:nvSpPr>
        <p:spPr>
          <a:xfrm>
            <a:off x="3085859" y="3985775"/>
            <a:ext cx="1633085" cy="518160"/>
          </a:xfrm>
          <a:prstGeom prst="rect">
            <a:avLst/>
          </a:prstGeom>
          <a:effectLst/>
        </p:spPr>
        <p:txBody>
          <a:bodyPr wrap="square">
            <a:spAutoFit/>
          </a:bodyPr>
          <a:lstStyle/>
          <a:p>
            <a:pPr algn="ctr"/>
            <a:r>
              <a:rPr altLang="zh-CN" b="1" lang="en-US" smtClean="0" sz="2800">
                <a:solidFill>
                  <a:schemeClr val="bg1"/>
                </a:solidFill>
                <a:latin charset="0" panose="020b0a04020102020204" pitchFamily="34" typeface="Arial Black"/>
                <a:ea charset="-122" panose="02010601030101010101" pitchFamily="2" typeface="方正姚体"/>
              </a:rPr>
              <a:t>2018</a:t>
            </a:r>
          </a:p>
        </p:txBody>
      </p:sp>
      <p:sp>
        <p:nvSpPr>
          <p:cNvPr id="45" name="矩形 44"/>
          <p:cNvSpPr/>
          <p:nvPr/>
        </p:nvSpPr>
        <p:spPr>
          <a:xfrm>
            <a:off x="5418275" y="3958201"/>
            <a:ext cx="1633085" cy="518160"/>
          </a:xfrm>
          <a:prstGeom prst="rect">
            <a:avLst/>
          </a:prstGeom>
          <a:effectLst/>
        </p:spPr>
        <p:txBody>
          <a:bodyPr wrap="square">
            <a:spAutoFit/>
          </a:bodyPr>
          <a:lstStyle/>
          <a:p>
            <a:pPr algn="ctr"/>
            <a:r>
              <a:rPr altLang="zh-CN" b="1" lang="en-US" smtClean="0" sz="2800">
                <a:solidFill>
                  <a:schemeClr val="bg1"/>
                </a:solidFill>
                <a:latin charset="0" panose="020b0a04020102020204" pitchFamily="34" typeface="Arial Black"/>
                <a:ea charset="-122" panose="02010601030101010101" pitchFamily="2" typeface="方正姚体"/>
              </a:rPr>
              <a:t>2019</a:t>
            </a:r>
          </a:p>
        </p:txBody>
      </p:sp>
      <p:sp>
        <p:nvSpPr>
          <p:cNvPr id="51" name="矩形 50"/>
          <p:cNvSpPr/>
          <p:nvPr/>
        </p:nvSpPr>
        <p:spPr>
          <a:xfrm>
            <a:off x="7657387" y="3948238"/>
            <a:ext cx="1633085" cy="518160"/>
          </a:xfrm>
          <a:prstGeom prst="rect">
            <a:avLst/>
          </a:prstGeom>
          <a:effectLst/>
        </p:spPr>
        <p:txBody>
          <a:bodyPr wrap="square">
            <a:spAutoFit/>
          </a:bodyPr>
          <a:lstStyle/>
          <a:p>
            <a:pPr algn="ctr"/>
            <a:r>
              <a:rPr altLang="zh-CN" b="1" lang="en-US" smtClean="0" sz="2800">
                <a:solidFill>
                  <a:schemeClr val="bg1"/>
                </a:solidFill>
                <a:latin charset="0" panose="020b0a04020102020204" pitchFamily="34" typeface="Arial Black"/>
                <a:ea charset="-122" panose="02010601030101010101" pitchFamily="2" typeface="方正姚体"/>
              </a:rPr>
              <a:t>2020</a:t>
            </a:r>
          </a:p>
        </p:txBody>
      </p:sp>
      <p:sp>
        <p:nvSpPr>
          <p:cNvPr id="52" name="矩形 51"/>
          <p:cNvSpPr/>
          <p:nvPr/>
        </p:nvSpPr>
        <p:spPr>
          <a:xfrm>
            <a:off x="10031408" y="3948238"/>
            <a:ext cx="1633085" cy="518160"/>
          </a:xfrm>
          <a:prstGeom prst="rect">
            <a:avLst/>
          </a:prstGeom>
          <a:effectLst/>
        </p:spPr>
        <p:txBody>
          <a:bodyPr wrap="square">
            <a:spAutoFit/>
          </a:bodyPr>
          <a:lstStyle/>
          <a:p>
            <a:pPr algn="ctr"/>
            <a:r>
              <a:rPr altLang="zh-CN" b="1" lang="en-US" smtClean="0" sz="2800">
                <a:solidFill>
                  <a:schemeClr val="bg1"/>
                </a:solidFill>
                <a:latin charset="0" panose="020b0a04020102020204" pitchFamily="34" typeface="Arial Black"/>
                <a:ea charset="-122" panose="02010601030101010101" pitchFamily="2" typeface="方正姚体"/>
              </a:rPr>
              <a:t>2021</a:t>
            </a:r>
          </a:p>
        </p:txBody>
      </p:sp>
    </p:spTree>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28000" fill="hold" id="5" nodeType="withEffect" presetClass="entr" presetID="2" presetSubtype="4">
                                  <p:stCondLst>
                                    <p:cond delay="0"/>
                                  </p:stCondLst>
                                  <p:childTnLst>
                                    <p:set>
                                      <p:cBhvr>
                                        <p:cTn dur="1" fill="hold" id="6">
                                          <p:stCondLst>
                                            <p:cond delay="0"/>
                                          </p:stCondLst>
                                        </p:cTn>
                                        <p:tgtEl>
                                          <p:spTgt spid="27"/>
                                        </p:tgtEl>
                                        <p:attrNameLst>
                                          <p:attrName>style.visibility</p:attrName>
                                        </p:attrNameLst>
                                      </p:cBhvr>
                                      <p:to>
                                        <p:strVal val="visible"/>
                                      </p:to>
                                    </p:set>
                                    <p:anim calcmode="lin" valueType="num">
                                      <p:cBhvr additive="base">
                                        <p:cTn dur="750" fill="hold" id="7"/>
                                        <p:tgtEl>
                                          <p:spTgt spid="27"/>
                                        </p:tgtEl>
                                        <p:attrNameLst>
                                          <p:attrName>ppt_x</p:attrName>
                                        </p:attrNameLst>
                                      </p:cBhvr>
                                      <p:tavLst>
                                        <p:tav tm="0">
                                          <p:val>
                                            <p:strVal val="#ppt_x"/>
                                          </p:val>
                                        </p:tav>
                                        <p:tav tm="100000">
                                          <p:val>
                                            <p:strVal val="#ppt_x"/>
                                          </p:val>
                                        </p:tav>
                                      </p:tavLst>
                                    </p:anim>
                                    <p:anim calcmode="lin" valueType="num">
                                      <p:cBhvr additive="base">
                                        <p:cTn dur="750" fill="hold" id="8"/>
                                        <p:tgtEl>
                                          <p:spTgt spid="27"/>
                                        </p:tgtEl>
                                        <p:attrNameLst>
                                          <p:attrName>ppt_y</p:attrName>
                                        </p:attrNameLst>
                                      </p:cBhvr>
                                      <p:tavLst>
                                        <p:tav tm="0">
                                          <p:val>
                                            <p:strVal val="1+#ppt_h/2"/>
                                          </p:val>
                                        </p:tav>
                                        <p:tav tm="100000">
                                          <p:val>
                                            <p:strVal val="#ppt_y"/>
                                          </p:val>
                                        </p:tav>
                                      </p:tavLst>
                                    </p:anim>
                                  </p:childTnLst>
                                </p:cTn>
                              </p:par>
                              <p:par>
                                <p:cTn decel="28000" fill="hold" id="9" nodeType="withEffect" presetClass="entr" presetID="2" presetSubtype="1">
                                  <p:stCondLst>
                                    <p:cond delay="250"/>
                                  </p:stCondLst>
                                  <p:childTnLst>
                                    <p:set>
                                      <p:cBhvr>
                                        <p:cTn dur="1" fill="hold" id="10">
                                          <p:stCondLst>
                                            <p:cond delay="0"/>
                                          </p:stCondLst>
                                        </p:cTn>
                                        <p:tgtEl>
                                          <p:spTgt spid="15"/>
                                        </p:tgtEl>
                                        <p:attrNameLst>
                                          <p:attrName>style.visibility</p:attrName>
                                        </p:attrNameLst>
                                      </p:cBhvr>
                                      <p:to>
                                        <p:strVal val="visible"/>
                                      </p:to>
                                    </p:set>
                                    <p:anim calcmode="lin" valueType="num">
                                      <p:cBhvr additive="base">
                                        <p:cTn dur="750" fill="hold" id="11"/>
                                        <p:tgtEl>
                                          <p:spTgt spid="15"/>
                                        </p:tgtEl>
                                        <p:attrNameLst>
                                          <p:attrName>ppt_x</p:attrName>
                                        </p:attrNameLst>
                                      </p:cBhvr>
                                      <p:tavLst>
                                        <p:tav tm="0">
                                          <p:val>
                                            <p:strVal val="#ppt_x"/>
                                          </p:val>
                                        </p:tav>
                                        <p:tav tm="100000">
                                          <p:val>
                                            <p:strVal val="#ppt_x"/>
                                          </p:val>
                                        </p:tav>
                                      </p:tavLst>
                                    </p:anim>
                                    <p:anim calcmode="lin" valueType="num">
                                      <p:cBhvr additive="base">
                                        <p:cTn dur="750" fill="hold" id="12"/>
                                        <p:tgtEl>
                                          <p:spTgt spid="15"/>
                                        </p:tgtEl>
                                        <p:attrNameLst>
                                          <p:attrName>ppt_y</p:attrName>
                                        </p:attrNameLst>
                                      </p:cBhvr>
                                      <p:tavLst>
                                        <p:tav tm="0">
                                          <p:val>
                                            <p:strVal val="0-#ppt_h/2"/>
                                          </p:val>
                                        </p:tav>
                                        <p:tav tm="100000">
                                          <p:val>
                                            <p:strVal val="#ppt_y"/>
                                          </p:val>
                                        </p:tav>
                                      </p:tavLst>
                                    </p:anim>
                                  </p:childTnLst>
                                </p:cTn>
                              </p:par>
                              <p:par>
                                <p:cTn decel="28000" fill="hold" id="13" nodeType="withEffect" presetClass="entr" presetID="2" presetSubtype="4">
                                  <p:stCondLst>
                                    <p:cond delay="500"/>
                                  </p:stCondLst>
                                  <p:childTnLst>
                                    <p:set>
                                      <p:cBhvr>
                                        <p:cTn dur="1" fill="hold" id="14">
                                          <p:stCondLst>
                                            <p:cond delay="0"/>
                                          </p:stCondLst>
                                        </p:cTn>
                                        <p:tgtEl>
                                          <p:spTgt spid="18"/>
                                        </p:tgtEl>
                                        <p:attrNameLst>
                                          <p:attrName>style.visibility</p:attrName>
                                        </p:attrNameLst>
                                      </p:cBhvr>
                                      <p:to>
                                        <p:strVal val="visible"/>
                                      </p:to>
                                    </p:set>
                                    <p:anim calcmode="lin" valueType="num">
                                      <p:cBhvr additive="base">
                                        <p:cTn dur="750" fill="hold" id="15"/>
                                        <p:tgtEl>
                                          <p:spTgt spid="18"/>
                                        </p:tgtEl>
                                        <p:attrNameLst>
                                          <p:attrName>ppt_x</p:attrName>
                                        </p:attrNameLst>
                                      </p:cBhvr>
                                      <p:tavLst>
                                        <p:tav tm="0">
                                          <p:val>
                                            <p:strVal val="#ppt_x"/>
                                          </p:val>
                                        </p:tav>
                                        <p:tav tm="100000">
                                          <p:val>
                                            <p:strVal val="#ppt_x"/>
                                          </p:val>
                                        </p:tav>
                                      </p:tavLst>
                                    </p:anim>
                                    <p:anim calcmode="lin" valueType="num">
                                      <p:cBhvr additive="base">
                                        <p:cTn dur="750" fill="hold" id="16"/>
                                        <p:tgtEl>
                                          <p:spTgt spid="18"/>
                                        </p:tgtEl>
                                        <p:attrNameLst>
                                          <p:attrName>ppt_y</p:attrName>
                                        </p:attrNameLst>
                                      </p:cBhvr>
                                      <p:tavLst>
                                        <p:tav tm="0">
                                          <p:val>
                                            <p:strVal val="1+#ppt_h/2"/>
                                          </p:val>
                                        </p:tav>
                                        <p:tav tm="100000">
                                          <p:val>
                                            <p:strVal val="#ppt_y"/>
                                          </p:val>
                                        </p:tav>
                                      </p:tavLst>
                                    </p:anim>
                                  </p:childTnLst>
                                </p:cTn>
                              </p:par>
                              <p:par>
                                <p:cTn decel="28000" fill="hold" id="17" nodeType="withEffect" presetClass="entr" presetID="2" presetSubtype="1">
                                  <p:stCondLst>
                                    <p:cond delay="750"/>
                                  </p:stCondLst>
                                  <p:childTnLst>
                                    <p:set>
                                      <p:cBhvr>
                                        <p:cTn dur="1" fill="hold" id="18">
                                          <p:stCondLst>
                                            <p:cond delay="0"/>
                                          </p:stCondLst>
                                        </p:cTn>
                                        <p:tgtEl>
                                          <p:spTgt spid="24"/>
                                        </p:tgtEl>
                                        <p:attrNameLst>
                                          <p:attrName>style.visibility</p:attrName>
                                        </p:attrNameLst>
                                      </p:cBhvr>
                                      <p:to>
                                        <p:strVal val="visible"/>
                                      </p:to>
                                    </p:set>
                                    <p:anim calcmode="lin" valueType="num">
                                      <p:cBhvr additive="base">
                                        <p:cTn dur="750" fill="hold" id="19"/>
                                        <p:tgtEl>
                                          <p:spTgt spid="24"/>
                                        </p:tgtEl>
                                        <p:attrNameLst>
                                          <p:attrName>ppt_x</p:attrName>
                                        </p:attrNameLst>
                                      </p:cBhvr>
                                      <p:tavLst>
                                        <p:tav tm="0">
                                          <p:val>
                                            <p:strVal val="#ppt_x"/>
                                          </p:val>
                                        </p:tav>
                                        <p:tav tm="100000">
                                          <p:val>
                                            <p:strVal val="#ppt_x"/>
                                          </p:val>
                                        </p:tav>
                                      </p:tavLst>
                                    </p:anim>
                                    <p:anim calcmode="lin" valueType="num">
                                      <p:cBhvr additive="base">
                                        <p:cTn dur="750" fill="hold" id="20"/>
                                        <p:tgtEl>
                                          <p:spTgt spid="24"/>
                                        </p:tgtEl>
                                        <p:attrNameLst>
                                          <p:attrName>ppt_y</p:attrName>
                                        </p:attrNameLst>
                                      </p:cBhvr>
                                      <p:tavLst>
                                        <p:tav tm="0">
                                          <p:val>
                                            <p:strVal val="0-#ppt_h/2"/>
                                          </p:val>
                                        </p:tav>
                                        <p:tav tm="100000">
                                          <p:val>
                                            <p:strVal val="#ppt_y"/>
                                          </p:val>
                                        </p:tav>
                                      </p:tavLst>
                                    </p:anim>
                                  </p:childTnLst>
                                </p:cTn>
                              </p:par>
                              <p:par>
                                <p:cTn decel="28000" fill="hold" id="21" nodeType="withEffect" presetClass="entr" presetID="2" presetSubtype="4">
                                  <p:stCondLst>
                                    <p:cond delay="1000"/>
                                  </p:stCondLst>
                                  <p:childTnLst>
                                    <p:set>
                                      <p:cBhvr>
                                        <p:cTn dur="1" fill="hold" id="22">
                                          <p:stCondLst>
                                            <p:cond delay="0"/>
                                          </p:stCondLst>
                                        </p:cTn>
                                        <p:tgtEl>
                                          <p:spTgt spid="32"/>
                                        </p:tgtEl>
                                        <p:attrNameLst>
                                          <p:attrName>style.visibility</p:attrName>
                                        </p:attrNameLst>
                                      </p:cBhvr>
                                      <p:to>
                                        <p:strVal val="visible"/>
                                      </p:to>
                                    </p:set>
                                    <p:anim calcmode="lin" valueType="num">
                                      <p:cBhvr additive="base">
                                        <p:cTn dur="750" fill="hold" id="23"/>
                                        <p:tgtEl>
                                          <p:spTgt spid="32"/>
                                        </p:tgtEl>
                                        <p:attrNameLst>
                                          <p:attrName>ppt_x</p:attrName>
                                        </p:attrNameLst>
                                      </p:cBhvr>
                                      <p:tavLst>
                                        <p:tav tm="0">
                                          <p:val>
                                            <p:strVal val="#ppt_x"/>
                                          </p:val>
                                        </p:tav>
                                        <p:tav tm="100000">
                                          <p:val>
                                            <p:strVal val="#ppt_x"/>
                                          </p:val>
                                        </p:tav>
                                      </p:tavLst>
                                    </p:anim>
                                    <p:anim calcmode="lin" valueType="num">
                                      <p:cBhvr additive="base">
                                        <p:cTn dur="750" fill="hold" id="24"/>
                                        <p:tgtEl>
                                          <p:spTgt spid="32"/>
                                        </p:tgtEl>
                                        <p:attrNameLst>
                                          <p:attrName>ppt_y</p:attrName>
                                        </p:attrNameLst>
                                      </p:cBhvr>
                                      <p:tavLst>
                                        <p:tav tm="0">
                                          <p:val>
                                            <p:strVal val="1+#ppt_h/2"/>
                                          </p:val>
                                        </p:tav>
                                        <p:tav tm="100000">
                                          <p:val>
                                            <p:strVal val="#ppt_y"/>
                                          </p:val>
                                        </p:tav>
                                      </p:tavLst>
                                    </p:anim>
                                  </p:childTnLst>
                                </p:cTn>
                              </p:par>
                            </p:childTnLst>
                          </p:cTn>
                        </p:par>
                        <p:par>
                          <p:cTn fill="hold" id="25" nodeType="afterGroup">
                            <p:stCondLst>
                              <p:cond delay="1750"/>
                            </p:stCondLst>
                            <p:childTnLst>
                              <p:par>
                                <p:cTn fill="hold" id="26" nodeType="afterEffect" presetClass="entr" presetID="22" presetSubtype="4">
                                  <p:stCondLst>
                                    <p:cond delay="0"/>
                                  </p:stCondLst>
                                  <p:childTnLst>
                                    <p:set>
                                      <p:cBhvr>
                                        <p:cTn dur="1" fill="hold" id="27">
                                          <p:stCondLst>
                                            <p:cond delay="0"/>
                                          </p:stCondLst>
                                        </p:cTn>
                                        <p:tgtEl>
                                          <p:spTgt spid="35"/>
                                        </p:tgtEl>
                                        <p:attrNameLst>
                                          <p:attrName>style.visibility</p:attrName>
                                        </p:attrNameLst>
                                      </p:cBhvr>
                                      <p:to>
                                        <p:strVal val="visible"/>
                                      </p:to>
                                    </p:set>
                                    <p:animEffect filter="wipe(down)" transition="in">
                                      <p:cBhvr>
                                        <p:cTn dur="500" id="28"/>
                                        <p:tgtEl>
                                          <p:spTgt spid="35"/>
                                        </p:tgtEl>
                                      </p:cBhvr>
                                    </p:animEffect>
                                  </p:childTnLst>
                                </p:cTn>
                              </p:par>
                              <p:par>
                                <p:cTn fill="hold" id="29" nodeType="withEffect" presetClass="entr" presetID="22" presetSubtype="1">
                                  <p:stCondLst>
                                    <p:cond delay="0"/>
                                  </p:stCondLst>
                                  <p:childTnLst>
                                    <p:set>
                                      <p:cBhvr>
                                        <p:cTn dur="1" fill="hold" id="30">
                                          <p:stCondLst>
                                            <p:cond delay="0"/>
                                          </p:stCondLst>
                                        </p:cTn>
                                        <p:tgtEl>
                                          <p:spTgt spid="38"/>
                                        </p:tgtEl>
                                        <p:attrNameLst>
                                          <p:attrName>style.visibility</p:attrName>
                                        </p:attrNameLst>
                                      </p:cBhvr>
                                      <p:to>
                                        <p:strVal val="visible"/>
                                      </p:to>
                                    </p:set>
                                    <p:animEffect filter="wipe(up)" transition="in">
                                      <p:cBhvr>
                                        <p:cTn dur="500" id="31"/>
                                        <p:tgtEl>
                                          <p:spTgt spid="38"/>
                                        </p:tgtEl>
                                      </p:cBhvr>
                                    </p:animEffect>
                                  </p:childTnLst>
                                </p:cTn>
                              </p:par>
                              <p:par>
                                <p:cTn fill="hold" id="32" nodeType="withEffect" presetClass="entr" presetID="22" presetSubtype="4">
                                  <p:stCondLst>
                                    <p:cond delay="0"/>
                                  </p:stCondLst>
                                  <p:childTnLst>
                                    <p:set>
                                      <p:cBhvr>
                                        <p:cTn dur="1" fill="hold" id="33">
                                          <p:stCondLst>
                                            <p:cond delay="0"/>
                                          </p:stCondLst>
                                        </p:cTn>
                                        <p:tgtEl>
                                          <p:spTgt spid="36"/>
                                        </p:tgtEl>
                                        <p:attrNameLst>
                                          <p:attrName>style.visibility</p:attrName>
                                        </p:attrNameLst>
                                      </p:cBhvr>
                                      <p:to>
                                        <p:strVal val="visible"/>
                                      </p:to>
                                    </p:set>
                                    <p:animEffect filter="wipe(down)" transition="in">
                                      <p:cBhvr>
                                        <p:cTn dur="500" id="34"/>
                                        <p:tgtEl>
                                          <p:spTgt spid="36"/>
                                        </p:tgtEl>
                                      </p:cBhvr>
                                    </p:animEffect>
                                  </p:childTnLst>
                                </p:cTn>
                              </p:par>
                              <p:par>
                                <p:cTn fill="hold" id="35" nodeType="withEffect" presetClass="entr" presetID="22" presetSubtype="1">
                                  <p:stCondLst>
                                    <p:cond delay="0"/>
                                  </p:stCondLst>
                                  <p:childTnLst>
                                    <p:set>
                                      <p:cBhvr>
                                        <p:cTn dur="1" fill="hold" id="36">
                                          <p:stCondLst>
                                            <p:cond delay="0"/>
                                          </p:stCondLst>
                                        </p:cTn>
                                        <p:tgtEl>
                                          <p:spTgt spid="39"/>
                                        </p:tgtEl>
                                        <p:attrNameLst>
                                          <p:attrName>style.visibility</p:attrName>
                                        </p:attrNameLst>
                                      </p:cBhvr>
                                      <p:to>
                                        <p:strVal val="visible"/>
                                      </p:to>
                                    </p:set>
                                    <p:animEffect filter="wipe(up)" transition="in">
                                      <p:cBhvr>
                                        <p:cTn dur="500" id="37"/>
                                        <p:tgtEl>
                                          <p:spTgt spid="39"/>
                                        </p:tgtEl>
                                      </p:cBhvr>
                                    </p:animEffect>
                                  </p:childTnLst>
                                </p:cTn>
                              </p:par>
                              <p:par>
                                <p:cTn fill="hold" id="38" nodeType="withEffect" presetClass="entr" presetID="22" presetSubtype="4">
                                  <p:stCondLst>
                                    <p:cond delay="0"/>
                                  </p:stCondLst>
                                  <p:childTnLst>
                                    <p:set>
                                      <p:cBhvr>
                                        <p:cTn dur="1" fill="hold" id="39">
                                          <p:stCondLst>
                                            <p:cond delay="0"/>
                                          </p:stCondLst>
                                        </p:cTn>
                                        <p:tgtEl>
                                          <p:spTgt spid="37"/>
                                        </p:tgtEl>
                                        <p:attrNameLst>
                                          <p:attrName>style.visibility</p:attrName>
                                        </p:attrNameLst>
                                      </p:cBhvr>
                                      <p:to>
                                        <p:strVal val="visible"/>
                                      </p:to>
                                    </p:set>
                                    <p:animEffect filter="wipe(down)" transition="in">
                                      <p:cBhvr>
                                        <p:cTn dur="500" id="40"/>
                                        <p:tgtEl>
                                          <p:spTgt spid="37"/>
                                        </p:tgtEl>
                                      </p:cBhvr>
                                    </p:animEffect>
                                  </p:childTnLst>
                                </p:cTn>
                              </p:par>
                            </p:childTnLst>
                          </p:cTn>
                        </p:par>
                        <p:par>
                          <p:cTn fill="hold" id="41" nodeType="afterGroup">
                            <p:stCondLst>
                              <p:cond delay="2250"/>
                            </p:stCondLst>
                            <p:childTnLst>
                              <p:par>
                                <p:cTn decel="100000" fill="hold" grpId="0" id="42" nodeType="afterEffect" presetClass="entr" presetID="50" presetSubtype="0">
                                  <p:stCondLst>
                                    <p:cond delay="0"/>
                                  </p:stCondLst>
                                  <p:childTnLst>
                                    <p:set>
                                      <p:cBhvr>
                                        <p:cTn dur="1" fill="hold" id="43">
                                          <p:stCondLst>
                                            <p:cond delay="0"/>
                                          </p:stCondLst>
                                        </p:cTn>
                                        <p:tgtEl>
                                          <p:spTgt spid="10"/>
                                        </p:tgtEl>
                                        <p:attrNameLst>
                                          <p:attrName>style.visibility</p:attrName>
                                        </p:attrNameLst>
                                      </p:cBhvr>
                                      <p:to>
                                        <p:strVal val="visible"/>
                                      </p:to>
                                    </p:set>
                                    <p:anim calcmode="lin" valueType="num">
                                      <p:cBhvr>
                                        <p:cTn dur="1000" fill="hold" id="44"/>
                                        <p:tgtEl>
                                          <p:spTgt spid="10"/>
                                        </p:tgtEl>
                                        <p:attrNameLst>
                                          <p:attrName>ppt_w</p:attrName>
                                        </p:attrNameLst>
                                      </p:cBhvr>
                                      <p:tavLst>
                                        <p:tav tm="0">
                                          <p:val>
                                            <p:strVal val="#ppt_w+.3"/>
                                          </p:val>
                                        </p:tav>
                                        <p:tav tm="100000">
                                          <p:val>
                                            <p:strVal val="#ppt_w"/>
                                          </p:val>
                                        </p:tav>
                                      </p:tavLst>
                                    </p:anim>
                                    <p:anim calcmode="lin" valueType="num">
                                      <p:cBhvr>
                                        <p:cTn dur="1000" fill="hold" id="45"/>
                                        <p:tgtEl>
                                          <p:spTgt spid="10"/>
                                        </p:tgtEl>
                                        <p:attrNameLst>
                                          <p:attrName>ppt_h</p:attrName>
                                        </p:attrNameLst>
                                      </p:cBhvr>
                                      <p:tavLst>
                                        <p:tav tm="0">
                                          <p:val>
                                            <p:strVal val="#ppt_h"/>
                                          </p:val>
                                        </p:tav>
                                        <p:tav tm="100000">
                                          <p:val>
                                            <p:strVal val="#ppt_h"/>
                                          </p:val>
                                        </p:tav>
                                      </p:tavLst>
                                    </p:anim>
                                    <p:animEffect filter="fade" transition="in">
                                      <p:cBhvr>
                                        <p:cTn dur="1000" id="46"/>
                                        <p:tgtEl>
                                          <p:spTgt spid="10"/>
                                        </p:tgtEl>
                                      </p:cBhvr>
                                    </p:animEffect>
                                  </p:childTnLst>
                                </p:cTn>
                              </p:par>
                              <p:par>
                                <p:cTn decel="100000" fill="hold" grpId="0" id="47" nodeType="withEffect" presetClass="entr" presetID="50" presetSubtype="0">
                                  <p:stCondLst>
                                    <p:cond delay="250"/>
                                  </p:stCondLst>
                                  <p:childTnLst>
                                    <p:set>
                                      <p:cBhvr>
                                        <p:cTn dur="1" fill="hold" id="48">
                                          <p:stCondLst>
                                            <p:cond delay="0"/>
                                          </p:stCondLst>
                                        </p:cTn>
                                        <p:tgtEl>
                                          <p:spTgt spid="11"/>
                                        </p:tgtEl>
                                        <p:attrNameLst>
                                          <p:attrName>style.visibility</p:attrName>
                                        </p:attrNameLst>
                                      </p:cBhvr>
                                      <p:to>
                                        <p:strVal val="visible"/>
                                      </p:to>
                                    </p:set>
                                    <p:anim calcmode="lin" valueType="num">
                                      <p:cBhvr>
                                        <p:cTn dur="1000" fill="hold" id="49"/>
                                        <p:tgtEl>
                                          <p:spTgt spid="11"/>
                                        </p:tgtEl>
                                        <p:attrNameLst>
                                          <p:attrName>ppt_w</p:attrName>
                                        </p:attrNameLst>
                                      </p:cBhvr>
                                      <p:tavLst>
                                        <p:tav tm="0">
                                          <p:val>
                                            <p:strVal val="#ppt_w+.3"/>
                                          </p:val>
                                        </p:tav>
                                        <p:tav tm="100000">
                                          <p:val>
                                            <p:strVal val="#ppt_w"/>
                                          </p:val>
                                        </p:tav>
                                      </p:tavLst>
                                    </p:anim>
                                    <p:anim calcmode="lin" valueType="num">
                                      <p:cBhvr>
                                        <p:cTn dur="1000" fill="hold" id="50"/>
                                        <p:tgtEl>
                                          <p:spTgt spid="11"/>
                                        </p:tgtEl>
                                        <p:attrNameLst>
                                          <p:attrName>ppt_h</p:attrName>
                                        </p:attrNameLst>
                                      </p:cBhvr>
                                      <p:tavLst>
                                        <p:tav tm="0">
                                          <p:val>
                                            <p:strVal val="#ppt_h"/>
                                          </p:val>
                                        </p:tav>
                                        <p:tav tm="100000">
                                          <p:val>
                                            <p:strVal val="#ppt_h"/>
                                          </p:val>
                                        </p:tav>
                                      </p:tavLst>
                                    </p:anim>
                                    <p:animEffect filter="fade" transition="in">
                                      <p:cBhvr>
                                        <p:cTn dur="1000" id="51"/>
                                        <p:tgtEl>
                                          <p:spTgt spid="11"/>
                                        </p:tgtEl>
                                      </p:cBhvr>
                                    </p:animEffect>
                                  </p:childTnLst>
                                </p:cTn>
                              </p:par>
                              <p:par>
                                <p:cTn decel="100000" fill="hold" grpId="0" id="52" nodeType="withEffect" presetClass="entr" presetID="50" presetSubtype="0">
                                  <p:stCondLst>
                                    <p:cond delay="500"/>
                                  </p:stCondLst>
                                  <p:childTnLst>
                                    <p:set>
                                      <p:cBhvr>
                                        <p:cTn dur="1" fill="hold" id="53">
                                          <p:stCondLst>
                                            <p:cond delay="0"/>
                                          </p:stCondLst>
                                        </p:cTn>
                                        <p:tgtEl>
                                          <p:spTgt spid="12"/>
                                        </p:tgtEl>
                                        <p:attrNameLst>
                                          <p:attrName>style.visibility</p:attrName>
                                        </p:attrNameLst>
                                      </p:cBhvr>
                                      <p:to>
                                        <p:strVal val="visible"/>
                                      </p:to>
                                    </p:set>
                                    <p:anim calcmode="lin" valueType="num">
                                      <p:cBhvr>
                                        <p:cTn dur="1000" fill="hold" id="54"/>
                                        <p:tgtEl>
                                          <p:spTgt spid="12"/>
                                        </p:tgtEl>
                                        <p:attrNameLst>
                                          <p:attrName>ppt_w</p:attrName>
                                        </p:attrNameLst>
                                      </p:cBhvr>
                                      <p:tavLst>
                                        <p:tav tm="0">
                                          <p:val>
                                            <p:strVal val="#ppt_w+.3"/>
                                          </p:val>
                                        </p:tav>
                                        <p:tav tm="100000">
                                          <p:val>
                                            <p:strVal val="#ppt_w"/>
                                          </p:val>
                                        </p:tav>
                                      </p:tavLst>
                                    </p:anim>
                                    <p:anim calcmode="lin" valueType="num">
                                      <p:cBhvr>
                                        <p:cTn dur="1000" fill="hold" id="55"/>
                                        <p:tgtEl>
                                          <p:spTgt spid="12"/>
                                        </p:tgtEl>
                                        <p:attrNameLst>
                                          <p:attrName>ppt_h</p:attrName>
                                        </p:attrNameLst>
                                      </p:cBhvr>
                                      <p:tavLst>
                                        <p:tav tm="0">
                                          <p:val>
                                            <p:strVal val="#ppt_h"/>
                                          </p:val>
                                        </p:tav>
                                        <p:tav tm="100000">
                                          <p:val>
                                            <p:strVal val="#ppt_h"/>
                                          </p:val>
                                        </p:tav>
                                      </p:tavLst>
                                    </p:anim>
                                    <p:animEffect filter="fade" transition="in">
                                      <p:cBhvr>
                                        <p:cTn dur="1000" id="56"/>
                                        <p:tgtEl>
                                          <p:spTgt spid="12"/>
                                        </p:tgtEl>
                                      </p:cBhvr>
                                    </p:animEffect>
                                  </p:childTnLst>
                                </p:cTn>
                              </p:par>
                              <p:par>
                                <p:cTn decel="100000" fill="hold" grpId="0" id="57" nodeType="withEffect" presetClass="entr" presetID="50" presetSubtype="0">
                                  <p:stCondLst>
                                    <p:cond delay="750"/>
                                  </p:stCondLst>
                                  <p:childTnLst>
                                    <p:set>
                                      <p:cBhvr>
                                        <p:cTn dur="1" fill="hold" id="58">
                                          <p:stCondLst>
                                            <p:cond delay="0"/>
                                          </p:stCondLst>
                                        </p:cTn>
                                        <p:tgtEl>
                                          <p:spTgt spid="13"/>
                                        </p:tgtEl>
                                        <p:attrNameLst>
                                          <p:attrName>style.visibility</p:attrName>
                                        </p:attrNameLst>
                                      </p:cBhvr>
                                      <p:to>
                                        <p:strVal val="visible"/>
                                      </p:to>
                                    </p:set>
                                    <p:anim calcmode="lin" valueType="num">
                                      <p:cBhvr>
                                        <p:cTn dur="1000" fill="hold" id="59"/>
                                        <p:tgtEl>
                                          <p:spTgt spid="13"/>
                                        </p:tgtEl>
                                        <p:attrNameLst>
                                          <p:attrName>ppt_w</p:attrName>
                                        </p:attrNameLst>
                                      </p:cBhvr>
                                      <p:tavLst>
                                        <p:tav tm="0">
                                          <p:val>
                                            <p:strVal val="#ppt_w+.3"/>
                                          </p:val>
                                        </p:tav>
                                        <p:tav tm="100000">
                                          <p:val>
                                            <p:strVal val="#ppt_w"/>
                                          </p:val>
                                        </p:tav>
                                      </p:tavLst>
                                    </p:anim>
                                    <p:anim calcmode="lin" valueType="num">
                                      <p:cBhvr>
                                        <p:cTn dur="1000" fill="hold" id="60"/>
                                        <p:tgtEl>
                                          <p:spTgt spid="13"/>
                                        </p:tgtEl>
                                        <p:attrNameLst>
                                          <p:attrName>ppt_h</p:attrName>
                                        </p:attrNameLst>
                                      </p:cBhvr>
                                      <p:tavLst>
                                        <p:tav tm="0">
                                          <p:val>
                                            <p:strVal val="#ppt_h"/>
                                          </p:val>
                                        </p:tav>
                                        <p:tav tm="100000">
                                          <p:val>
                                            <p:strVal val="#ppt_h"/>
                                          </p:val>
                                        </p:tav>
                                      </p:tavLst>
                                    </p:anim>
                                    <p:animEffect filter="fade" transition="in">
                                      <p:cBhvr>
                                        <p:cTn dur="1000" id="61"/>
                                        <p:tgtEl>
                                          <p:spTgt spid="13"/>
                                        </p:tgtEl>
                                      </p:cBhvr>
                                    </p:animEffect>
                                  </p:childTnLst>
                                </p:cTn>
                              </p:par>
                              <p:par>
                                <p:cTn decel="100000" fill="hold" grpId="0" id="62" nodeType="withEffect" presetClass="entr" presetID="50" presetSubtype="0">
                                  <p:stCondLst>
                                    <p:cond delay="1000"/>
                                  </p:stCondLst>
                                  <p:childTnLst>
                                    <p:set>
                                      <p:cBhvr>
                                        <p:cTn dur="1" fill="hold" id="63">
                                          <p:stCondLst>
                                            <p:cond delay="0"/>
                                          </p:stCondLst>
                                        </p:cTn>
                                        <p:tgtEl>
                                          <p:spTgt spid="14"/>
                                        </p:tgtEl>
                                        <p:attrNameLst>
                                          <p:attrName>style.visibility</p:attrName>
                                        </p:attrNameLst>
                                      </p:cBhvr>
                                      <p:to>
                                        <p:strVal val="visible"/>
                                      </p:to>
                                    </p:set>
                                    <p:anim calcmode="lin" valueType="num">
                                      <p:cBhvr>
                                        <p:cTn dur="1000" fill="hold" id="64"/>
                                        <p:tgtEl>
                                          <p:spTgt spid="14"/>
                                        </p:tgtEl>
                                        <p:attrNameLst>
                                          <p:attrName>ppt_w</p:attrName>
                                        </p:attrNameLst>
                                      </p:cBhvr>
                                      <p:tavLst>
                                        <p:tav tm="0">
                                          <p:val>
                                            <p:strVal val="#ppt_w+.3"/>
                                          </p:val>
                                        </p:tav>
                                        <p:tav tm="100000">
                                          <p:val>
                                            <p:strVal val="#ppt_w"/>
                                          </p:val>
                                        </p:tav>
                                      </p:tavLst>
                                    </p:anim>
                                    <p:anim calcmode="lin" valueType="num">
                                      <p:cBhvr>
                                        <p:cTn dur="1000" fill="hold" id="65"/>
                                        <p:tgtEl>
                                          <p:spTgt spid="14"/>
                                        </p:tgtEl>
                                        <p:attrNameLst>
                                          <p:attrName>ppt_h</p:attrName>
                                        </p:attrNameLst>
                                      </p:cBhvr>
                                      <p:tavLst>
                                        <p:tav tm="0">
                                          <p:val>
                                            <p:strVal val="#ppt_h"/>
                                          </p:val>
                                        </p:tav>
                                        <p:tav tm="100000">
                                          <p:val>
                                            <p:strVal val="#ppt_h"/>
                                          </p:val>
                                        </p:tav>
                                      </p:tavLst>
                                    </p:anim>
                                    <p:animEffect filter="fade" transition="in">
                                      <p:cBhvr>
                                        <p:cTn dur="1000" id="66"/>
                                        <p:tgtEl>
                                          <p:spTgt spid="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P grpId="0" spid="12"/>
      <p:bldP grpId="0" spid="13"/>
      <p:bldP grpId="0" spid="14"/>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2" name="图片 41"/>
          <p:cNvPicPr>
            <a:picLocks noChangeAspect="1"/>
          </p:cNvPicPr>
          <p:nvPr/>
        </p:nvPicPr>
        <p:blipFill>
          <a:blip r:embed="rId2">
            <a:extLst>
              <a:ext uri="{28A0092B-C50C-407E-A947-70E740481C1C}">
                <a14:useLocalDpi val="0"/>
              </a:ext>
            </a:extLst>
          </a:blip>
          <a:stretch>
            <a:fillRect/>
          </a:stretch>
        </p:blipFill>
        <p:spPr>
          <a:xfrm flipH="1">
            <a:off x="-3" y="1760"/>
            <a:ext cx="2369130" cy="1990068"/>
          </a:xfrm>
          <a:prstGeom prst="rect">
            <a:avLst/>
          </a:prstGeom>
        </p:spPr>
      </p:pic>
      <p:pic>
        <p:nvPicPr>
          <p:cNvPr id="43" name="图片 42"/>
          <p:cNvPicPr>
            <a:picLocks noChangeAspect="1"/>
          </p:cNvPicPr>
          <p:nvPr/>
        </p:nvPicPr>
        <p:blipFill>
          <a:blip r:embed="rId3">
            <a:extLst>
              <a:ext uri="{28A0092B-C50C-407E-A947-70E740481C1C}">
                <a14:useLocalDpi val="0"/>
              </a:ext>
            </a:extLst>
          </a:blip>
          <a:stretch>
            <a:fillRect/>
          </a:stretch>
        </p:blipFill>
        <p:spPr>
          <a:xfrm flipV="1">
            <a:off x="10196945" y="0"/>
            <a:ext cx="1995055" cy="2110768"/>
          </a:xfrm>
          <a:prstGeom prst="rect">
            <a:avLst/>
          </a:prstGeom>
        </p:spPr>
      </p:pic>
      <p:sp>
        <p:nvSpPr>
          <p:cNvPr id="49" name="矩形 48"/>
          <p:cNvSpPr/>
          <p:nvPr/>
        </p:nvSpPr>
        <p:spPr>
          <a:xfrm>
            <a:off x="-1086723" y="1992912"/>
            <a:ext cx="823485" cy="1471134"/>
          </a:xfrm>
          <a:prstGeom prst="rect">
            <a:avLst/>
          </a:prstGeom>
          <a:solidFill>
            <a:srgbClr val="7BAD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0" name="矩形 49"/>
          <p:cNvSpPr/>
          <p:nvPr/>
        </p:nvSpPr>
        <p:spPr>
          <a:xfrm>
            <a:off x="-1086724" y="3464046"/>
            <a:ext cx="823485" cy="1471134"/>
          </a:xfrm>
          <a:prstGeom prst="rect">
            <a:avLst/>
          </a:prstGeom>
          <a:solidFill>
            <a:srgbClr val="F69F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Freeform 204"/>
          <p:cNvSpPr>
            <a:spLocks noEditPoints="1"/>
          </p:cNvSpPr>
          <p:nvPr/>
        </p:nvSpPr>
        <p:spPr bwMode="auto">
          <a:xfrm>
            <a:off x="6166445" y="1968548"/>
            <a:ext cx="910824" cy="3659279"/>
          </a:xfrm>
          <a:custGeom>
            <a:gdLst>
              <a:gd fmla="*/ 280 w 287" name="T0"/>
              <a:gd fmla="*/ 271 h 1160" name="T1"/>
              <a:gd fmla="*/ 247 w 287" name="T2"/>
              <a:gd fmla="*/ 188 h 1160" name="T3"/>
              <a:gd fmla="*/ 213 w 287" name="T4"/>
              <a:gd fmla="*/ 135 h 1160" name="T5"/>
              <a:gd fmla="*/ 181 w 287" name="T6"/>
              <a:gd fmla="*/ 23 h 1160" name="T7"/>
              <a:gd fmla="*/ 82 w 287" name="T8"/>
              <a:gd fmla="*/ 57 h 1160" name="T9"/>
              <a:gd fmla="*/ 76 w 287" name="T10"/>
              <a:gd fmla="*/ 189 h 1160" name="T11"/>
              <a:gd fmla="*/ 40 w 287" name="T12"/>
              <a:gd fmla="*/ 237 h 1160" name="T13"/>
              <a:gd fmla="*/ 4 w 287" name="T14"/>
              <a:gd fmla="*/ 366 h 1160" name="T15"/>
              <a:gd fmla="*/ 7 w 287" name="T16"/>
              <a:gd fmla="*/ 412 h 1160" name="T17"/>
              <a:gd fmla="*/ 40 w 287" name="T18"/>
              <a:gd fmla="*/ 467 h 1160" name="T19"/>
              <a:gd fmla="*/ 35 w 287" name="T20"/>
              <a:gd fmla="*/ 546 h 1160" name="T21"/>
              <a:gd fmla="*/ 27 w 287" name="T22"/>
              <a:gd fmla="*/ 759 h 1160" name="T23"/>
              <a:gd fmla="*/ 47 w 287" name="T24"/>
              <a:gd fmla="*/ 843 h 1160" name="T25"/>
              <a:gd fmla="*/ 75 w 287" name="T26"/>
              <a:gd fmla="*/ 1036 h 1160" name="T27"/>
              <a:gd fmla="*/ 44 w 287" name="T28"/>
              <a:gd fmla="*/ 1127 h 1160" name="T29"/>
              <a:gd fmla="*/ 70 w 287" name="T30"/>
              <a:gd fmla="*/ 1155 h 1160" name="T31"/>
              <a:gd fmla="*/ 108 w 287" name="T32"/>
              <a:gd fmla="*/ 1107 h 1160" name="T33"/>
              <a:gd fmla="*/ 107 w 287" name="T34"/>
              <a:gd fmla="*/ 1141 h 1160" name="T35"/>
              <a:gd fmla="*/ 119 w 287" name="T36"/>
              <a:gd fmla="*/ 1132 h 1160" name="T37"/>
              <a:gd fmla="*/ 117 w 287" name="T38"/>
              <a:gd fmla="*/ 1050 h 1160" name="T39"/>
              <a:gd fmla="*/ 115 w 287" name="T40"/>
              <a:gd fmla="*/ 885 h 1160" name="T41"/>
              <a:gd fmla="*/ 167 w 287" name="T42"/>
              <a:gd fmla="*/ 851 h 1160" name="T43"/>
              <a:gd fmla="*/ 169 w 287" name="T44"/>
              <a:gd fmla="*/ 977 h 1160" name="T45"/>
              <a:gd fmla="*/ 154 w 287" name="T46"/>
              <a:gd fmla="*/ 1096 h 1160" name="T47"/>
              <a:gd fmla="*/ 148 w 287" name="T48"/>
              <a:gd fmla="*/ 1159 h 1160" name="T49"/>
              <a:gd fmla="*/ 205 w 287" name="T50"/>
              <a:gd fmla="*/ 1104 h 1160" name="T51"/>
              <a:gd fmla="*/ 202 w 287" name="T52"/>
              <a:gd fmla="*/ 1043 h 1160" name="T53"/>
              <a:gd fmla="*/ 234 w 287" name="T54"/>
              <a:gd fmla="*/ 852 h 1160" name="T55"/>
              <a:gd fmla="*/ 251 w 287" name="T56"/>
              <a:gd fmla="*/ 721 h 1160" name="T57"/>
              <a:gd fmla="*/ 265 w 287" name="T58"/>
              <a:gd fmla="*/ 535 h 1160" name="T59"/>
              <a:gd fmla="*/ 258 w 287" name="T60"/>
              <a:gd fmla="*/ 449 h 1160" name="T61"/>
              <a:gd fmla="*/ 244 w 287" name="T62"/>
              <a:gd fmla="*/ 388 h 1160" name="T63"/>
              <a:gd fmla="*/ 102 w 287" name="T64"/>
              <a:gd fmla="*/ 452 h 1160" name="T65"/>
              <a:gd fmla="*/ 114 w 287" name="T66"/>
              <a:gd fmla="*/ 452 h 1160" name="T67"/>
              <a:gd fmla="*/ 168 w 287" name="T68"/>
              <a:gd fmla="*/ 213 h 1160" name="T69"/>
              <a:gd fmla="*/ 117 w 287" name="T70"/>
              <a:gd fmla="*/ 344 h 1160" name="T71"/>
              <a:gd fmla="*/ 114 w 287" name="T72"/>
              <a:gd fmla="*/ 257 h 1160" name="T73"/>
              <a:gd fmla="*/ 102 w 287" name="T74"/>
              <a:gd fmla="*/ 205 h 1160" name="T75"/>
              <a:gd fmla="*/ 134 w 287" name="T76"/>
              <a:gd fmla="*/ 223 h 1160" name="T77"/>
              <a:gd fmla="*/ 152 w 287" name="T78"/>
              <a:gd fmla="*/ 222 h 1160" name="T79"/>
              <a:gd fmla="*/ 159 w 287" name="T80"/>
              <a:gd fmla="*/ 184 h 1160" name="T81"/>
              <a:gd fmla="*/ 189 w 287" name="T82"/>
              <a:gd fmla="*/ 176 h 1160"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1160" w="287">
                <a:moveTo>
                  <a:pt x="257" y="366"/>
                </a:moveTo>
                <a:cubicBezTo>
                  <a:pt x="258" y="353"/>
                  <a:pt x="279" y="285"/>
                  <a:pt x="280" y="271"/>
                </a:cubicBezTo>
                <a:cubicBezTo>
                  <a:pt x="281" y="257"/>
                  <a:pt x="287" y="214"/>
                  <a:pt x="282" y="199"/>
                </a:cubicBezTo>
                <a:cubicBezTo>
                  <a:pt x="277" y="183"/>
                  <a:pt x="247" y="188"/>
                  <a:pt x="247" y="188"/>
                </a:cubicBezTo>
                <a:cubicBezTo>
                  <a:pt x="247" y="188"/>
                  <a:pt x="240" y="172"/>
                  <a:pt x="226" y="168"/>
                </a:cubicBezTo>
                <a:cubicBezTo>
                  <a:pt x="211" y="164"/>
                  <a:pt x="229" y="145"/>
                  <a:pt x="213" y="135"/>
                </a:cubicBezTo>
                <a:cubicBezTo>
                  <a:pt x="203" y="128"/>
                  <a:pt x="206" y="92"/>
                  <a:pt x="202" y="78"/>
                </a:cubicBezTo>
                <a:cubicBezTo>
                  <a:pt x="199" y="64"/>
                  <a:pt x="190" y="35"/>
                  <a:pt x="181" y="23"/>
                </a:cubicBezTo>
                <a:cubicBezTo>
                  <a:pt x="171" y="10"/>
                  <a:pt x="152" y="17"/>
                  <a:pt x="152" y="17"/>
                </a:cubicBezTo>
                <a:cubicBezTo>
                  <a:pt x="108" y="0"/>
                  <a:pt x="86" y="37"/>
                  <a:pt x="82" y="57"/>
                </a:cubicBezTo>
                <a:cubicBezTo>
                  <a:pt x="79" y="77"/>
                  <a:pt x="89" y="114"/>
                  <a:pt x="77" y="140"/>
                </a:cubicBezTo>
                <a:cubicBezTo>
                  <a:pt x="66" y="165"/>
                  <a:pt x="91" y="174"/>
                  <a:pt x="76" y="189"/>
                </a:cubicBezTo>
                <a:cubicBezTo>
                  <a:pt x="60" y="203"/>
                  <a:pt x="74" y="208"/>
                  <a:pt x="59" y="215"/>
                </a:cubicBezTo>
                <a:cubicBezTo>
                  <a:pt x="45" y="221"/>
                  <a:pt x="40" y="224"/>
                  <a:pt x="40" y="237"/>
                </a:cubicBezTo>
                <a:cubicBezTo>
                  <a:pt x="40" y="250"/>
                  <a:pt x="28" y="284"/>
                  <a:pt x="22" y="314"/>
                </a:cubicBezTo>
                <a:cubicBezTo>
                  <a:pt x="15" y="344"/>
                  <a:pt x="8" y="355"/>
                  <a:pt x="4" y="366"/>
                </a:cubicBezTo>
                <a:cubicBezTo>
                  <a:pt x="0" y="378"/>
                  <a:pt x="2" y="382"/>
                  <a:pt x="4" y="388"/>
                </a:cubicBezTo>
                <a:cubicBezTo>
                  <a:pt x="6" y="393"/>
                  <a:pt x="7" y="394"/>
                  <a:pt x="7" y="412"/>
                </a:cubicBezTo>
                <a:cubicBezTo>
                  <a:pt x="7" y="431"/>
                  <a:pt x="38" y="434"/>
                  <a:pt x="38" y="434"/>
                </a:cubicBezTo>
                <a:cubicBezTo>
                  <a:pt x="38" y="434"/>
                  <a:pt x="40" y="451"/>
                  <a:pt x="40" y="467"/>
                </a:cubicBezTo>
                <a:cubicBezTo>
                  <a:pt x="40" y="482"/>
                  <a:pt x="30" y="526"/>
                  <a:pt x="28" y="538"/>
                </a:cubicBezTo>
                <a:cubicBezTo>
                  <a:pt x="26" y="550"/>
                  <a:pt x="35" y="546"/>
                  <a:pt x="35" y="546"/>
                </a:cubicBezTo>
                <a:cubicBezTo>
                  <a:pt x="35" y="546"/>
                  <a:pt x="35" y="559"/>
                  <a:pt x="33" y="578"/>
                </a:cubicBezTo>
                <a:cubicBezTo>
                  <a:pt x="30" y="597"/>
                  <a:pt x="27" y="724"/>
                  <a:pt x="27" y="759"/>
                </a:cubicBezTo>
                <a:cubicBezTo>
                  <a:pt x="27" y="794"/>
                  <a:pt x="23" y="842"/>
                  <a:pt x="27" y="842"/>
                </a:cubicBezTo>
                <a:cubicBezTo>
                  <a:pt x="32" y="842"/>
                  <a:pt x="47" y="843"/>
                  <a:pt x="47" y="843"/>
                </a:cubicBezTo>
                <a:cubicBezTo>
                  <a:pt x="47" y="843"/>
                  <a:pt x="45" y="866"/>
                  <a:pt x="46" y="895"/>
                </a:cubicBezTo>
                <a:cubicBezTo>
                  <a:pt x="47" y="923"/>
                  <a:pt x="70" y="1014"/>
                  <a:pt x="75" y="1036"/>
                </a:cubicBezTo>
                <a:cubicBezTo>
                  <a:pt x="79" y="1059"/>
                  <a:pt x="78" y="1079"/>
                  <a:pt x="70" y="1091"/>
                </a:cubicBezTo>
                <a:cubicBezTo>
                  <a:pt x="63" y="1103"/>
                  <a:pt x="57" y="1118"/>
                  <a:pt x="44" y="1127"/>
                </a:cubicBezTo>
                <a:cubicBezTo>
                  <a:pt x="31" y="1137"/>
                  <a:pt x="26" y="1141"/>
                  <a:pt x="28" y="1150"/>
                </a:cubicBezTo>
                <a:cubicBezTo>
                  <a:pt x="30" y="1158"/>
                  <a:pt x="46" y="1156"/>
                  <a:pt x="70" y="1155"/>
                </a:cubicBezTo>
                <a:cubicBezTo>
                  <a:pt x="94" y="1154"/>
                  <a:pt x="91" y="1139"/>
                  <a:pt x="94" y="1132"/>
                </a:cubicBezTo>
                <a:cubicBezTo>
                  <a:pt x="97" y="1125"/>
                  <a:pt x="108" y="1107"/>
                  <a:pt x="108" y="1107"/>
                </a:cubicBezTo>
                <a:cubicBezTo>
                  <a:pt x="108" y="1107"/>
                  <a:pt x="111" y="1110"/>
                  <a:pt x="111" y="1118"/>
                </a:cubicBezTo>
                <a:cubicBezTo>
                  <a:pt x="111" y="1127"/>
                  <a:pt x="107" y="1141"/>
                  <a:pt x="107" y="1141"/>
                </a:cubicBezTo>
                <a:cubicBezTo>
                  <a:pt x="117" y="1141"/>
                  <a:pt x="117" y="1141"/>
                  <a:pt x="117" y="1141"/>
                </a:cubicBezTo>
                <a:cubicBezTo>
                  <a:pt x="117" y="1141"/>
                  <a:pt x="120" y="1140"/>
                  <a:pt x="119" y="1132"/>
                </a:cubicBezTo>
                <a:cubicBezTo>
                  <a:pt x="118" y="1124"/>
                  <a:pt x="123" y="1106"/>
                  <a:pt x="127" y="1091"/>
                </a:cubicBezTo>
                <a:cubicBezTo>
                  <a:pt x="132" y="1075"/>
                  <a:pt x="123" y="1057"/>
                  <a:pt x="117" y="1050"/>
                </a:cubicBezTo>
                <a:cubicBezTo>
                  <a:pt x="112" y="1044"/>
                  <a:pt x="114" y="1009"/>
                  <a:pt x="115" y="974"/>
                </a:cubicBezTo>
                <a:cubicBezTo>
                  <a:pt x="117" y="939"/>
                  <a:pt x="119" y="901"/>
                  <a:pt x="115" y="885"/>
                </a:cubicBezTo>
                <a:cubicBezTo>
                  <a:pt x="112" y="868"/>
                  <a:pt x="107" y="846"/>
                  <a:pt x="107" y="846"/>
                </a:cubicBezTo>
                <a:cubicBezTo>
                  <a:pt x="167" y="851"/>
                  <a:pt x="167" y="851"/>
                  <a:pt x="167" y="851"/>
                </a:cubicBezTo>
                <a:cubicBezTo>
                  <a:pt x="167" y="851"/>
                  <a:pt x="169" y="863"/>
                  <a:pt x="169" y="889"/>
                </a:cubicBezTo>
                <a:cubicBezTo>
                  <a:pt x="169" y="916"/>
                  <a:pt x="169" y="934"/>
                  <a:pt x="169" y="977"/>
                </a:cubicBezTo>
                <a:cubicBezTo>
                  <a:pt x="169" y="1019"/>
                  <a:pt x="165" y="1035"/>
                  <a:pt x="160" y="1051"/>
                </a:cubicBezTo>
                <a:cubicBezTo>
                  <a:pt x="156" y="1068"/>
                  <a:pt x="159" y="1080"/>
                  <a:pt x="154" y="1096"/>
                </a:cubicBezTo>
                <a:cubicBezTo>
                  <a:pt x="149" y="1113"/>
                  <a:pt x="140" y="1125"/>
                  <a:pt x="135" y="1134"/>
                </a:cubicBezTo>
                <a:cubicBezTo>
                  <a:pt x="129" y="1143"/>
                  <a:pt x="127" y="1158"/>
                  <a:pt x="148" y="1159"/>
                </a:cubicBezTo>
                <a:cubicBezTo>
                  <a:pt x="170" y="1160"/>
                  <a:pt x="196" y="1150"/>
                  <a:pt x="196" y="1140"/>
                </a:cubicBezTo>
                <a:cubicBezTo>
                  <a:pt x="196" y="1131"/>
                  <a:pt x="198" y="1119"/>
                  <a:pt x="205" y="1104"/>
                </a:cubicBezTo>
                <a:cubicBezTo>
                  <a:pt x="213" y="1088"/>
                  <a:pt x="206" y="1075"/>
                  <a:pt x="204" y="1069"/>
                </a:cubicBezTo>
                <a:cubicBezTo>
                  <a:pt x="201" y="1062"/>
                  <a:pt x="202" y="1055"/>
                  <a:pt x="202" y="1043"/>
                </a:cubicBezTo>
                <a:cubicBezTo>
                  <a:pt x="202" y="1031"/>
                  <a:pt x="213" y="991"/>
                  <a:pt x="225" y="947"/>
                </a:cubicBezTo>
                <a:cubicBezTo>
                  <a:pt x="237" y="903"/>
                  <a:pt x="234" y="852"/>
                  <a:pt x="234" y="852"/>
                </a:cubicBezTo>
                <a:cubicBezTo>
                  <a:pt x="243" y="852"/>
                  <a:pt x="243" y="852"/>
                  <a:pt x="243" y="852"/>
                </a:cubicBezTo>
                <a:cubicBezTo>
                  <a:pt x="243" y="852"/>
                  <a:pt x="244" y="787"/>
                  <a:pt x="251" y="721"/>
                </a:cubicBezTo>
                <a:cubicBezTo>
                  <a:pt x="258" y="654"/>
                  <a:pt x="248" y="585"/>
                  <a:pt x="248" y="566"/>
                </a:cubicBezTo>
                <a:cubicBezTo>
                  <a:pt x="248" y="547"/>
                  <a:pt x="255" y="539"/>
                  <a:pt x="265" y="535"/>
                </a:cubicBezTo>
                <a:cubicBezTo>
                  <a:pt x="276" y="530"/>
                  <a:pt x="277" y="528"/>
                  <a:pt x="272" y="510"/>
                </a:cubicBezTo>
                <a:cubicBezTo>
                  <a:pt x="266" y="492"/>
                  <a:pt x="258" y="449"/>
                  <a:pt x="258" y="449"/>
                </a:cubicBezTo>
                <a:cubicBezTo>
                  <a:pt x="258" y="449"/>
                  <a:pt x="257" y="443"/>
                  <a:pt x="251" y="424"/>
                </a:cubicBezTo>
                <a:cubicBezTo>
                  <a:pt x="244" y="406"/>
                  <a:pt x="244" y="388"/>
                  <a:pt x="244" y="388"/>
                </a:cubicBezTo>
                <a:cubicBezTo>
                  <a:pt x="244" y="388"/>
                  <a:pt x="256" y="378"/>
                  <a:pt x="257" y="366"/>
                </a:cubicBezTo>
                <a:close/>
                <a:moveTo>
                  <a:pt x="102" y="452"/>
                </a:moveTo>
                <a:cubicBezTo>
                  <a:pt x="110" y="434"/>
                  <a:pt x="110" y="434"/>
                  <a:pt x="110" y="434"/>
                </a:cubicBezTo>
                <a:cubicBezTo>
                  <a:pt x="114" y="452"/>
                  <a:pt x="114" y="452"/>
                  <a:pt x="114" y="452"/>
                </a:cubicBezTo>
                <a:lnTo>
                  <a:pt x="102" y="452"/>
                </a:lnTo>
                <a:close/>
                <a:moveTo>
                  <a:pt x="168" y="213"/>
                </a:moveTo>
                <a:cubicBezTo>
                  <a:pt x="158" y="230"/>
                  <a:pt x="141" y="260"/>
                  <a:pt x="135" y="285"/>
                </a:cubicBezTo>
                <a:cubicBezTo>
                  <a:pt x="128" y="309"/>
                  <a:pt x="117" y="344"/>
                  <a:pt x="117" y="344"/>
                </a:cubicBezTo>
                <a:cubicBezTo>
                  <a:pt x="117" y="344"/>
                  <a:pt x="116" y="338"/>
                  <a:pt x="115" y="329"/>
                </a:cubicBezTo>
                <a:cubicBezTo>
                  <a:pt x="114" y="320"/>
                  <a:pt x="114" y="277"/>
                  <a:pt x="114" y="257"/>
                </a:cubicBezTo>
                <a:cubicBezTo>
                  <a:pt x="114" y="237"/>
                  <a:pt x="115" y="220"/>
                  <a:pt x="112" y="219"/>
                </a:cubicBezTo>
                <a:cubicBezTo>
                  <a:pt x="108" y="217"/>
                  <a:pt x="102" y="205"/>
                  <a:pt x="102" y="205"/>
                </a:cubicBezTo>
                <a:cubicBezTo>
                  <a:pt x="124" y="175"/>
                  <a:pt x="124" y="175"/>
                  <a:pt x="124" y="175"/>
                </a:cubicBezTo>
                <a:cubicBezTo>
                  <a:pt x="117" y="218"/>
                  <a:pt x="129" y="210"/>
                  <a:pt x="134" y="223"/>
                </a:cubicBezTo>
                <a:cubicBezTo>
                  <a:pt x="138" y="236"/>
                  <a:pt x="133" y="269"/>
                  <a:pt x="136" y="253"/>
                </a:cubicBezTo>
                <a:cubicBezTo>
                  <a:pt x="138" y="238"/>
                  <a:pt x="146" y="237"/>
                  <a:pt x="152" y="222"/>
                </a:cubicBezTo>
                <a:cubicBezTo>
                  <a:pt x="159" y="207"/>
                  <a:pt x="139" y="196"/>
                  <a:pt x="139" y="196"/>
                </a:cubicBezTo>
                <a:cubicBezTo>
                  <a:pt x="139" y="196"/>
                  <a:pt x="150" y="192"/>
                  <a:pt x="159" y="184"/>
                </a:cubicBezTo>
                <a:cubicBezTo>
                  <a:pt x="169" y="175"/>
                  <a:pt x="182" y="164"/>
                  <a:pt x="182" y="164"/>
                </a:cubicBezTo>
                <a:cubicBezTo>
                  <a:pt x="189" y="176"/>
                  <a:pt x="189" y="176"/>
                  <a:pt x="189" y="176"/>
                </a:cubicBezTo>
                <a:cubicBezTo>
                  <a:pt x="189" y="176"/>
                  <a:pt x="178" y="196"/>
                  <a:pt x="168" y="213"/>
                </a:cubicBezTo>
                <a:close/>
              </a:path>
            </a:pathLst>
          </a:custGeom>
          <a:solidFill>
            <a:srgbClr val="8CBF4A"/>
          </a:solidFill>
          <a:ln>
            <a:noFill/>
          </a:ln>
          <a:effectLst/>
        </p:spPr>
        <p:txBody>
          <a:bodyPr anchor="t" anchorCtr="0" bIns="60960" compatLnSpc="1" lIns="121920" numCol="1" rIns="121920" tIns="60960" vert="horz" wrap="square"/>
          <a:lstStyle/>
          <a:p>
            <a:endParaRPr lang="id-ID" sz="2400"/>
          </a:p>
        </p:txBody>
      </p:sp>
      <p:sp>
        <p:nvSpPr>
          <p:cNvPr id="11" name="Freeform 196"/>
          <p:cNvSpPr>
            <a:spLocks noEditPoints="1"/>
          </p:cNvSpPr>
          <p:nvPr/>
        </p:nvSpPr>
        <p:spPr bwMode="auto">
          <a:xfrm>
            <a:off x="7023006" y="2250931"/>
            <a:ext cx="1243819" cy="3877628"/>
          </a:xfrm>
          <a:custGeom>
            <a:gdLst>
              <a:gd fmla="*/ 379 w 386" name="T0"/>
              <a:gd fmla="*/ 464 h 1210" name="T1"/>
              <a:gd fmla="*/ 364 w 386" name="T2"/>
              <a:gd fmla="*/ 267 h 1210" name="T3"/>
              <a:gd fmla="*/ 269 w 386" name="T4"/>
              <a:gd fmla="*/ 191 h 1210" name="T5"/>
              <a:gd fmla="*/ 251 w 386" name="T6"/>
              <a:gd fmla="*/ 145 h 1210" name="T7"/>
              <a:gd fmla="*/ 266 w 386" name="T8"/>
              <a:gd fmla="*/ 116 h 1210" name="T9"/>
              <a:gd fmla="*/ 263 w 386" name="T10"/>
              <a:gd fmla="*/ 82 h 1210" name="T11"/>
              <a:gd fmla="*/ 205 w 386" name="T12"/>
              <a:gd fmla="*/ 0 h 1210" name="T13"/>
              <a:gd fmla="*/ 155 w 386" name="T14"/>
              <a:gd fmla="*/ 90 h 1210" name="T15"/>
              <a:gd fmla="*/ 174 w 386" name="T16"/>
              <a:gd fmla="*/ 126 h 1210" name="T17"/>
              <a:gd fmla="*/ 176 w 386" name="T18"/>
              <a:gd fmla="*/ 167 h 1210" name="T19"/>
              <a:gd fmla="*/ 177 w 386" name="T20"/>
              <a:gd fmla="*/ 167 h 1210" name="T21"/>
              <a:gd fmla="*/ 156 w 386" name="T22"/>
              <a:gd fmla="*/ 186 h 1210" name="T23"/>
              <a:gd fmla="*/ 99 w 386" name="T24"/>
              <a:gd fmla="*/ 207 h 1210" name="T25"/>
              <a:gd fmla="*/ 57 w 386" name="T26"/>
              <a:gd fmla="*/ 370 h 1210" name="T27"/>
              <a:gd fmla="*/ 38 w 386" name="T28"/>
              <a:gd fmla="*/ 604 h 1210" name="T29"/>
              <a:gd fmla="*/ 68 w 386" name="T30"/>
              <a:gd fmla="*/ 598 h 1210" name="T31"/>
              <a:gd fmla="*/ 68 w 386" name="T32"/>
              <a:gd fmla="*/ 607 h 1210" name="T33"/>
              <a:gd fmla="*/ 41 w 386" name="T34"/>
              <a:gd fmla="*/ 619 h 1210" name="T35"/>
              <a:gd fmla="*/ 47 w 386" name="T36"/>
              <a:gd fmla="*/ 662 h 1210" name="T37"/>
              <a:gd fmla="*/ 3 w 386" name="T38"/>
              <a:gd fmla="*/ 849 h 1210" name="T39"/>
              <a:gd fmla="*/ 99 w 386" name="T40"/>
              <a:gd fmla="*/ 898 h 1210" name="T41"/>
              <a:gd fmla="*/ 118 w 386" name="T42"/>
              <a:gd fmla="*/ 899 h 1210" name="T43"/>
              <a:gd fmla="*/ 127 w 386" name="T44"/>
              <a:gd fmla="*/ 1051 h 1210" name="T45"/>
              <a:gd fmla="*/ 118 w 386" name="T46"/>
              <a:gd fmla="*/ 1153 h 1210" name="T47"/>
              <a:gd fmla="*/ 181 w 386" name="T48"/>
              <a:gd fmla="*/ 1159 h 1210" name="T49"/>
              <a:gd fmla="*/ 194 w 386" name="T50"/>
              <a:gd fmla="*/ 1084 h 1210" name="T51"/>
              <a:gd fmla="*/ 192 w 386" name="T52"/>
              <a:gd fmla="*/ 968 h 1210" name="T53"/>
              <a:gd fmla="*/ 222 w 386" name="T54"/>
              <a:gd fmla="*/ 712 h 1210" name="T55"/>
              <a:gd fmla="*/ 252 w 386" name="T56"/>
              <a:gd fmla="*/ 767 h 1210" name="T57"/>
              <a:gd fmla="*/ 285 w 386" name="T58"/>
              <a:gd fmla="*/ 1024 h 1210" name="T59"/>
              <a:gd fmla="*/ 277 w 386" name="T60"/>
              <a:gd fmla="*/ 1067 h 1210" name="T61"/>
              <a:gd fmla="*/ 298 w 386" name="T62"/>
              <a:gd fmla="*/ 1146 h 1210" name="T63"/>
              <a:gd fmla="*/ 355 w 386" name="T64"/>
              <a:gd fmla="*/ 1205 h 1210" name="T65"/>
              <a:gd fmla="*/ 347 w 386" name="T66"/>
              <a:gd fmla="*/ 1105 h 1210" name="T67"/>
              <a:gd fmla="*/ 351 w 386" name="T68"/>
              <a:gd fmla="*/ 1046 h 1210" name="T69"/>
              <a:gd fmla="*/ 356 w 386" name="T70"/>
              <a:gd fmla="*/ 829 h 1210" name="T71"/>
              <a:gd fmla="*/ 354 w 386" name="T72"/>
              <a:gd fmla="*/ 603 h 1210" name="T73"/>
              <a:gd fmla="*/ 367 w 386" name="T74"/>
              <a:gd fmla="*/ 565 h 1210" name="T75"/>
              <a:gd fmla="*/ 109 w 386" name="T76"/>
              <a:gd fmla="*/ 669 h 1210" name="T77"/>
              <a:gd fmla="*/ 91 w 386" name="T78"/>
              <a:gd fmla="*/ 666 h 1210" name="T79"/>
              <a:gd fmla="*/ 90 w 386" name="T80"/>
              <a:gd fmla="*/ 617 h 1210" name="T81"/>
              <a:gd fmla="*/ 101 w 386" name="T82"/>
              <a:gd fmla="*/ 628 h 1210" name="T83"/>
              <a:gd fmla="*/ 108 w 386" name="T84"/>
              <a:gd fmla="*/ 649 h 1210" name="T85"/>
              <a:gd fmla="*/ 223 w 386" name="T86"/>
              <a:gd fmla="*/ 505 h 1210" name="T87"/>
              <a:gd fmla="*/ 221 w 386" name="T88"/>
              <a:gd fmla="*/ 232 h 1210" name="T89"/>
              <a:gd fmla="*/ 215 w 386" name="T90"/>
              <a:gd fmla="*/ 208 h 1210" name="T91"/>
              <a:gd fmla="*/ 205 w 386" name="T92"/>
              <a:gd fmla="*/ 231 h 1210" name="T93"/>
              <a:gd fmla="*/ 199 w 386" name="T94"/>
              <a:gd fmla="*/ 505 h 1210" name="T95"/>
              <a:gd fmla="*/ 190 w 386" name="T96"/>
              <a:gd fmla="*/ 325 h 1210" name="T97"/>
              <a:gd fmla="*/ 173 w 386" name="T98"/>
              <a:gd fmla="*/ 188 h 1210" name="T99"/>
              <a:gd fmla="*/ 182 w 386" name="T100"/>
              <a:gd fmla="*/ 176 h 1210" name="T101"/>
              <a:gd fmla="*/ 248 w 386" name="T102"/>
              <a:gd fmla="*/ 179 h 1210" name="T103"/>
              <a:gd fmla="*/ 259 w 386" name="T104"/>
              <a:gd fmla="*/ 196 h 1210" name="T105"/>
              <a:gd fmla="*/ 258 w 386" name="T106"/>
              <a:gd fmla="*/ 201 h 1210" name="T107"/>
              <a:gd fmla="*/ 260 w 386" name="T108"/>
              <a:gd fmla="*/ 256 h 1210" name="T109"/>
              <a:gd fmla="*/ 301 w 386" name="T110"/>
              <a:gd fmla="*/ 488 h 1210" name="T111"/>
              <a:gd fmla="*/ 360 w 386" name="T112"/>
              <a:gd fmla="*/ 585 h 1210" name="T113"/>
              <a:gd fmla="*/ 328 w 386" name="T114"/>
              <a:gd fmla="*/ 554 h 1210" name="T115"/>
              <a:gd fmla="*/ 360 w 386" name="T116"/>
              <a:gd fmla="*/ 585 h 1210"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1210" w="386">
                <a:moveTo>
                  <a:pt x="379" y="512"/>
                </a:moveTo>
                <a:cubicBezTo>
                  <a:pt x="385" y="497"/>
                  <a:pt x="386" y="471"/>
                  <a:pt x="379" y="464"/>
                </a:cubicBezTo>
                <a:cubicBezTo>
                  <a:pt x="372" y="456"/>
                  <a:pt x="383" y="413"/>
                  <a:pt x="376" y="380"/>
                </a:cubicBezTo>
                <a:cubicBezTo>
                  <a:pt x="370" y="347"/>
                  <a:pt x="365" y="295"/>
                  <a:pt x="364" y="267"/>
                </a:cubicBezTo>
                <a:cubicBezTo>
                  <a:pt x="364" y="239"/>
                  <a:pt x="362" y="219"/>
                  <a:pt x="326" y="210"/>
                </a:cubicBezTo>
                <a:cubicBezTo>
                  <a:pt x="302" y="204"/>
                  <a:pt x="282" y="197"/>
                  <a:pt x="269" y="191"/>
                </a:cubicBezTo>
                <a:cubicBezTo>
                  <a:pt x="269" y="191"/>
                  <a:pt x="255" y="179"/>
                  <a:pt x="252" y="168"/>
                </a:cubicBezTo>
                <a:cubicBezTo>
                  <a:pt x="251" y="159"/>
                  <a:pt x="251" y="150"/>
                  <a:pt x="251" y="145"/>
                </a:cubicBezTo>
                <a:cubicBezTo>
                  <a:pt x="253" y="136"/>
                  <a:pt x="253" y="129"/>
                  <a:pt x="253" y="124"/>
                </a:cubicBezTo>
                <a:cubicBezTo>
                  <a:pt x="253" y="118"/>
                  <a:pt x="264" y="126"/>
                  <a:pt x="266" y="116"/>
                </a:cubicBezTo>
                <a:cubicBezTo>
                  <a:pt x="269" y="107"/>
                  <a:pt x="271" y="85"/>
                  <a:pt x="269" y="84"/>
                </a:cubicBezTo>
                <a:cubicBezTo>
                  <a:pt x="267" y="82"/>
                  <a:pt x="265" y="82"/>
                  <a:pt x="263" y="82"/>
                </a:cubicBezTo>
                <a:cubicBezTo>
                  <a:pt x="263" y="79"/>
                  <a:pt x="265" y="59"/>
                  <a:pt x="263" y="38"/>
                </a:cubicBezTo>
                <a:cubicBezTo>
                  <a:pt x="262" y="18"/>
                  <a:pt x="242" y="2"/>
                  <a:pt x="205" y="0"/>
                </a:cubicBezTo>
                <a:cubicBezTo>
                  <a:pt x="184" y="0"/>
                  <a:pt x="160" y="16"/>
                  <a:pt x="157" y="38"/>
                </a:cubicBezTo>
                <a:cubicBezTo>
                  <a:pt x="154" y="60"/>
                  <a:pt x="155" y="90"/>
                  <a:pt x="155" y="90"/>
                </a:cubicBezTo>
                <a:cubicBezTo>
                  <a:pt x="155" y="90"/>
                  <a:pt x="148" y="105"/>
                  <a:pt x="154" y="117"/>
                </a:cubicBezTo>
                <a:cubicBezTo>
                  <a:pt x="160" y="129"/>
                  <a:pt x="174" y="126"/>
                  <a:pt x="174" y="126"/>
                </a:cubicBezTo>
                <a:cubicBezTo>
                  <a:pt x="174" y="126"/>
                  <a:pt x="177" y="145"/>
                  <a:pt x="177" y="155"/>
                </a:cubicBezTo>
                <a:cubicBezTo>
                  <a:pt x="177" y="160"/>
                  <a:pt x="177" y="164"/>
                  <a:pt x="176" y="167"/>
                </a:cubicBezTo>
                <a:cubicBezTo>
                  <a:pt x="176" y="167"/>
                  <a:pt x="176" y="167"/>
                  <a:pt x="176" y="167"/>
                </a:cubicBezTo>
                <a:cubicBezTo>
                  <a:pt x="176" y="167"/>
                  <a:pt x="177" y="167"/>
                  <a:pt x="177" y="167"/>
                </a:cubicBezTo>
                <a:cubicBezTo>
                  <a:pt x="176" y="167"/>
                  <a:pt x="176" y="167"/>
                  <a:pt x="176" y="167"/>
                </a:cubicBezTo>
                <a:cubicBezTo>
                  <a:pt x="176" y="167"/>
                  <a:pt x="164" y="182"/>
                  <a:pt x="156" y="186"/>
                </a:cubicBezTo>
                <a:cubicBezTo>
                  <a:pt x="143" y="192"/>
                  <a:pt x="123" y="200"/>
                  <a:pt x="107" y="205"/>
                </a:cubicBezTo>
                <a:cubicBezTo>
                  <a:pt x="104" y="206"/>
                  <a:pt x="102" y="206"/>
                  <a:pt x="99" y="207"/>
                </a:cubicBezTo>
                <a:cubicBezTo>
                  <a:pt x="80" y="213"/>
                  <a:pt x="65" y="218"/>
                  <a:pt x="65" y="244"/>
                </a:cubicBezTo>
                <a:cubicBezTo>
                  <a:pt x="64" y="274"/>
                  <a:pt x="61" y="331"/>
                  <a:pt x="57" y="370"/>
                </a:cubicBezTo>
                <a:cubicBezTo>
                  <a:pt x="53" y="408"/>
                  <a:pt x="41" y="490"/>
                  <a:pt x="41" y="516"/>
                </a:cubicBezTo>
                <a:cubicBezTo>
                  <a:pt x="40" y="542"/>
                  <a:pt x="37" y="598"/>
                  <a:pt x="38" y="604"/>
                </a:cubicBezTo>
                <a:cubicBezTo>
                  <a:pt x="38" y="609"/>
                  <a:pt x="42" y="609"/>
                  <a:pt x="42" y="615"/>
                </a:cubicBezTo>
                <a:cubicBezTo>
                  <a:pt x="43" y="612"/>
                  <a:pt x="48" y="598"/>
                  <a:pt x="68" y="598"/>
                </a:cubicBezTo>
                <a:cubicBezTo>
                  <a:pt x="90" y="598"/>
                  <a:pt x="90" y="614"/>
                  <a:pt x="90" y="614"/>
                </a:cubicBezTo>
                <a:cubicBezTo>
                  <a:pt x="83" y="607"/>
                  <a:pt x="83" y="607"/>
                  <a:pt x="68" y="607"/>
                </a:cubicBezTo>
                <a:cubicBezTo>
                  <a:pt x="54" y="606"/>
                  <a:pt x="43" y="614"/>
                  <a:pt x="42" y="615"/>
                </a:cubicBezTo>
                <a:cubicBezTo>
                  <a:pt x="42" y="616"/>
                  <a:pt x="42" y="618"/>
                  <a:pt x="41" y="619"/>
                </a:cubicBezTo>
                <a:cubicBezTo>
                  <a:pt x="39" y="630"/>
                  <a:pt x="39" y="639"/>
                  <a:pt x="45" y="646"/>
                </a:cubicBezTo>
                <a:cubicBezTo>
                  <a:pt x="50" y="653"/>
                  <a:pt x="47" y="662"/>
                  <a:pt x="47" y="662"/>
                </a:cubicBezTo>
                <a:cubicBezTo>
                  <a:pt x="0" y="660"/>
                  <a:pt x="0" y="660"/>
                  <a:pt x="0" y="660"/>
                </a:cubicBezTo>
                <a:cubicBezTo>
                  <a:pt x="3" y="849"/>
                  <a:pt x="3" y="849"/>
                  <a:pt x="3" y="849"/>
                </a:cubicBezTo>
                <a:cubicBezTo>
                  <a:pt x="78" y="907"/>
                  <a:pt x="78" y="907"/>
                  <a:pt x="78" y="907"/>
                </a:cubicBezTo>
                <a:cubicBezTo>
                  <a:pt x="78" y="907"/>
                  <a:pt x="89" y="899"/>
                  <a:pt x="99" y="898"/>
                </a:cubicBezTo>
                <a:cubicBezTo>
                  <a:pt x="100" y="898"/>
                  <a:pt x="101" y="898"/>
                  <a:pt x="101" y="898"/>
                </a:cubicBezTo>
                <a:cubicBezTo>
                  <a:pt x="112" y="898"/>
                  <a:pt x="118" y="899"/>
                  <a:pt x="118" y="899"/>
                </a:cubicBezTo>
                <a:cubicBezTo>
                  <a:pt x="118" y="899"/>
                  <a:pt x="115" y="955"/>
                  <a:pt x="115" y="977"/>
                </a:cubicBezTo>
                <a:cubicBezTo>
                  <a:pt x="115" y="1000"/>
                  <a:pt x="117" y="1035"/>
                  <a:pt x="127" y="1051"/>
                </a:cubicBezTo>
                <a:cubicBezTo>
                  <a:pt x="136" y="1067"/>
                  <a:pt x="138" y="1073"/>
                  <a:pt x="138" y="1087"/>
                </a:cubicBezTo>
                <a:cubicBezTo>
                  <a:pt x="138" y="1101"/>
                  <a:pt x="117" y="1140"/>
                  <a:pt x="118" y="1153"/>
                </a:cubicBezTo>
                <a:cubicBezTo>
                  <a:pt x="118" y="1166"/>
                  <a:pt x="121" y="1186"/>
                  <a:pt x="143" y="1186"/>
                </a:cubicBezTo>
                <a:cubicBezTo>
                  <a:pt x="165" y="1185"/>
                  <a:pt x="181" y="1176"/>
                  <a:pt x="181" y="1159"/>
                </a:cubicBezTo>
                <a:cubicBezTo>
                  <a:pt x="181" y="1141"/>
                  <a:pt x="178" y="1130"/>
                  <a:pt x="185" y="1124"/>
                </a:cubicBezTo>
                <a:cubicBezTo>
                  <a:pt x="193" y="1117"/>
                  <a:pt x="181" y="1101"/>
                  <a:pt x="194" y="1084"/>
                </a:cubicBezTo>
                <a:cubicBezTo>
                  <a:pt x="206" y="1067"/>
                  <a:pt x="193" y="1066"/>
                  <a:pt x="196" y="1050"/>
                </a:cubicBezTo>
                <a:cubicBezTo>
                  <a:pt x="199" y="1034"/>
                  <a:pt x="193" y="987"/>
                  <a:pt x="192" y="968"/>
                </a:cubicBezTo>
                <a:cubicBezTo>
                  <a:pt x="191" y="949"/>
                  <a:pt x="194" y="926"/>
                  <a:pt x="204" y="846"/>
                </a:cubicBezTo>
                <a:cubicBezTo>
                  <a:pt x="213" y="765"/>
                  <a:pt x="219" y="729"/>
                  <a:pt x="222" y="712"/>
                </a:cubicBezTo>
                <a:cubicBezTo>
                  <a:pt x="225" y="694"/>
                  <a:pt x="229" y="672"/>
                  <a:pt x="229" y="672"/>
                </a:cubicBezTo>
                <a:cubicBezTo>
                  <a:pt x="229" y="672"/>
                  <a:pt x="242" y="748"/>
                  <a:pt x="252" y="767"/>
                </a:cubicBezTo>
                <a:cubicBezTo>
                  <a:pt x="262" y="785"/>
                  <a:pt x="274" y="879"/>
                  <a:pt x="277" y="907"/>
                </a:cubicBezTo>
                <a:cubicBezTo>
                  <a:pt x="280" y="934"/>
                  <a:pt x="278" y="1015"/>
                  <a:pt x="285" y="1024"/>
                </a:cubicBezTo>
                <a:cubicBezTo>
                  <a:pt x="291" y="1032"/>
                  <a:pt x="294" y="1044"/>
                  <a:pt x="294" y="1044"/>
                </a:cubicBezTo>
                <a:cubicBezTo>
                  <a:pt x="294" y="1044"/>
                  <a:pt x="277" y="1054"/>
                  <a:pt x="277" y="1067"/>
                </a:cubicBezTo>
                <a:cubicBezTo>
                  <a:pt x="277" y="1081"/>
                  <a:pt x="290" y="1092"/>
                  <a:pt x="289" y="1110"/>
                </a:cubicBezTo>
                <a:cubicBezTo>
                  <a:pt x="289" y="1128"/>
                  <a:pt x="291" y="1143"/>
                  <a:pt x="298" y="1146"/>
                </a:cubicBezTo>
                <a:cubicBezTo>
                  <a:pt x="305" y="1150"/>
                  <a:pt x="304" y="1180"/>
                  <a:pt x="313" y="1191"/>
                </a:cubicBezTo>
                <a:cubicBezTo>
                  <a:pt x="322" y="1201"/>
                  <a:pt x="337" y="1210"/>
                  <a:pt x="355" y="1205"/>
                </a:cubicBezTo>
                <a:cubicBezTo>
                  <a:pt x="373" y="1199"/>
                  <a:pt x="373" y="1175"/>
                  <a:pt x="364" y="1152"/>
                </a:cubicBezTo>
                <a:cubicBezTo>
                  <a:pt x="355" y="1129"/>
                  <a:pt x="344" y="1114"/>
                  <a:pt x="347" y="1105"/>
                </a:cubicBezTo>
                <a:cubicBezTo>
                  <a:pt x="351" y="1096"/>
                  <a:pt x="354" y="1082"/>
                  <a:pt x="345" y="1073"/>
                </a:cubicBezTo>
                <a:cubicBezTo>
                  <a:pt x="336" y="1064"/>
                  <a:pt x="345" y="1054"/>
                  <a:pt x="351" y="1046"/>
                </a:cubicBezTo>
                <a:cubicBezTo>
                  <a:pt x="357" y="1038"/>
                  <a:pt x="356" y="1002"/>
                  <a:pt x="356" y="982"/>
                </a:cubicBezTo>
                <a:cubicBezTo>
                  <a:pt x="357" y="962"/>
                  <a:pt x="354" y="864"/>
                  <a:pt x="356" y="829"/>
                </a:cubicBezTo>
                <a:cubicBezTo>
                  <a:pt x="357" y="793"/>
                  <a:pt x="360" y="685"/>
                  <a:pt x="355" y="655"/>
                </a:cubicBezTo>
                <a:cubicBezTo>
                  <a:pt x="350" y="625"/>
                  <a:pt x="354" y="603"/>
                  <a:pt x="354" y="603"/>
                </a:cubicBezTo>
                <a:cubicBezTo>
                  <a:pt x="354" y="603"/>
                  <a:pt x="366" y="609"/>
                  <a:pt x="366" y="597"/>
                </a:cubicBezTo>
                <a:cubicBezTo>
                  <a:pt x="366" y="586"/>
                  <a:pt x="362" y="584"/>
                  <a:pt x="367" y="565"/>
                </a:cubicBezTo>
                <a:cubicBezTo>
                  <a:pt x="372" y="545"/>
                  <a:pt x="373" y="527"/>
                  <a:pt x="379" y="512"/>
                </a:cubicBezTo>
                <a:close/>
                <a:moveTo>
                  <a:pt x="109" y="669"/>
                </a:moveTo>
                <a:cubicBezTo>
                  <a:pt x="99" y="668"/>
                  <a:pt x="99" y="668"/>
                  <a:pt x="99" y="668"/>
                </a:cubicBezTo>
                <a:cubicBezTo>
                  <a:pt x="91" y="666"/>
                  <a:pt x="91" y="666"/>
                  <a:pt x="91" y="666"/>
                </a:cubicBezTo>
                <a:cubicBezTo>
                  <a:pt x="91" y="666"/>
                  <a:pt x="93" y="653"/>
                  <a:pt x="90" y="644"/>
                </a:cubicBezTo>
                <a:cubicBezTo>
                  <a:pt x="87" y="635"/>
                  <a:pt x="88" y="627"/>
                  <a:pt x="90" y="617"/>
                </a:cubicBezTo>
                <a:cubicBezTo>
                  <a:pt x="90" y="617"/>
                  <a:pt x="93" y="627"/>
                  <a:pt x="99" y="628"/>
                </a:cubicBezTo>
                <a:cubicBezTo>
                  <a:pt x="100" y="628"/>
                  <a:pt x="100" y="628"/>
                  <a:pt x="101" y="628"/>
                </a:cubicBezTo>
                <a:cubicBezTo>
                  <a:pt x="108" y="628"/>
                  <a:pt x="111" y="629"/>
                  <a:pt x="111" y="629"/>
                </a:cubicBezTo>
                <a:cubicBezTo>
                  <a:pt x="111" y="629"/>
                  <a:pt x="108" y="640"/>
                  <a:pt x="108" y="649"/>
                </a:cubicBezTo>
                <a:cubicBezTo>
                  <a:pt x="108" y="659"/>
                  <a:pt x="109" y="669"/>
                  <a:pt x="109" y="669"/>
                </a:cubicBezTo>
                <a:close/>
                <a:moveTo>
                  <a:pt x="223" y="505"/>
                </a:moveTo>
                <a:cubicBezTo>
                  <a:pt x="225" y="464"/>
                  <a:pt x="224" y="347"/>
                  <a:pt x="223" y="322"/>
                </a:cubicBezTo>
                <a:cubicBezTo>
                  <a:pt x="223" y="296"/>
                  <a:pt x="218" y="239"/>
                  <a:pt x="221" y="232"/>
                </a:cubicBezTo>
                <a:cubicBezTo>
                  <a:pt x="224" y="224"/>
                  <a:pt x="232" y="218"/>
                  <a:pt x="241" y="223"/>
                </a:cubicBezTo>
                <a:cubicBezTo>
                  <a:pt x="241" y="223"/>
                  <a:pt x="231" y="208"/>
                  <a:pt x="215" y="208"/>
                </a:cubicBezTo>
                <a:cubicBezTo>
                  <a:pt x="199" y="208"/>
                  <a:pt x="188" y="223"/>
                  <a:pt x="188" y="223"/>
                </a:cubicBezTo>
                <a:cubicBezTo>
                  <a:pt x="188" y="223"/>
                  <a:pt x="206" y="219"/>
                  <a:pt x="205" y="231"/>
                </a:cubicBezTo>
                <a:cubicBezTo>
                  <a:pt x="205" y="243"/>
                  <a:pt x="199" y="305"/>
                  <a:pt x="199" y="346"/>
                </a:cubicBezTo>
                <a:cubicBezTo>
                  <a:pt x="199" y="383"/>
                  <a:pt x="196" y="472"/>
                  <a:pt x="199" y="505"/>
                </a:cubicBezTo>
                <a:cubicBezTo>
                  <a:pt x="187" y="504"/>
                  <a:pt x="183" y="503"/>
                  <a:pt x="183" y="503"/>
                </a:cubicBezTo>
                <a:cubicBezTo>
                  <a:pt x="183" y="503"/>
                  <a:pt x="194" y="386"/>
                  <a:pt x="190" y="325"/>
                </a:cubicBezTo>
                <a:cubicBezTo>
                  <a:pt x="186" y="279"/>
                  <a:pt x="178" y="220"/>
                  <a:pt x="173" y="188"/>
                </a:cubicBezTo>
                <a:cubicBezTo>
                  <a:pt x="173" y="188"/>
                  <a:pt x="173" y="188"/>
                  <a:pt x="173" y="188"/>
                </a:cubicBezTo>
                <a:cubicBezTo>
                  <a:pt x="173" y="188"/>
                  <a:pt x="178" y="170"/>
                  <a:pt x="182" y="176"/>
                </a:cubicBezTo>
                <a:cubicBezTo>
                  <a:pt x="182" y="176"/>
                  <a:pt x="182" y="176"/>
                  <a:pt x="182" y="176"/>
                </a:cubicBezTo>
                <a:cubicBezTo>
                  <a:pt x="190" y="189"/>
                  <a:pt x="203" y="204"/>
                  <a:pt x="212" y="204"/>
                </a:cubicBezTo>
                <a:cubicBezTo>
                  <a:pt x="222" y="204"/>
                  <a:pt x="238" y="193"/>
                  <a:pt x="248" y="179"/>
                </a:cubicBezTo>
                <a:cubicBezTo>
                  <a:pt x="248" y="179"/>
                  <a:pt x="248" y="179"/>
                  <a:pt x="248" y="179"/>
                </a:cubicBezTo>
                <a:cubicBezTo>
                  <a:pt x="248" y="179"/>
                  <a:pt x="258" y="182"/>
                  <a:pt x="259" y="196"/>
                </a:cubicBezTo>
                <a:cubicBezTo>
                  <a:pt x="259" y="197"/>
                  <a:pt x="258" y="199"/>
                  <a:pt x="258" y="201"/>
                </a:cubicBezTo>
                <a:cubicBezTo>
                  <a:pt x="258" y="201"/>
                  <a:pt x="258" y="201"/>
                  <a:pt x="258" y="201"/>
                </a:cubicBezTo>
                <a:cubicBezTo>
                  <a:pt x="258" y="201"/>
                  <a:pt x="258" y="201"/>
                  <a:pt x="258" y="201"/>
                </a:cubicBezTo>
                <a:cubicBezTo>
                  <a:pt x="258" y="213"/>
                  <a:pt x="258" y="230"/>
                  <a:pt x="260" y="256"/>
                </a:cubicBezTo>
                <a:cubicBezTo>
                  <a:pt x="263" y="335"/>
                  <a:pt x="277" y="429"/>
                  <a:pt x="284" y="450"/>
                </a:cubicBezTo>
                <a:cubicBezTo>
                  <a:pt x="292" y="472"/>
                  <a:pt x="301" y="488"/>
                  <a:pt x="301" y="488"/>
                </a:cubicBezTo>
                <a:cubicBezTo>
                  <a:pt x="301" y="488"/>
                  <a:pt x="251" y="504"/>
                  <a:pt x="223" y="505"/>
                </a:cubicBezTo>
                <a:close/>
                <a:moveTo>
                  <a:pt x="360" y="585"/>
                </a:moveTo>
                <a:cubicBezTo>
                  <a:pt x="358" y="573"/>
                  <a:pt x="361" y="568"/>
                  <a:pt x="352" y="561"/>
                </a:cubicBezTo>
                <a:cubicBezTo>
                  <a:pt x="343" y="554"/>
                  <a:pt x="328" y="554"/>
                  <a:pt x="328" y="554"/>
                </a:cubicBezTo>
                <a:cubicBezTo>
                  <a:pt x="328" y="554"/>
                  <a:pt x="350" y="545"/>
                  <a:pt x="360" y="557"/>
                </a:cubicBezTo>
                <a:cubicBezTo>
                  <a:pt x="369" y="570"/>
                  <a:pt x="360" y="585"/>
                  <a:pt x="360" y="585"/>
                </a:cubicBezTo>
                <a:close/>
              </a:path>
            </a:pathLst>
          </a:custGeom>
          <a:solidFill>
            <a:srgbClr val="F69F95"/>
          </a:solidFill>
          <a:ln>
            <a:noFill/>
          </a:ln>
          <a:effectLst/>
        </p:spPr>
        <p:txBody>
          <a:bodyPr anchor="t" anchorCtr="0" bIns="60960" compatLnSpc="1" lIns="121920" numCol="1" rIns="121920" tIns="60960" vert="horz" wrap="square"/>
          <a:lstStyle/>
          <a:p>
            <a:endParaRPr lang="id-ID" sz="2400"/>
          </a:p>
        </p:txBody>
      </p:sp>
      <p:sp>
        <p:nvSpPr>
          <p:cNvPr id="12" name="Freeform 200"/>
          <p:cNvSpPr>
            <a:spLocks noEditPoints="1"/>
          </p:cNvSpPr>
          <p:nvPr/>
        </p:nvSpPr>
        <p:spPr bwMode="auto">
          <a:xfrm>
            <a:off x="10614599" y="1968548"/>
            <a:ext cx="1186477" cy="3749095"/>
          </a:xfrm>
          <a:custGeom>
            <a:gdLst>
              <a:gd fmla="*/ 412 w 463" name="T0"/>
              <a:gd fmla="*/ 379 h 1470" name="T1"/>
              <a:gd fmla="*/ 323 w 463" name="T2"/>
              <a:gd fmla="*/ 262 h 1470" name="T3"/>
              <a:gd fmla="*/ 285 w 463" name="T4"/>
              <a:gd fmla="*/ 285 h 1470" name="T5"/>
              <a:gd fmla="*/ 267 w 463" name="T6"/>
              <a:gd fmla="*/ 261 h 1470" name="T7"/>
              <a:gd fmla="*/ 184 w 463" name="T8"/>
              <a:gd fmla="*/ 204 h 1470" name="T9"/>
              <a:gd fmla="*/ 217 w 463" name="T10"/>
              <a:gd fmla="*/ 229 h 1470" name="T11"/>
              <a:gd fmla="*/ 275 w 463" name="T12"/>
              <a:gd fmla="*/ 231 h 1470" name="T13"/>
              <a:gd fmla="*/ 275 w 463" name="T14"/>
              <a:gd fmla="*/ 231 h 1470" name="T15"/>
              <a:gd fmla="*/ 280 w 463" name="T16"/>
              <a:gd fmla="*/ 213 h 1470" name="T17"/>
              <a:gd fmla="*/ 313 w 463" name="T18"/>
              <a:gd fmla="*/ 121 h 1470" name="T19"/>
              <a:gd fmla="*/ 312 w 463" name="T20"/>
              <a:gd fmla="*/ 65 h 1470" name="T21"/>
              <a:gd fmla="*/ 194 w 463" name="T22"/>
              <a:gd fmla="*/ 42 h 1470" name="T23"/>
              <a:gd fmla="*/ 186 w 463" name="T24"/>
              <a:gd fmla="*/ 51 h 1470" name="T25"/>
              <a:gd fmla="*/ 175 w 463" name="T26"/>
              <a:gd fmla="*/ 119 h 1470" name="T27"/>
              <a:gd fmla="*/ 178 w 463" name="T28"/>
              <a:gd fmla="*/ 165 h 1470" name="T29"/>
              <a:gd fmla="*/ 181 w 463" name="T30"/>
              <a:gd fmla="*/ 201 h 1470" name="T31"/>
              <a:gd fmla="*/ 175 w 463" name="T32"/>
              <a:gd fmla="*/ 217 h 1470" name="T33"/>
              <a:gd fmla="*/ 79 w 463" name="T34"/>
              <a:gd fmla="*/ 333 h 1470" name="T35"/>
              <a:gd fmla="*/ 104 w 463" name="T36"/>
              <a:gd fmla="*/ 477 h 1470" name="T37"/>
              <a:gd fmla="*/ 99 w 463" name="T38"/>
              <a:gd fmla="*/ 610 h 1470" name="T39"/>
              <a:gd fmla="*/ 85 w 463" name="T40"/>
              <a:gd fmla="*/ 763 h 1470" name="T41"/>
              <a:gd fmla="*/ 69 w 463" name="T42"/>
              <a:gd fmla="*/ 975 h 1470" name="T43"/>
              <a:gd fmla="*/ 8 w 463" name="T44"/>
              <a:gd fmla="*/ 1383 h 1470" name="T45"/>
              <a:gd fmla="*/ 11 w 463" name="T46"/>
              <a:gd fmla="*/ 1423 h 1470" name="T47"/>
              <a:gd fmla="*/ 108 w 463" name="T48"/>
              <a:gd fmla="*/ 1468 h 1470" name="T49"/>
              <a:gd fmla="*/ 96 w 463" name="T50"/>
              <a:gd fmla="*/ 1398 h 1470" name="T51"/>
              <a:gd fmla="*/ 153 w 463" name="T52"/>
              <a:gd fmla="*/ 1231 h 1470" name="T53"/>
              <a:gd fmla="*/ 220 w 463" name="T54"/>
              <a:gd fmla="*/ 1100 h 1470" name="T55"/>
              <a:gd fmla="*/ 215 w 463" name="T56"/>
              <a:gd fmla="*/ 1363 h 1470" name="T57"/>
              <a:gd fmla="*/ 242 w 463" name="T58"/>
              <a:gd fmla="*/ 1391 h 1470" name="T59"/>
              <a:gd fmla="*/ 297 w 463" name="T60"/>
              <a:gd fmla="*/ 1388 h 1470" name="T61"/>
              <a:gd fmla="*/ 429 w 463" name="T62"/>
              <a:gd fmla="*/ 1397 h 1470" name="T63"/>
              <a:gd fmla="*/ 342 w 463" name="T64"/>
              <a:gd fmla="*/ 1344 h 1470" name="T65"/>
              <a:gd fmla="*/ 316 w 463" name="T66"/>
              <a:gd fmla="*/ 1300 h 1470" name="T67"/>
              <a:gd fmla="*/ 337 w 463" name="T68"/>
              <a:gd fmla="*/ 1080 h 1470" name="T69"/>
              <a:gd fmla="*/ 376 w 463" name="T70"/>
              <a:gd fmla="*/ 792 h 1470" name="T71"/>
              <a:gd fmla="*/ 388 w 463" name="T72"/>
              <a:gd fmla="*/ 747 h 1470" name="T73"/>
              <a:gd fmla="*/ 359 w 463" name="T74"/>
              <a:gd fmla="*/ 534 h 1470" name="T75"/>
              <a:gd fmla="*/ 385 w 463" name="T76"/>
              <a:gd fmla="*/ 500 h 1470" name="T77"/>
              <a:gd fmla="*/ 454 w 463" name="T78"/>
              <a:gd fmla="*/ 422 h 1470" name="T79"/>
              <a:gd fmla="*/ 330 w 463" name="T80"/>
              <a:gd fmla="*/ 437 h 1470" name="T81"/>
              <a:gd fmla="*/ 327 w 463" name="T82"/>
              <a:gd fmla="*/ 411 h 1470" name="T83"/>
              <a:gd fmla="*/ 311 w 463" name="T84"/>
              <a:gd fmla="*/ 458 h 1470" name="T85"/>
              <a:gd fmla="*/ 353 w 463" name="T86"/>
              <a:gd fmla="*/ 483 h 1470" name="T87"/>
              <a:gd fmla="*/ 350 w 463" name="T88"/>
              <a:gd fmla="*/ 540 h 1470"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1470" w="462">
                <a:moveTo>
                  <a:pt x="454" y="422"/>
                </a:moveTo>
                <a:cubicBezTo>
                  <a:pt x="448" y="394"/>
                  <a:pt x="430" y="395"/>
                  <a:pt x="412" y="379"/>
                </a:cubicBezTo>
                <a:cubicBezTo>
                  <a:pt x="395" y="363"/>
                  <a:pt x="381" y="350"/>
                  <a:pt x="379" y="321"/>
                </a:cubicBezTo>
                <a:cubicBezTo>
                  <a:pt x="376" y="291"/>
                  <a:pt x="344" y="267"/>
                  <a:pt x="323" y="262"/>
                </a:cubicBezTo>
                <a:cubicBezTo>
                  <a:pt x="304" y="258"/>
                  <a:pt x="286" y="248"/>
                  <a:pt x="281" y="246"/>
                </a:cubicBezTo>
                <a:cubicBezTo>
                  <a:pt x="280" y="254"/>
                  <a:pt x="283" y="272"/>
                  <a:pt x="285" y="285"/>
                </a:cubicBezTo>
                <a:cubicBezTo>
                  <a:pt x="284" y="286"/>
                  <a:pt x="282" y="284"/>
                  <a:pt x="281" y="281"/>
                </a:cubicBezTo>
                <a:cubicBezTo>
                  <a:pt x="274" y="266"/>
                  <a:pt x="272" y="258"/>
                  <a:pt x="267" y="261"/>
                </a:cubicBezTo>
                <a:cubicBezTo>
                  <a:pt x="263" y="263"/>
                  <a:pt x="260" y="273"/>
                  <a:pt x="257" y="282"/>
                </a:cubicBezTo>
                <a:cubicBezTo>
                  <a:pt x="241" y="262"/>
                  <a:pt x="203" y="221"/>
                  <a:pt x="184" y="204"/>
                </a:cubicBezTo>
                <a:cubicBezTo>
                  <a:pt x="185" y="202"/>
                  <a:pt x="187" y="200"/>
                  <a:pt x="189" y="199"/>
                </a:cubicBezTo>
                <a:cubicBezTo>
                  <a:pt x="194" y="208"/>
                  <a:pt x="205" y="223"/>
                  <a:pt x="217" y="229"/>
                </a:cubicBezTo>
                <a:cubicBezTo>
                  <a:pt x="232" y="237"/>
                  <a:pt x="266" y="257"/>
                  <a:pt x="266" y="257"/>
                </a:cubicBezTo>
                <a:cubicBezTo>
                  <a:pt x="266" y="257"/>
                  <a:pt x="273" y="241"/>
                  <a:pt x="275" y="231"/>
                </a:cubicBezTo>
                <a:cubicBezTo>
                  <a:pt x="275" y="230"/>
                  <a:pt x="275" y="230"/>
                  <a:pt x="275" y="230"/>
                </a:cubicBezTo>
                <a:cubicBezTo>
                  <a:pt x="275" y="231"/>
                  <a:pt x="275" y="231"/>
                  <a:pt x="275" y="231"/>
                </a:cubicBezTo>
                <a:cubicBezTo>
                  <a:pt x="275" y="230"/>
                  <a:pt x="275" y="228"/>
                  <a:pt x="275" y="227"/>
                </a:cubicBezTo>
                <a:cubicBezTo>
                  <a:pt x="275" y="220"/>
                  <a:pt x="273" y="215"/>
                  <a:pt x="280" y="213"/>
                </a:cubicBezTo>
                <a:cubicBezTo>
                  <a:pt x="288" y="211"/>
                  <a:pt x="299" y="185"/>
                  <a:pt x="302" y="169"/>
                </a:cubicBezTo>
                <a:cubicBezTo>
                  <a:pt x="306" y="153"/>
                  <a:pt x="306" y="139"/>
                  <a:pt x="313" y="121"/>
                </a:cubicBezTo>
                <a:cubicBezTo>
                  <a:pt x="321" y="104"/>
                  <a:pt x="320" y="87"/>
                  <a:pt x="312" y="65"/>
                </a:cubicBezTo>
                <a:cubicBezTo>
                  <a:pt x="312" y="65"/>
                  <a:pt x="312" y="65"/>
                  <a:pt x="312" y="65"/>
                </a:cubicBezTo>
                <a:cubicBezTo>
                  <a:pt x="300" y="14"/>
                  <a:pt x="277" y="28"/>
                  <a:pt x="277" y="28"/>
                </a:cubicBezTo>
                <a:cubicBezTo>
                  <a:pt x="246" y="0"/>
                  <a:pt x="210" y="26"/>
                  <a:pt x="194" y="42"/>
                </a:cubicBezTo>
                <a:cubicBezTo>
                  <a:pt x="194" y="42"/>
                  <a:pt x="194" y="42"/>
                  <a:pt x="193" y="42"/>
                </a:cubicBezTo>
                <a:cubicBezTo>
                  <a:pt x="190" y="44"/>
                  <a:pt x="188" y="47"/>
                  <a:pt x="186" y="51"/>
                </a:cubicBezTo>
                <a:cubicBezTo>
                  <a:pt x="186" y="51"/>
                  <a:pt x="186" y="51"/>
                  <a:pt x="186" y="51"/>
                </a:cubicBezTo>
                <a:cubicBezTo>
                  <a:pt x="171" y="73"/>
                  <a:pt x="175" y="119"/>
                  <a:pt x="175" y="119"/>
                </a:cubicBezTo>
                <a:cubicBezTo>
                  <a:pt x="175" y="119"/>
                  <a:pt x="173" y="120"/>
                  <a:pt x="171" y="131"/>
                </a:cubicBezTo>
                <a:cubicBezTo>
                  <a:pt x="170" y="142"/>
                  <a:pt x="175" y="159"/>
                  <a:pt x="178" y="165"/>
                </a:cubicBezTo>
                <a:cubicBezTo>
                  <a:pt x="180" y="171"/>
                  <a:pt x="185" y="172"/>
                  <a:pt x="186" y="177"/>
                </a:cubicBezTo>
                <a:cubicBezTo>
                  <a:pt x="186" y="177"/>
                  <a:pt x="184" y="189"/>
                  <a:pt x="181" y="201"/>
                </a:cubicBezTo>
                <a:cubicBezTo>
                  <a:pt x="181" y="201"/>
                  <a:pt x="181" y="201"/>
                  <a:pt x="180" y="201"/>
                </a:cubicBezTo>
                <a:cubicBezTo>
                  <a:pt x="179" y="203"/>
                  <a:pt x="181" y="206"/>
                  <a:pt x="175" y="217"/>
                </a:cubicBezTo>
                <a:cubicBezTo>
                  <a:pt x="166" y="231"/>
                  <a:pt x="153" y="236"/>
                  <a:pt x="121" y="253"/>
                </a:cubicBezTo>
                <a:cubicBezTo>
                  <a:pt x="90" y="269"/>
                  <a:pt x="82" y="302"/>
                  <a:pt x="79" y="333"/>
                </a:cubicBezTo>
                <a:cubicBezTo>
                  <a:pt x="76" y="365"/>
                  <a:pt x="71" y="389"/>
                  <a:pt x="76" y="396"/>
                </a:cubicBezTo>
                <a:cubicBezTo>
                  <a:pt x="81" y="403"/>
                  <a:pt x="93" y="443"/>
                  <a:pt x="104" y="477"/>
                </a:cubicBezTo>
                <a:cubicBezTo>
                  <a:pt x="116" y="510"/>
                  <a:pt x="111" y="549"/>
                  <a:pt x="109" y="564"/>
                </a:cubicBezTo>
                <a:cubicBezTo>
                  <a:pt x="107" y="578"/>
                  <a:pt x="98" y="591"/>
                  <a:pt x="99" y="610"/>
                </a:cubicBezTo>
                <a:cubicBezTo>
                  <a:pt x="100" y="629"/>
                  <a:pt x="98" y="648"/>
                  <a:pt x="95" y="677"/>
                </a:cubicBezTo>
                <a:cubicBezTo>
                  <a:pt x="93" y="705"/>
                  <a:pt x="76" y="759"/>
                  <a:pt x="85" y="763"/>
                </a:cubicBezTo>
                <a:cubicBezTo>
                  <a:pt x="93" y="768"/>
                  <a:pt x="96" y="767"/>
                  <a:pt x="96" y="780"/>
                </a:cubicBezTo>
                <a:cubicBezTo>
                  <a:pt x="96" y="793"/>
                  <a:pt x="90" y="876"/>
                  <a:pt x="69" y="975"/>
                </a:cubicBezTo>
                <a:cubicBezTo>
                  <a:pt x="48" y="1075"/>
                  <a:pt x="16" y="1296"/>
                  <a:pt x="9" y="1338"/>
                </a:cubicBezTo>
                <a:cubicBezTo>
                  <a:pt x="2" y="1379"/>
                  <a:pt x="8" y="1383"/>
                  <a:pt x="8" y="1383"/>
                </a:cubicBezTo>
                <a:cubicBezTo>
                  <a:pt x="8" y="1383"/>
                  <a:pt x="8" y="1386"/>
                  <a:pt x="4" y="1398"/>
                </a:cubicBezTo>
                <a:cubicBezTo>
                  <a:pt x="0" y="1410"/>
                  <a:pt x="4" y="1418"/>
                  <a:pt x="11" y="1423"/>
                </a:cubicBezTo>
                <a:cubicBezTo>
                  <a:pt x="18" y="1428"/>
                  <a:pt x="19" y="1438"/>
                  <a:pt x="34" y="1449"/>
                </a:cubicBezTo>
                <a:cubicBezTo>
                  <a:pt x="48" y="1460"/>
                  <a:pt x="90" y="1470"/>
                  <a:pt x="108" y="1468"/>
                </a:cubicBezTo>
                <a:cubicBezTo>
                  <a:pt x="126" y="1466"/>
                  <a:pt x="121" y="1460"/>
                  <a:pt x="120" y="1442"/>
                </a:cubicBezTo>
                <a:cubicBezTo>
                  <a:pt x="119" y="1424"/>
                  <a:pt x="96" y="1398"/>
                  <a:pt x="96" y="1398"/>
                </a:cubicBezTo>
                <a:cubicBezTo>
                  <a:pt x="96" y="1398"/>
                  <a:pt x="95" y="1393"/>
                  <a:pt x="101" y="1390"/>
                </a:cubicBezTo>
                <a:cubicBezTo>
                  <a:pt x="107" y="1386"/>
                  <a:pt x="132" y="1306"/>
                  <a:pt x="153" y="1231"/>
                </a:cubicBezTo>
                <a:cubicBezTo>
                  <a:pt x="175" y="1157"/>
                  <a:pt x="214" y="1022"/>
                  <a:pt x="214" y="1022"/>
                </a:cubicBezTo>
                <a:cubicBezTo>
                  <a:pt x="214" y="1022"/>
                  <a:pt x="217" y="1061"/>
                  <a:pt x="220" y="1100"/>
                </a:cubicBezTo>
                <a:cubicBezTo>
                  <a:pt x="222" y="1139"/>
                  <a:pt x="224" y="1267"/>
                  <a:pt x="220" y="1300"/>
                </a:cubicBezTo>
                <a:cubicBezTo>
                  <a:pt x="215" y="1333"/>
                  <a:pt x="215" y="1363"/>
                  <a:pt x="215" y="1363"/>
                </a:cubicBezTo>
                <a:cubicBezTo>
                  <a:pt x="215" y="1363"/>
                  <a:pt x="215" y="1367"/>
                  <a:pt x="215" y="1378"/>
                </a:cubicBezTo>
                <a:cubicBezTo>
                  <a:pt x="215" y="1389"/>
                  <a:pt x="223" y="1389"/>
                  <a:pt x="242" y="1391"/>
                </a:cubicBezTo>
                <a:cubicBezTo>
                  <a:pt x="261" y="1393"/>
                  <a:pt x="287" y="1392"/>
                  <a:pt x="287" y="1392"/>
                </a:cubicBezTo>
                <a:cubicBezTo>
                  <a:pt x="287" y="1392"/>
                  <a:pt x="286" y="1383"/>
                  <a:pt x="297" y="1388"/>
                </a:cubicBezTo>
                <a:cubicBezTo>
                  <a:pt x="307" y="1392"/>
                  <a:pt x="329" y="1403"/>
                  <a:pt x="349" y="1403"/>
                </a:cubicBezTo>
                <a:cubicBezTo>
                  <a:pt x="369" y="1403"/>
                  <a:pt x="429" y="1412"/>
                  <a:pt x="429" y="1397"/>
                </a:cubicBezTo>
                <a:cubicBezTo>
                  <a:pt x="429" y="1382"/>
                  <a:pt x="406" y="1376"/>
                  <a:pt x="385" y="1376"/>
                </a:cubicBezTo>
                <a:cubicBezTo>
                  <a:pt x="365" y="1376"/>
                  <a:pt x="342" y="1344"/>
                  <a:pt x="342" y="1344"/>
                </a:cubicBezTo>
                <a:cubicBezTo>
                  <a:pt x="342" y="1344"/>
                  <a:pt x="342" y="1344"/>
                  <a:pt x="348" y="1340"/>
                </a:cubicBezTo>
                <a:cubicBezTo>
                  <a:pt x="353" y="1337"/>
                  <a:pt x="320" y="1312"/>
                  <a:pt x="316" y="1300"/>
                </a:cubicBezTo>
                <a:cubicBezTo>
                  <a:pt x="311" y="1288"/>
                  <a:pt x="312" y="1286"/>
                  <a:pt x="316" y="1257"/>
                </a:cubicBezTo>
                <a:cubicBezTo>
                  <a:pt x="319" y="1229"/>
                  <a:pt x="327" y="1136"/>
                  <a:pt x="337" y="1080"/>
                </a:cubicBezTo>
                <a:cubicBezTo>
                  <a:pt x="346" y="1023"/>
                  <a:pt x="358" y="968"/>
                  <a:pt x="365" y="920"/>
                </a:cubicBezTo>
                <a:cubicBezTo>
                  <a:pt x="372" y="871"/>
                  <a:pt x="376" y="792"/>
                  <a:pt x="376" y="792"/>
                </a:cubicBezTo>
                <a:cubicBezTo>
                  <a:pt x="376" y="792"/>
                  <a:pt x="380" y="791"/>
                  <a:pt x="387" y="785"/>
                </a:cubicBezTo>
                <a:cubicBezTo>
                  <a:pt x="394" y="779"/>
                  <a:pt x="392" y="764"/>
                  <a:pt x="388" y="747"/>
                </a:cubicBezTo>
                <a:cubicBezTo>
                  <a:pt x="385" y="729"/>
                  <a:pt x="380" y="656"/>
                  <a:pt x="377" y="621"/>
                </a:cubicBezTo>
                <a:cubicBezTo>
                  <a:pt x="373" y="586"/>
                  <a:pt x="359" y="534"/>
                  <a:pt x="359" y="534"/>
                </a:cubicBezTo>
                <a:cubicBezTo>
                  <a:pt x="359" y="534"/>
                  <a:pt x="370" y="529"/>
                  <a:pt x="377" y="522"/>
                </a:cubicBezTo>
                <a:cubicBezTo>
                  <a:pt x="384" y="516"/>
                  <a:pt x="385" y="500"/>
                  <a:pt x="385" y="500"/>
                </a:cubicBezTo>
                <a:cubicBezTo>
                  <a:pt x="385" y="500"/>
                  <a:pt x="428" y="504"/>
                  <a:pt x="446" y="496"/>
                </a:cubicBezTo>
                <a:cubicBezTo>
                  <a:pt x="463" y="489"/>
                  <a:pt x="460" y="450"/>
                  <a:pt x="454" y="422"/>
                </a:cubicBezTo>
                <a:close/>
                <a:moveTo>
                  <a:pt x="311" y="458"/>
                </a:moveTo>
                <a:cubicBezTo>
                  <a:pt x="311" y="458"/>
                  <a:pt x="330" y="452"/>
                  <a:pt x="330" y="437"/>
                </a:cubicBezTo>
                <a:cubicBezTo>
                  <a:pt x="330" y="421"/>
                  <a:pt x="315" y="411"/>
                  <a:pt x="308" y="410"/>
                </a:cubicBezTo>
                <a:cubicBezTo>
                  <a:pt x="301" y="410"/>
                  <a:pt x="313" y="399"/>
                  <a:pt x="327" y="411"/>
                </a:cubicBezTo>
                <a:cubicBezTo>
                  <a:pt x="342" y="423"/>
                  <a:pt x="353" y="475"/>
                  <a:pt x="353" y="475"/>
                </a:cubicBezTo>
                <a:cubicBezTo>
                  <a:pt x="353" y="475"/>
                  <a:pt x="323" y="463"/>
                  <a:pt x="311" y="458"/>
                </a:cubicBezTo>
                <a:close/>
                <a:moveTo>
                  <a:pt x="350" y="540"/>
                </a:moveTo>
                <a:cubicBezTo>
                  <a:pt x="350" y="540"/>
                  <a:pt x="352" y="500"/>
                  <a:pt x="353" y="483"/>
                </a:cubicBezTo>
                <a:cubicBezTo>
                  <a:pt x="362" y="531"/>
                  <a:pt x="362" y="531"/>
                  <a:pt x="362" y="531"/>
                </a:cubicBezTo>
                <a:lnTo>
                  <a:pt x="350" y="540"/>
                </a:lnTo>
                <a:close/>
              </a:path>
            </a:pathLst>
          </a:custGeom>
          <a:solidFill>
            <a:srgbClr val="8CBF4A"/>
          </a:solidFill>
          <a:ln>
            <a:noFill/>
          </a:ln>
          <a:effectLst/>
        </p:spPr>
        <p:txBody>
          <a:bodyPr anchor="t" anchorCtr="0" bIns="60960" compatLnSpc="1" lIns="121920" numCol="1" rIns="121920" tIns="60960" vert="horz" wrap="square"/>
          <a:lstStyle/>
          <a:p>
            <a:endParaRPr lang="id-ID" sz="2400"/>
          </a:p>
        </p:txBody>
      </p:sp>
      <p:sp>
        <p:nvSpPr>
          <p:cNvPr id="13" name="Freeform 208"/>
          <p:cNvSpPr>
            <a:spLocks noEditPoints="1"/>
          </p:cNvSpPr>
          <p:nvPr/>
        </p:nvSpPr>
        <p:spPr bwMode="auto">
          <a:xfrm>
            <a:off x="9705658" y="2250931"/>
            <a:ext cx="1056820" cy="3929268"/>
          </a:xfrm>
          <a:custGeom>
            <a:gdLst>
              <a:gd fmla="*/ 221 w 224" name="T0"/>
              <a:gd fmla="*/ 237 h 906" name="T1"/>
              <a:gd fmla="*/ 178 w 224" name="T2"/>
              <a:gd fmla="*/ 151 h 906" name="T3"/>
              <a:gd fmla="*/ 161 w 224" name="T4"/>
              <a:gd fmla="*/ 98 h 906" name="T5"/>
              <a:gd fmla="*/ 148 w 224" name="T6"/>
              <a:gd fmla="*/ 36 h 906" name="T7"/>
              <a:gd fmla="*/ 107 w 224" name="T8"/>
              <a:gd fmla="*/ 0 h 906" name="T9"/>
              <a:gd fmla="*/ 63 w 224" name="T10"/>
              <a:gd fmla="*/ 101 h 906" name="T11"/>
              <a:gd fmla="*/ 48 w 224" name="T12"/>
              <a:gd fmla="*/ 145 h 906" name="T13"/>
              <a:gd fmla="*/ 7 w 224" name="T14"/>
              <a:gd fmla="*/ 204 h 906" name="T15"/>
              <a:gd fmla="*/ 2 w 224" name="T16"/>
              <a:gd fmla="*/ 302 h 906" name="T17"/>
              <a:gd fmla="*/ 28 w 224" name="T18"/>
              <a:gd fmla="*/ 360 h 906" name="T19"/>
              <a:gd fmla="*/ 31 w 224" name="T20"/>
              <a:gd fmla="*/ 411 h 906" name="T21"/>
              <a:gd fmla="*/ 35 w 224" name="T22"/>
              <a:gd fmla="*/ 565 h 906" name="T23"/>
              <a:gd fmla="*/ 54 w 224" name="T24"/>
              <a:gd fmla="*/ 607 h 906" name="T25"/>
              <a:gd fmla="*/ 81 w 224" name="T26"/>
              <a:gd fmla="*/ 790 h 906" name="T27"/>
              <a:gd fmla="*/ 89 w 224" name="T28"/>
              <a:gd fmla="*/ 869 h 906" name="T29"/>
              <a:gd fmla="*/ 112 w 224" name="T30"/>
              <a:gd fmla="*/ 906 h 906" name="T31"/>
              <a:gd fmla="*/ 122 w 224" name="T32"/>
              <a:gd fmla="*/ 847 h 906" name="T33"/>
              <a:gd fmla="*/ 157 w 224" name="T34"/>
              <a:gd fmla="*/ 853 h 906" name="T35"/>
              <a:gd fmla="*/ 124 w 224" name="T36"/>
              <a:gd fmla="*/ 764 h 906" name="T37"/>
              <a:gd fmla="*/ 156 w 224" name="T38"/>
              <a:gd fmla="*/ 611 h 906" name="T39"/>
              <a:gd fmla="*/ 166 w 224" name="T40"/>
              <a:gd fmla="*/ 582 h 906" name="T41"/>
              <a:gd fmla="*/ 190 w 224" name="T42"/>
              <a:gd fmla="*/ 474 h 906" name="T43"/>
              <a:gd fmla="*/ 206 w 224" name="T44"/>
              <a:gd fmla="*/ 414 h 906" name="T45"/>
              <a:gd fmla="*/ 192 w 224" name="T46"/>
              <a:gd fmla="*/ 313 h 906" name="T47"/>
              <a:gd fmla="*/ 73 w 224" name="T48"/>
              <a:gd fmla="*/ 279 h 906" name="T49"/>
              <a:gd fmla="*/ 63 w 224" name="T50"/>
              <a:gd fmla="*/ 289 h 906" name="T51"/>
              <a:gd fmla="*/ 73 w 224" name="T52"/>
              <a:gd fmla="*/ 269 h 906" name="T53"/>
              <a:gd fmla="*/ 110 w 224" name="T54"/>
              <a:gd fmla="*/ 621 h 906" name="T55"/>
              <a:gd fmla="*/ 107 w 224" name="T56"/>
              <a:gd fmla="*/ 646 h 906" name="T57"/>
              <a:gd fmla="*/ 104 w 224" name="T58"/>
              <a:gd fmla="*/ 612 h 906" name="T59"/>
              <a:gd fmla="*/ 110 w 224" name="T60"/>
              <a:gd fmla="*/ 580 h 906" name="T61"/>
              <a:gd fmla="*/ 116 w 224" name="T62"/>
              <a:gd fmla="*/ 225 h 906" name="T63"/>
              <a:gd fmla="*/ 91 w 224" name="T64"/>
              <a:gd fmla="*/ 130 h 906" name="T65"/>
              <a:gd fmla="*/ 115 w 224" name="T66"/>
              <a:gd fmla="*/ 200 h 906" name="T67"/>
              <a:gd fmla="*/ 128 w 224" name="T68"/>
              <a:gd fmla="*/ 156 h 906" name="T69"/>
              <a:gd fmla="*/ 143 w 224" name="T70"/>
              <a:gd fmla="*/ 147 h 906" name="T71"/>
              <a:gd fmla="*/ 116 w 224" name="T72"/>
              <a:gd fmla="*/ 225 h 906" name="T73"/>
              <a:gd fmla="*/ 138 w 224" name="T74"/>
              <a:gd fmla="*/ 333 h 906" name="T75"/>
              <a:gd fmla="*/ 149 w 224" name="T76"/>
              <a:gd fmla="*/ 315 h 906"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905" w="224">
                <a:moveTo>
                  <a:pt x="215" y="296"/>
                </a:moveTo>
                <a:cubicBezTo>
                  <a:pt x="222" y="281"/>
                  <a:pt x="224" y="258"/>
                  <a:pt x="221" y="237"/>
                </a:cubicBezTo>
                <a:cubicBezTo>
                  <a:pt x="219" y="217"/>
                  <a:pt x="217" y="187"/>
                  <a:pt x="211" y="170"/>
                </a:cubicBezTo>
                <a:cubicBezTo>
                  <a:pt x="204" y="152"/>
                  <a:pt x="178" y="151"/>
                  <a:pt x="178" y="151"/>
                </a:cubicBezTo>
                <a:cubicBezTo>
                  <a:pt x="178" y="151"/>
                  <a:pt x="180" y="142"/>
                  <a:pt x="172" y="133"/>
                </a:cubicBezTo>
                <a:cubicBezTo>
                  <a:pt x="164" y="124"/>
                  <a:pt x="163" y="113"/>
                  <a:pt x="161" y="98"/>
                </a:cubicBezTo>
                <a:cubicBezTo>
                  <a:pt x="159" y="82"/>
                  <a:pt x="155" y="72"/>
                  <a:pt x="155" y="62"/>
                </a:cubicBezTo>
                <a:cubicBezTo>
                  <a:pt x="155" y="52"/>
                  <a:pt x="152" y="53"/>
                  <a:pt x="148" y="36"/>
                </a:cubicBezTo>
                <a:cubicBezTo>
                  <a:pt x="144" y="19"/>
                  <a:pt x="127" y="0"/>
                  <a:pt x="107" y="0"/>
                </a:cubicBezTo>
                <a:cubicBezTo>
                  <a:pt x="107" y="0"/>
                  <a:pt x="107" y="0"/>
                  <a:pt x="107" y="0"/>
                </a:cubicBezTo>
                <a:cubicBezTo>
                  <a:pt x="75" y="0"/>
                  <a:pt x="67" y="48"/>
                  <a:pt x="64" y="64"/>
                </a:cubicBezTo>
                <a:cubicBezTo>
                  <a:pt x="62" y="79"/>
                  <a:pt x="58" y="89"/>
                  <a:pt x="63" y="101"/>
                </a:cubicBezTo>
                <a:cubicBezTo>
                  <a:pt x="68" y="113"/>
                  <a:pt x="62" y="116"/>
                  <a:pt x="50" y="125"/>
                </a:cubicBezTo>
                <a:cubicBezTo>
                  <a:pt x="39" y="135"/>
                  <a:pt x="48" y="145"/>
                  <a:pt x="48" y="145"/>
                </a:cubicBezTo>
                <a:cubicBezTo>
                  <a:pt x="48" y="145"/>
                  <a:pt x="37" y="152"/>
                  <a:pt x="28" y="154"/>
                </a:cubicBezTo>
                <a:cubicBezTo>
                  <a:pt x="19" y="155"/>
                  <a:pt x="9" y="186"/>
                  <a:pt x="7" y="204"/>
                </a:cubicBezTo>
                <a:cubicBezTo>
                  <a:pt x="5" y="221"/>
                  <a:pt x="4" y="220"/>
                  <a:pt x="2" y="233"/>
                </a:cubicBezTo>
                <a:cubicBezTo>
                  <a:pt x="0" y="247"/>
                  <a:pt x="1" y="279"/>
                  <a:pt x="2" y="302"/>
                </a:cubicBezTo>
                <a:cubicBezTo>
                  <a:pt x="4" y="324"/>
                  <a:pt x="31" y="326"/>
                  <a:pt x="31" y="326"/>
                </a:cubicBezTo>
                <a:cubicBezTo>
                  <a:pt x="31" y="326"/>
                  <a:pt x="31" y="348"/>
                  <a:pt x="28" y="360"/>
                </a:cubicBezTo>
                <a:cubicBezTo>
                  <a:pt x="24" y="373"/>
                  <a:pt x="7" y="405"/>
                  <a:pt x="12" y="407"/>
                </a:cubicBezTo>
                <a:cubicBezTo>
                  <a:pt x="16" y="409"/>
                  <a:pt x="31" y="411"/>
                  <a:pt x="31" y="411"/>
                </a:cubicBezTo>
                <a:cubicBezTo>
                  <a:pt x="31" y="411"/>
                  <a:pt x="28" y="447"/>
                  <a:pt x="30" y="465"/>
                </a:cubicBezTo>
                <a:cubicBezTo>
                  <a:pt x="31" y="483"/>
                  <a:pt x="35" y="544"/>
                  <a:pt x="35" y="565"/>
                </a:cubicBezTo>
                <a:cubicBezTo>
                  <a:pt x="35" y="586"/>
                  <a:pt x="50" y="579"/>
                  <a:pt x="50" y="579"/>
                </a:cubicBezTo>
                <a:cubicBezTo>
                  <a:pt x="50" y="579"/>
                  <a:pt x="52" y="592"/>
                  <a:pt x="54" y="607"/>
                </a:cubicBezTo>
                <a:cubicBezTo>
                  <a:pt x="56" y="622"/>
                  <a:pt x="54" y="641"/>
                  <a:pt x="52" y="663"/>
                </a:cubicBezTo>
                <a:cubicBezTo>
                  <a:pt x="51" y="685"/>
                  <a:pt x="75" y="770"/>
                  <a:pt x="81" y="790"/>
                </a:cubicBezTo>
                <a:cubicBezTo>
                  <a:pt x="88" y="809"/>
                  <a:pt x="92" y="819"/>
                  <a:pt x="88" y="831"/>
                </a:cubicBezTo>
                <a:cubicBezTo>
                  <a:pt x="85" y="844"/>
                  <a:pt x="90" y="848"/>
                  <a:pt x="89" y="869"/>
                </a:cubicBezTo>
                <a:cubicBezTo>
                  <a:pt x="89" y="888"/>
                  <a:pt x="96" y="902"/>
                  <a:pt x="107" y="905"/>
                </a:cubicBezTo>
                <a:cubicBezTo>
                  <a:pt x="109" y="906"/>
                  <a:pt x="111" y="906"/>
                  <a:pt x="112" y="906"/>
                </a:cubicBezTo>
                <a:cubicBezTo>
                  <a:pt x="126" y="906"/>
                  <a:pt x="129" y="872"/>
                  <a:pt x="126" y="865"/>
                </a:cubicBezTo>
                <a:cubicBezTo>
                  <a:pt x="123" y="857"/>
                  <a:pt x="122" y="847"/>
                  <a:pt x="122" y="847"/>
                </a:cubicBezTo>
                <a:cubicBezTo>
                  <a:pt x="122" y="847"/>
                  <a:pt x="127" y="853"/>
                  <a:pt x="134" y="855"/>
                </a:cubicBezTo>
                <a:cubicBezTo>
                  <a:pt x="140" y="857"/>
                  <a:pt x="150" y="857"/>
                  <a:pt x="157" y="853"/>
                </a:cubicBezTo>
                <a:cubicBezTo>
                  <a:pt x="164" y="848"/>
                  <a:pt x="151" y="828"/>
                  <a:pt x="141" y="818"/>
                </a:cubicBezTo>
                <a:cubicBezTo>
                  <a:pt x="132" y="808"/>
                  <a:pt x="124" y="784"/>
                  <a:pt x="124" y="764"/>
                </a:cubicBezTo>
                <a:cubicBezTo>
                  <a:pt x="124" y="745"/>
                  <a:pt x="141" y="698"/>
                  <a:pt x="149" y="670"/>
                </a:cubicBezTo>
                <a:cubicBezTo>
                  <a:pt x="158" y="643"/>
                  <a:pt x="153" y="617"/>
                  <a:pt x="156" y="611"/>
                </a:cubicBezTo>
                <a:cubicBezTo>
                  <a:pt x="158" y="605"/>
                  <a:pt x="158" y="582"/>
                  <a:pt x="158" y="582"/>
                </a:cubicBezTo>
                <a:cubicBezTo>
                  <a:pt x="158" y="582"/>
                  <a:pt x="160" y="582"/>
                  <a:pt x="166" y="582"/>
                </a:cubicBezTo>
                <a:cubicBezTo>
                  <a:pt x="172" y="582"/>
                  <a:pt x="172" y="585"/>
                  <a:pt x="172" y="570"/>
                </a:cubicBezTo>
                <a:cubicBezTo>
                  <a:pt x="172" y="555"/>
                  <a:pt x="184" y="497"/>
                  <a:pt x="190" y="474"/>
                </a:cubicBezTo>
                <a:cubicBezTo>
                  <a:pt x="195" y="452"/>
                  <a:pt x="195" y="416"/>
                  <a:pt x="195" y="416"/>
                </a:cubicBezTo>
                <a:cubicBezTo>
                  <a:pt x="195" y="416"/>
                  <a:pt x="199" y="416"/>
                  <a:pt x="206" y="414"/>
                </a:cubicBezTo>
                <a:cubicBezTo>
                  <a:pt x="214" y="413"/>
                  <a:pt x="208" y="399"/>
                  <a:pt x="199" y="371"/>
                </a:cubicBezTo>
                <a:cubicBezTo>
                  <a:pt x="189" y="344"/>
                  <a:pt x="192" y="313"/>
                  <a:pt x="192" y="313"/>
                </a:cubicBezTo>
                <a:cubicBezTo>
                  <a:pt x="192" y="313"/>
                  <a:pt x="208" y="311"/>
                  <a:pt x="215" y="296"/>
                </a:cubicBezTo>
                <a:close/>
                <a:moveTo>
                  <a:pt x="73" y="279"/>
                </a:moveTo>
                <a:cubicBezTo>
                  <a:pt x="73" y="286"/>
                  <a:pt x="71" y="292"/>
                  <a:pt x="71" y="292"/>
                </a:cubicBezTo>
                <a:cubicBezTo>
                  <a:pt x="71" y="292"/>
                  <a:pt x="67" y="292"/>
                  <a:pt x="63" y="289"/>
                </a:cubicBezTo>
                <a:cubicBezTo>
                  <a:pt x="65" y="285"/>
                  <a:pt x="65" y="271"/>
                  <a:pt x="65" y="271"/>
                </a:cubicBezTo>
                <a:cubicBezTo>
                  <a:pt x="73" y="269"/>
                  <a:pt x="73" y="269"/>
                  <a:pt x="73" y="269"/>
                </a:cubicBezTo>
                <a:cubicBezTo>
                  <a:pt x="73" y="269"/>
                  <a:pt x="73" y="272"/>
                  <a:pt x="73" y="279"/>
                </a:cubicBezTo>
                <a:close/>
                <a:moveTo>
                  <a:pt x="110" y="621"/>
                </a:moveTo>
                <a:cubicBezTo>
                  <a:pt x="109" y="625"/>
                  <a:pt x="108" y="631"/>
                  <a:pt x="107" y="637"/>
                </a:cubicBezTo>
                <a:cubicBezTo>
                  <a:pt x="107" y="642"/>
                  <a:pt x="107" y="646"/>
                  <a:pt x="107" y="646"/>
                </a:cubicBezTo>
                <a:cubicBezTo>
                  <a:pt x="107" y="646"/>
                  <a:pt x="106" y="638"/>
                  <a:pt x="106" y="632"/>
                </a:cubicBezTo>
                <a:cubicBezTo>
                  <a:pt x="106" y="626"/>
                  <a:pt x="102" y="620"/>
                  <a:pt x="104" y="612"/>
                </a:cubicBezTo>
                <a:cubicBezTo>
                  <a:pt x="105" y="608"/>
                  <a:pt x="106" y="602"/>
                  <a:pt x="107" y="596"/>
                </a:cubicBezTo>
                <a:cubicBezTo>
                  <a:pt x="109" y="588"/>
                  <a:pt x="110" y="580"/>
                  <a:pt x="110" y="580"/>
                </a:cubicBezTo>
                <a:cubicBezTo>
                  <a:pt x="110" y="601"/>
                  <a:pt x="112" y="615"/>
                  <a:pt x="110" y="621"/>
                </a:cubicBezTo>
                <a:close/>
                <a:moveTo>
                  <a:pt x="116" y="225"/>
                </a:moveTo>
                <a:cubicBezTo>
                  <a:pt x="115" y="231"/>
                  <a:pt x="108" y="214"/>
                  <a:pt x="103" y="195"/>
                </a:cubicBezTo>
                <a:cubicBezTo>
                  <a:pt x="99" y="176"/>
                  <a:pt x="91" y="148"/>
                  <a:pt x="91" y="130"/>
                </a:cubicBezTo>
                <a:cubicBezTo>
                  <a:pt x="91" y="130"/>
                  <a:pt x="105" y="142"/>
                  <a:pt x="105" y="151"/>
                </a:cubicBezTo>
                <a:cubicBezTo>
                  <a:pt x="105" y="161"/>
                  <a:pt x="112" y="191"/>
                  <a:pt x="115" y="200"/>
                </a:cubicBezTo>
                <a:cubicBezTo>
                  <a:pt x="117" y="209"/>
                  <a:pt x="119" y="189"/>
                  <a:pt x="124" y="180"/>
                </a:cubicBezTo>
                <a:cubicBezTo>
                  <a:pt x="129" y="171"/>
                  <a:pt x="131" y="163"/>
                  <a:pt x="128" y="156"/>
                </a:cubicBezTo>
                <a:cubicBezTo>
                  <a:pt x="125" y="149"/>
                  <a:pt x="136" y="146"/>
                  <a:pt x="143" y="128"/>
                </a:cubicBezTo>
                <a:cubicBezTo>
                  <a:pt x="144" y="135"/>
                  <a:pt x="144" y="140"/>
                  <a:pt x="143" y="147"/>
                </a:cubicBezTo>
                <a:cubicBezTo>
                  <a:pt x="143" y="153"/>
                  <a:pt x="132" y="186"/>
                  <a:pt x="129" y="192"/>
                </a:cubicBezTo>
                <a:cubicBezTo>
                  <a:pt x="125" y="199"/>
                  <a:pt x="117" y="219"/>
                  <a:pt x="116" y="225"/>
                </a:cubicBezTo>
                <a:close/>
                <a:moveTo>
                  <a:pt x="149" y="333"/>
                </a:moveTo>
                <a:cubicBezTo>
                  <a:pt x="149" y="333"/>
                  <a:pt x="138" y="338"/>
                  <a:pt x="138" y="333"/>
                </a:cubicBezTo>
                <a:cubicBezTo>
                  <a:pt x="139" y="329"/>
                  <a:pt x="141" y="315"/>
                  <a:pt x="141" y="315"/>
                </a:cubicBezTo>
                <a:cubicBezTo>
                  <a:pt x="149" y="315"/>
                  <a:pt x="149" y="315"/>
                  <a:pt x="149" y="315"/>
                </a:cubicBezTo>
                <a:lnTo>
                  <a:pt x="149" y="333"/>
                </a:lnTo>
                <a:close/>
              </a:path>
            </a:pathLst>
          </a:custGeom>
          <a:solidFill>
            <a:srgbClr val="F69F95"/>
          </a:solidFill>
          <a:ln>
            <a:noFill/>
          </a:ln>
          <a:effectLst/>
        </p:spPr>
        <p:txBody>
          <a:bodyPr anchor="t" anchorCtr="0" bIns="60960" compatLnSpc="1" lIns="121920" numCol="1" rIns="121920" tIns="60960" vert="horz" wrap="square"/>
          <a:lstStyle/>
          <a:p>
            <a:endParaRPr lang="id-ID" sz="2400"/>
          </a:p>
        </p:txBody>
      </p:sp>
      <p:sp>
        <p:nvSpPr>
          <p:cNvPr id="14" name="Freeform 192"/>
          <p:cNvSpPr>
            <a:spLocks noEditPoints="1"/>
          </p:cNvSpPr>
          <p:nvPr/>
        </p:nvSpPr>
        <p:spPr bwMode="auto">
          <a:xfrm>
            <a:off x="8241191" y="2339807"/>
            <a:ext cx="1744933" cy="4122775"/>
          </a:xfrm>
          <a:custGeom>
            <a:gdLst>
              <a:gd fmla="*/ 625 w 693" name="T0"/>
              <a:gd fmla="*/ 1522 h 1641" name="T1"/>
              <a:gd fmla="*/ 520 w 693" name="T2"/>
              <a:gd fmla="*/ 985 h 1641" name="T3"/>
              <a:gd fmla="*/ 498 w 693" name="T4"/>
              <a:gd fmla="*/ 789 h 1641" name="T5"/>
              <a:gd fmla="*/ 532 w 693" name="T6"/>
              <a:gd fmla="*/ 760 h 1641" name="T7"/>
              <a:gd fmla="*/ 571 w 693" name="T8"/>
              <a:gd fmla="*/ 506 h 1641" name="T9"/>
              <a:gd fmla="*/ 505 w 693" name="T10"/>
              <a:gd fmla="*/ 282 h 1641" name="T11"/>
              <a:gd fmla="*/ 394 w 693" name="T12"/>
              <a:gd fmla="*/ 243 h 1641" name="T13"/>
              <a:gd fmla="*/ 344 w 693" name="T14"/>
              <a:gd fmla="*/ 214 h 1641" name="T15"/>
              <a:gd fmla="*/ 341 w 693" name="T16"/>
              <a:gd fmla="*/ 204 h 1641" name="T17"/>
              <a:gd fmla="*/ 354 w 693" name="T18"/>
              <a:gd fmla="*/ 65 h 1641" name="T19"/>
              <a:gd fmla="*/ 313 w 693" name="T20"/>
              <a:gd fmla="*/ 0 h 1641" name="T21"/>
              <a:gd fmla="*/ 228 w 693" name="T22"/>
              <a:gd fmla="*/ 24 h 1641" name="T23"/>
              <a:gd fmla="*/ 214 w 693" name="T24"/>
              <a:gd fmla="*/ 121 h 1641" name="T25"/>
              <a:gd fmla="*/ 240 w 693" name="T26"/>
              <a:gd fmla="*/ 200 h 1641" name="T27"/>
              <a:gd fmla="*/ 240 w 693" name="T28"/>
              <a:gd fmla="*/ 215 h 1641" name="T29"/>
              <a:gd fmla="*/ 147 w 693" name="T30"/>
              <a:gd fmla="*/ 272 h 1641" name="T31"/>
              <a:gd fmla="*/ 22 w 693" name="T32"/>
              <a:gd fmla="*/ 531 h 1641" name="T33"/>
              <a:gd fmla="*/ 113 w 693" name="T34"/>
              <a:gd fmla="*/ 777 h 1641" name="T35"/>
              <a:gd fmla="*/ 143 w 693" name="T36"/>
              <a:gd fmla="*/ 802 h 1641" name="T37"/>
              <a:gd fmla="*/ 220 w 693" name="T38"/>
              <a:gd fmla="*/ 1183 h 1641" name="T39"/>
              <a:gd fmla="*/ 267 w 693" name="T40"/>
              <a:gd fmla="*/ 1470 h 1641" name="T41"/>
              <a:gd fmla="*/ 231 w 693" name="T42"/>
              <a:gd fmla="*/ 1602 h 1641" name="T43"/>
              <a:gd fmla="*/ 343 w 693" name="T44"/>
              <a:gd fmla="*/ 1595 h 1641" name="T45"/>
              <a:gd fmla="*/ 351 w 693" name="T46"/>
              <a:gd fmla="*/ 1504 h 1641" name="T47"/>
              <a:gd fmla="*/ 342 w 693" name="T48"/>
              <a:gd fmla="*/ 1327 h 1641" name="T49"/>
              <a:gd fmla="*/ 334 w 693" name="T50"/>
              <a:gd fmla="*/ 1168 h 1641" name="T51"/>
              <a:gd fmla="*/ 372 w 693" name="T52"/>
              <a:gd fmla="*/ 991 h 1641" name="T53"/>
              <a:gd fmla="*/ 495 w 693" name="T54"/>
              <a:gd fmla="*/ 1455 h 1641" name="T55"/>
              <a:gd fmla="*/ 553 w 693" name="T56"/>
              <a:gd fmla="*/ 1595 h 1641" name="T57"/>
              <a:gd fmla="*/ 693 w 693" name="T58"/>
              <a:gd fmla="*/ 1628 h 1641" name="T59"/>
              <a:gd fmla="*/ 115 w 693" name="T60"/>
              <a:gd fmla="*/ 608 h 1641" name="T61"/>
              <a:gd fmla="*/ 125 w 693" name="T62"/>
              <a:gd fmla="*/ 524 h 1641" name="T63"/>
              <a:gd fmla="*/ 395 w 693" name="T64"/>
              <a:gd fmla="*/ 690 h 1641" name="T65"/>
              <a:gd fmla="*/ 314 w 693" name="T66"/>
              <a:gd fmla="*/ 307 h 1641" name="T67"/>
              <a:gd fmla="*/ 280 w 693" name="T68"/>
              <a:gd fmla="*/ 291 h 1641" name="T69"/>
              <a:gd fmla="*/ 295 w 693" name="T70"/>
              <a:gd fmla="*/ 485 h 1641" name="T71"/>
              <a:gd fmla="*/ 274 w 693" name="T72"/>
              <a:gd fmla="*/ 687 h 1641" name="T73"/>
              <a:gd fmla="*/ 235 w 693" name="T74"/>
              <a:gd fmla="*/ 542 h 1641" name="T75"/>
              <a:gd fmla="*/ 248 w 693" name="T76"/>
              <a:gd fmla="*/ 225 h 1641" name="T77"/>
              <a:gd fmla="*/ 334 w 693" name="T78"/>
              <a:gd fmla="*/ 227 h 1641" name="T79"/>
              <a:gd fmla="*/ 381 w 693" name="T80"/>
              <a:gd fmla="*/ 413 h 1641" name="T81"/>
              <a:gd fmla="*/ 411 w 693" name="T82"/>
              <a:gd fmla="*/ 689 h 1641" name="T83"/>
              <a:gd fmla="*/ 473 w 693" name="T84"/>
              <a:gd fmla="*/ 485 h 1641" name="T85"/>
              <a:gd fmla="*/ 501 w 693" name="T86"/>
              <a:gd fmla="*/ 576 h 1641"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1641" w="693">
                <a:moveTo>
                  <a:pt x="669" y="1590"/>
                </a:moveTo>
                <a:cubicBezTo>
                  <a:pt x="650" y="1579"/>
                  <a:pt x="636" y="1550"/>
                  <a:pt x="629" y="1542"/>
                </a:cubicBezTo>
                <a:cubicBezTo>
                  <a:pt x="622" y="1535"/>
                  <a:pt x="631" y="1537"/>
                  <a:pt x="625" y="1522"/>
                </a:cubicBezTo>
                <a:cubicBezTo>
                  <a:pt x="619" y="1507"/>
                  <a:pt x="600" y="1419"/>
                  <a:pt x="597" y="1391"/>
                </a:cubicBezTo>
                <a:cubicBezTo>
                  <a:pt x="593" y="1362"/>
                  <a:pt x="595" y="1265"/>
                  <a:pt x="582" y="1219"/>
                </a:cubicBezTo>
                <a:cubicBezTo>
                  <a:pt x="568" y="1173"/>
                  <a:pt x="526" y="1025"/>
                  <a:pt x="520" y="985"/>
                </a:cubicBezTo>
                <a:cubicBezTo>
                  <a:pt x="514" y="944"/>
                  <a:pt x="505" y="903"/>
                  <a:pt x="505" y="881"/>
                </a:cubicBezTo>
                <a:cubicBezTo>
                  <a:pt x="505" y="858"/>
                  <a:pt x="503" y="843"/>
                  <a:pt x="496" y="827"/>
                </a:cubicBezTo>
                <a:cubicBezTo>
                  <a:pt x="490" y="811"/>
                  <a:pt x="498" y="789"/>
                  <a:pt x="498" y="789"/>
                </a:cubicBezTo>
                <a:cubicBezTo>
                  <a:pt x="498" y="789"/>
                  <a:pt x="514" y="801"/>
                  <a:pt x="524" y="810"/>
                </a:cubicBezTo>
                <a:cubicBezTo>
                  <a:pt x="534" y="819"/>
                  <a:pt x="534" y="805"/>
                  <a:pt x="529" y="785"/>
                </a:cubicBezTo>
                <a:cubicBezTo>
                  <a:pt x="524" y="765"/>
                  <a:pt x="527" y="754"/>
                  <a:pt x="532" y="760"/>
                </a:cubicBezTo>
                <a:cubicBezTo>
                  <a:pt x="537" y="767"/>
                  <a:pt x="541" y="728"/>
                  <a:pt x="553" y="705"/>
                </a:cubicBezTo>
                <a:cubicBezTo>
                  <a:pt x="566" y="681"/>
                  <a:pt x="593" y="633"/>
                  <a:pt x="587" y="606"/>
                </a:cubicBezTo>
                <a:cubicBezTo>
                  <a:pt x="581" y="578"/>
                  <a:pt x="578" y="530"/>
                  <a:pt x="571" y="506"/>
                </a:cubicBezTo>
                <a:cubicBezTo>
                  <a:pt x="563" y="483"/>
                  <a:pt x="556" y="441"/>
                  <a:pt x="547" y="415"/>
                </a:cubicBezTo>
                <a:cubicBezTo>
                  <a:pt x="538" y="389"/>
                  <a:pt x="540" y="376"/>
                  <a:pt x="529" y="350"/>
                </a:cubicBezTo>
                <a:cubicBezTo>
                  <a:pt x="517" y="324"/>
                  <a:pt x="505" y="295"/>
                  <a:pt x="505" y="282"/>
                </a:cubicBezTo>
                <a:cubicBezTo>
                  <a:pt x="505" y="275"/>
                  <a:pt x="502" y="269"/>
                  <a:pt x="491" y="265"/>
                </a:cubicBezTo>
                <a:cubicBezTo>
                  <a:pt x="483" y="261"/>
                  <a:pt x="469" y="258"/>
                  <a:pt x="449" y="255"/>
                </a:cubicBezTo>
                <a:cubicBezTo>
                  <a:pt x="428" y="252"/>
                  <a:pt x="409" y="248"/>
                  <a:pt x="394" y="243"/>
                </a:cubicBezTo>
                <a:cubicBezTo>
                  <a:pt x="393" y="243"/>
                  <a:pt x="392" y="242"/>
                  <a:pt x="391" y="242"/>
                </a:cubicBezTo>
                <a:cubicBezTo>
                  <a:pt x="391" y="242"/>
                  <a:pt x="390" y="242"/>
                  <a:pt x="390" y="242"/>
                </a:cubicBezTo>
                <a:cubicBezTo>
                  <a:pt x="370" y="235"/>
                  <a:pt x="344" y="214"/>
                  <a:pt x="344" y="214"/>
                </a:cubicBezTo>
                <a:cubicBezTo>
                  <a:pt x="336" y="225"/>
                  <a:pt x="336" y="225"/>
                  <a:pt x="336" y="225"/>
                </a:cubicBezTo>
                <a:cubicBezTo>
                  <a:pt x="339" y="221"/>
                  <a:pt x="341" y="218"/>
                  <a:pt x="344" y="214"/>
                </a:cubicBezTo>
                <a:cubicBezTo>
                  <a:pt x="341" y="211"/>
                  <a:pt x="336" y="204"/>
                  <a:pt x="341" y="204"/>
                </a:cubicBezTo>
                <a:cubicBezTo>
                  <a:pt x="352" y="203"/>
                  <a:pt x="354" y="159"/>
                  <a:pt x="360" y="146"/>
                </a:cubicBezTo>
                <a:cubicBezTo>
                  <a:pt x="366" y="133"/>
                  <a:pt x="364" y="124"/>
                  <a:pt x="360" y="112"/>
                </a:cubicBezTo>
                <a:cubicBezTo>
                  <a:pt x="356" y="101"/>
                  <a:pt x="364" y="84"/>
                  <a:pt x="354" y="65"/>
                </a:cubicBezTo>
                <a:cubicBezTo>
                  <a:pt x="344" y="47"/>
                  <a:pt x="358" y="24"/>
                  <a:pt x="344" y="22"/>
                </a:cubicBezTo>
                <a:cubicBezTo>
                  <a:pt x="330" y="20"/>
                  <a:pt x="335" y="3"/>
                  <a:pt x="322" y="3"/>
                </a:cubicBezTo>
                <a:cubicBezTo>
                  <a:pt x="318" y="3"/>
                  <a:pt x="315" y="2"/>
                  <a:pt x="313" y="0"/>
                </a:cubicBezTo>
                <a:cubicBezTo>
                  <a:pt x="302" y="21"/>
                  <a:pt x="285" y="14"/>
                  <a:pt x="285" y="14"/>
                </a:cubicBezTo>
                <a:cubicBezTo>
                  <a:pt x="259" y="8"/>
                  <a:pt x="242" y="14"/>
                  <a:pt x="230" y="23"/>
                </a:cubicBezTo>
                <a:cubicBezTo>
                  <a:pt x="230" y="23"/>
                  <a:pt x="229" y="24"/>
                  <a:pt x="228" y="24"/>
                </a:cubicBezTo>
                <a:cubicBezTo>
                  <a:pt x="213" y="38"/>
                  <a:pt x="208" y="57"/>
                  <a:pt x="208" y="58"/>
                </a:cubicBezTo>
                <a:cubicBezTo>
                  <a:pt x="207" y="65"/>
                  <a:pt x="206" y="72"/>
                  <a:pt x="206" y="77"/>
                </a:cubicBezTo>
                <a:cubicBezTo>
                  <a:pt x="208" y="95"/>
                  <a:pt x="213" y="113"/>
                  <a:pt x="214" y="121"/>
                </a:cubicBezTo>
                <a:cubicBezTo>
                  <a:pt x="215" y="128"/>
                  <a:pt x="219" y="158"/>
                  <a:pt x="225" y="158"/>
                </a:cubicBezTo>
                <a:cubicBezTo>
                  <a:pt x="231" y="158"/>
                  <a:pt x="233" y="159"/>
                  <a:pt x="233" y="159"/>
                </a:cubicBezTo>
                <a:cubicBezTo>
                  <a:pt x="233" y="159"/>
                  <a:pt x="240" y="182"/>
                  <a:pt x="240" y="200"/>
                </a:cubicBezTo>
                <a:cubicBezTo>
                  <a:pt x="240" y="208"/>
                  <a:pt x="240" y="212"/>
                  <a:pt x="240" y="215"/>
                </a:cubicBezTo>
                <a:cubicBezTo>
                  <a:pt x="240" y="215"/>
                  <a:pt x="240" y="215"/>
                  <a:pt x="240" y="215"/>
                </a:cubicBezTo>
                <a:cubicBezTo>
                  <a:pt x="240" y="215"/>
                  <a:pt x="240" y="215"/>
                  <a:pt x="240" y="215"/>
                </a:cubicBezTo>
                <a:cubicBezTo>
                  <a:pt x="240" y="215"/>
                  <a:pt x="240" y="215"/>
                  <a:pt x="240" y="215"/>
                </a:cubicBezTo>
                <a:cubicBezTo>
                  <a:pt x="240" y="215"/>
                  <a:pt x="224" y="238"/>
                  <a:pt x="206" y="246"/>
                </a:cubicBezTo>
                <a:cubicBezTo>
                  <a:pt x="188" y="255"/>
                  <a:pt x="162" y="268"/>
                  <a:pt x="147" y="272"/>
                </a:cubicBezTo>
                <a:cubicBezTo>
                  <a:pt x="136" y="275"/>
                  <a:pt x="124" y="279"/>
                  <a:pt x="115" y="285"/>
                </a:cubicBezTo>
                <a:cubicBezTo>
                  <a:pt x="103" y="293"/>
                  <a:pt x="93" y="305"/>
                  <a:pt x="89" y="326"/>
                </a:cubicBezTo>
                <a:cubicBezTo>
                  <a:pt x="82" y="365"/>
                  <a:pt x="42" y="495"/>
                  <a:pt x="22" y="531"/>
                </a:cubicBezTo>
                <a:cubicBezTo>
                  <a:pt x="3" y="567"/>
                  <a:pt x="0" y="616"/>
                  <a:pt x="20" y="646"/>
                </a:cubicBezTo>
                <a:cubicBezTo>
                  <a:pt x="39" y="676"/>
                  <a:pt x="86" y="750"/>
                  <a:pt x="93" y="760"/>
                </a:cubicBezTo>
                <a:cubicBezTo>
                  <a:pt x="100" y="770"/>
                  <a:pt x="102" y="778"/>
                  <a:pt x="113" y="777"/>
                </a:cubicBezTo>
                <a:cubicBezTo>
                  <a:pt x="113" y="777"/>
                  <a:pt x="114" y="776"/>
                  <a:pt x="115" y="776"/>
                </a:cubicBezTo>
                <a:cubicBezTo>
                  <a:pt x="124" y="776"/>
                  <a:pt x="130" y="777"/>
                  <a:pt x="130" y="777"/>
                </a:cubicBezTo>
                <a:cubicBezTo>
                  <a:pt x="130" y="777"/>
                  <a:pt x="135" y="796"/>
                  <a:pt x="143" y="802"/>
                </a:cubicBezTo>
                <a:cubicBezTo>
                  <a:pt x="151" y="808"/>
                  <a:pt x="161" y="828"/>
                  <a:pt x="163" y="821"/>
                </a:cubicBezTo>
                <a:cubicBezTo>
                  <a:pt x="166" y="814"/>
                  <a:pt x="173" y="872"/>
                  <a:pt x="180" y="903"/>
                </a:cubicBezTo>
                <a:cubicBezTo>
                  <a:pt x="187" y="934"/>
                  <a:pt x="220" y="1152"/>
                  <a:pt x="220" y="1183"/>
                </a:cubicBezTo>
                <a:cubicBezTo>
                  <a:pt x="220" y="1214"/>
                  <a:pt x="232" y="1246"/>
                  <a:pt x="231" y="1268"/>
                </a:cubicBezTo>
                <a:cubicBezTo>
                  <a:pt x="230" y="1291"/>
                  <a:pt x="235" y="1349"/>
                  <a:pt x="236" y="1381"/>
                </a:cubicBezTo>
                <a:cubicBezTo>
                  <a:pt x="237" y="1413"/>
                  <a:pt x="267" y="1447"/>
                  <a:pt x="267" y="1470"/>
                </a:cubicBezTo>
                <a:cubicBezTo>
                  <a:pt x="267" y="1494"/>
                  <a:pt x="260" y="1505"/>
                  <a:pt x="263" y="1519"/>
                </a:cubicBezTo>
                <a:cubicBezTo>
                  <a:pt x="267" y="1532"/>
                  <a:pt x="266" y="1542"/>
                  <a:pt x="251" y="1558"/>
                </a:cubicBezTo>
                <a:cubicBezTo>
                  <a:pt x="236" y="1574"/>
                  <a:pt x="230" y="1589"/>
                  <a:pt x="231" y="1602"/>
                </a:cubicBezTo>
                <a:cubicBezTo>
                  <a:pt x="232" y="1614"/>
                  <a:pt x="236" y="1619"/>
                  <a:pt x="266" y="1620"/>
                </a:cubicBezTo>
                <a:cubicBezTo>
                  <a:pt x="296" y="1621"/>
                  <a:pt x="324" y="1613"/>
                  <a:pt x="324" y="1605"/>
                </a:cubicBezTo>
                <a:cubicBezTo>
                  <a:pt x="324" y="1598"/>
                  <a:pt x="334" y="1595"/>
                  <a:pt x="343" y="1595"/>
                </a:cubicBezTo>
                <a:cubicBezTo>
                  <a:pt x="351" y="1595"/>
                  <a:pt x="350" y="1587"/>
                  <a:pt x="346" y="1569"/>
                </a:cubicBezTo>
                <a:cubicBezTo>
                  <a:pt x="343" y="1552"/>
                  <a:pt x="330" y="1528"/>
                  <a:pt x="338" y="1531"/>
                </a:cubicBezTo>
                <a:cubicBezTo>
                  <a:pt x="345" y="1533"/>
                  <a:pt x="351" y="1528"/>
                  <a:pt x="351" y="1504"/>
                </a:cubicBezTo>
                <a:cubicBezTo>
                  <a:pt x="351" y="1479"/>
                  <a:pt x="355" y="1471"/>
                  <a:pt x="344" y="1457"/>
                </a:cubicBezTo>
                <a:cubicBezTo>
                  <a:pt x="333" y="1442"/>
                  <a:pt x="335" y="1415"/>
                  <a:pt x="338" y="1392"/>
                </a:cubicBezTo>
                <a:cubicBezTo>
                  <a:pt x="340" y="1370"/>
                  <a:pt x="348" y="1354"/>
                  <a:pt x="342" y="1327"/>
                </a:cubicBezTo>
                <a:cubicBezTo>
                  <a:pt x="335" y="1299"/>
                  <a:pt x="334" y="1266"/>
                  <a:pt x="338" y="1252"/>
                </a:cubicBezTo>
                <a:cubicBezTo>
                  <a:pt x="342" y="1239"/>
                  <a:pt x="339" y="1222"/>
                  <a:pt x="329" y="1211"/>
                </a:cubicBezTo>
                <a:cubicBezTo>
                  <a:pt x="319" y="1200"/>
                  <a:pt x="334" y="1180"/>
                  <a:pt x="334" y="1168"/>
                </a:cubicBezTo>
                <a:cubicBezTo>
                  <a:pt x="334" y="1156"/>
                  <a:pt x="330" y="1104"/>
                  <a:pt x="337" y="1052"/>
                </a:cubicBezTo>
                <a:cubicBezTo>
                  <a:pt x="343" y="999"/>
                  <a:pt x="344" y="960"/>
                  <a:pt x="345" y="946"/>
                </a:cubicBezTo>
                <a:cubicBezTo>
                  <a:pt x="346" y="933"/>
                  <a:pt x="354" y="939"/>
                  <a:pt x="372" y="991"/>
                </a:cubicBezTo>
                <a:cubicBezTo>
                  <a:pt x="391" y="1043"/>
                  <a:pt x="438" y="1205"/>
                  <a:pt x="447" y="1241"/>
                </a:cubicBezTo>
                <a:cubicBezTo>
                  <a:pt x="454" y="1272"/>
                  <a:pt x="480" y="1385"/>
                  <a:pt x="491" y="1436"/>
                </a:cubicBezTo>
                <a:cubicBezTo>
                  <a:pt x="493" y="1444"/>
                  <a:pt x="494" y="1451"/>
                  <a:pt x="495" y="1455"/>
                </a:cubicBezTo>
                <a:cubicBezTo>
                  <a:pt x="501" y="1486"/>
                  <a:pt x="509" y="1548"/>
                  <a:pt x="517" y="1548"/>
                </a:cubicBezTo>
                <a:cubicBezTo>
                  <a:pt x="526" y="1548"/>
                  <a:pt x="524" y="1554"/>
                  <a:pt x="525" y="1572"/>
                </a:cubicBezTo>
                <a:cubicBezTo>
                  <a:pt x="526" y="1589"/>
                  <a:pt x="543" y="1592"/>
                  <a:pt x="553" y="1595"/>
                </a:cubicBezTo>
                <a:cubicBezTo>
                  <a:pt x="563" y="1599"/>
                  <a:pt x="566" y="1589"/>
                  <a:pt x="566" y="1589"/>
                </a:cubicBezTo>
                <a:cubicBezTo>
                  <a:pt x="566" y="1589"/>
                  <a:pt x="582" y="1623"/>
                  <a:pt x="610" y="1626"/>
                </a:cubicBezTo>
                <a:cubicBezTo>
                  <a:pt x="639" y="1630"/>
                  <a:pt x="693" y="1641"/>
                  <a:pt x="693" y="1628"/>
                </a:cubicBezTo>
                <a:cubicBezTo>
                  <a:pt x="693" y="1614"/>
                  <a:pt x="687" y="1602"/>
                  <a:pt x="669" y="1590"/>
                </a:cubicBezTo>
                <a:close/>
                <a:moveTo>
                  <a:pt x="128" y="644"/>
                </a:moveTo>
                <a:cubicBezTo>
                  <a:pt x="128" y="632"/>
                  <a:pt x="122" y="619"/>
                  <a:pt x="115" y="608"/>
                </a:cubicBezTo>
                <a:cubicBezTo>
                  <a:pt x="105" y="594"/>
                  <a:pt x="95" y="582"/>
                  <a:pt x="99" y="575"/>
                </a:cubicBezTo>
                <a:cubicBezTo>
                  <a:pt x="105" y="563"/>
                  <a:pt x="110" y="563"/>
                  <a:pt x="115" y="554"/>
                </a:cubicBezTo>
                <a:cubicBezTo>
                  <a:pt x="118" y="549"/>
                  <a:pt x="121" y="541"/>
                  <a:pt x="125" y="524"/>
                </a:cubicBezTo>
                <a:cubicBezTo>
                  <a:pt x="124" y="559"/>
                  <a:pt x="136" y="611"/>
                  <a:pt x="128" y="644"/>
                </a:cubicBezTo>
                <a:close/>
                <a:moveTo>
                  <a:pt x="411" y="689"/>
                </a:moveTo>
                <a:cubicBezTo>
                  <a:pt x="407" y="690"/>
                  <a:pt x="402" y="690"/>
                  <a:pt x="395" y="690"/>
                </a:cubicBezTo>
                <a:cubicBezTo>
                  <a:pt x="395" y="685"/>
                  <a:pt x="395" y="680"/>
                  <a:pt x="393" y="674"/>
                </a:cubicBezTo>
                <a:cubicBezTo>
                  <a:pt x="389" y="655"/>
                  <a:pt x="367" y="523"/>
                  <a:pt x="351" y="448"/>
                </a:cubicBezTo>
                <a:cubicBezTo>
                  <a:pt x="335" y="373"/>
                  <a:pt x="318" y="317"/>
                  <a:pt x="314" y="307"/>
                </a:cubicBezTo>
                <a:cubicBezTo>
                  <a:pt x="310" y="297"/>
                  <a:pt x="323" y="293"/>
                  <a:pt x="323" y="293"/>
                </a:cubicBezTo>
                <a:cubicBezTo>
                  <a:pt x="299" y="269"/>
                  <a:pt x="299" y="269"/>
                  <a:pt x="299" y="269"/>
                </a:cubicBezTo>
                <a:cubicBezTo>
                  <a:pt x="288" y="274"/>
                  <a:pt x="280" y="291"/>
                  <a:pt x="280" y="291"/>
                </a:cubicBezTo>
                <a:cubicBezTo>
                  <a:pt x="280" y="291"/>
                  <a:pt x="292" y="299"/>
                  <a:pt x="294" y="307"/>
                </a:cubicBezTo>
                <a:cubicBezTo>
                  <a:pt x="296" y="315"/>
                  <a:pt x="292" y="325"/>
                  <a:pt x="286" y="343"/>
                </a:cubicBezTo>
                <a:cubicBezTo>
                  <a:pt x="281" y="362"/>
                  <a:pt x="288" y="443"/>
                  <a:pt x="295" y="485"/>
                </a:cubicBezTo>
                <a:cubicBezTo>
                  <a:pt x="302" y="527"/>
                  <a:pt x="315" y="621"/>
                  <a:pt x="323" y="669"/>
                </a:cubicBezTo>
                <a:cubicBezTo>
                  <a:pt x="324" y="677"/>
                  <a:pt x="326" y="683"/>
                  <a:pt x="327" y="689"/>
                </a:cubicBezTo>
                <a:cubicBezTo>
                  <a:pt x="308" y="688"/>
                  <a:pt x="289" y="687"/>
                  <a:pt x="274" y="687"/>
                </a:cubicBezTo>
                <a:cubicBezTo>
                  <a:pt x="232" y="687"/>
                  <a:pt x="191" y="692"/>
                  <a:pt x="191" y="692"/>
                </a:cubicBezTo>
                <a:cubicBezTo>
                  <a:pt x="191" y="692"/>
                  <a:pt x="199" y="672"/>
                  <a:pt x="212" y="643"/>
                </a:cubicBezTo>
                <a:cubicBezTo>
                  <a:pt x="224" y="615"/>
                  <a:pt x="226" y="589"/>
                  <a:pt x="235" y="542"/>
                </a:cubicBezTo>
                <a:cubicBezTo>
                  <a:pt x="245" y="495"/>
                  <a:pt x="237" y="463"/>
                  <a:pt x="237" y="406"/>
                </a:cubicBezTo>
                <a:cubicBezTo>
                  <a:pt x="237" y="361"/>
                  <a:pt x="234" y="300"/>
                  <a:pt x="231" y="263"/>
                </a:cubicBezTo>
                <a:cubicBezTo>
                  <a:pt x="231" y="257"/>
                  <a:pt x="231" y="235"/>
                  <a:pt x="248" y="225"/>
                </a:cubicBezTo>
                <a:cubicBezTo>
                  <a:pt x="257" y="236"/>
                  <a:pt x="268" y="248"/>
                  <a:pt x="281" y="257"/>
                </a:cubicBezTo>
                <a:cubicBezTo>
                  <a:pt x="304" y="273"/>
                  <a:pt x="306" y="261"/>
                  <a:pt x="320" y="244"/>
                </a:cubicBezTo>
                <a:cubicBezTo>
                  <a:pt x="326" y="237"/>
                  <a:pt x="330" y="232"/>
                  <a:pt x="334" y="227"/>
                </a:cubicBezTo>
                <a:cubicBezTo>
                  <a:pt x="334" y="227"/>
                  <a:pt x="334" y="227"/>
                  <a:pt x="334" y="227"/>
                </a:cubicBezTo>
                <a:cubicBezTo>
                  <a:pt x="353" y="218"/>
                  <a:pt x="370" y="255"/>
                  <a:pt x="370" y="255"/>
                </a:cubicBezTo>
                <a:cubicBezTo>
                  <a:pt x="382" y="288"/>
                  <a:pt x="381" y="349"/>
                  <a:pt x="381" y="413"/>
                </a:cubicBezTo>
                <a:cubicBezTo>
                  <a:pt x="381" y="478"/>
                  <a:pt x="393" y="542"/>
                  <a:pt x="406" y="589"/>
                </a:cubicBezTo>
                <a:cubicBezTo>
                  <a:pt x="418" y="636"/>
                  <a:pt x="437" y="678"/>
                  <a:pt x="437" y="678"/>
                </a:cubicBezTo>
                <a:cubicBezTo>
                  <a:pt x="437" y="678"/>
                  <a:pt x="426" y="684"/>
                  <a:pt x="411" y="689"/>
                </a:cubicBezTo>
                <a:close/>
                <a:moveTo>
                  <a:pt x="491" y="631"/>
                </a:moveTo>
                <a:cubicBezTo>
                  <a:pt x="489" y="627"/>
                  <a:pt x="490" y="600"/>
                  <a:pt x="484" y="579"/>
                </a:cubicBezTo>
                <a:cubicBezTo>
                  <a:pt x="477" y="556"/>
                  <a:pt x="474" y="524"/>
                  <a:pt x="473" y="485"/>
                </a:cubicBezTo>
                <a:cubicBezTo>
                  <a:pt x="473" y="485"/>
                  <a:pt x="482" y="518"/>
                  <a:pt x="491" y="538"/>
                </a:cubicBezTo>
                <a:cubicBezTo>
                  <a:pt x="495" y="547"/>
                  <a:pt x="498" y="553"/>
                  <a:pt x="501" y="553"/>
                </a:cubicBezTo>
                <a:cubicBezTo>
                  <a:pt x="511" y="556"/>
                  <a:pt x="512" y="570"/>
                  <a:pt x="501" y="576"/>
                </a:cubicBezTo>
                <a:cubicBezTo>
                  <a:pt x="490" y="582"/>
                  <a:pt x="498" y="624"/>
                  <a:pt x="493" y="630"/>
                </a:cubicBezTo>
                <a:cubicBezTo>
                  <a:pt x="492" y="631"/>
                  <a:pt x="491" y="631"/>
                  <a:pt x="491" y="631"/>
                </a:cubicBezTo>
                <a:close/>
              </a:path>
            </a:pathLst>
          </a:custGeom>
          <a:solidFill>
            <a:srgbClr val="8CBF4A"/>
          </a:solidFill>
          <a:ln>
            <a:noFill/>
          </a:ln>
          <a:effectLst/>
        </p:spPr>
        <p:txBody>
          <a:bodyPr anchor="t" anchorCtr="0" bIns="60960" compatLnSpc="1" lIns="121920" numCol="1" rIns="121920" tIns="60960" vert="horz" wrap="square"/>
          <a:lstStyle/>
          <a:p>
            <a:endParaRPr lang="id-ID" sz="2400"/>
          </a:p>
        </p:txBody>
      </p:sp>
      <p:grpSp>
        <p:nvGrpSpPr>
          <p:cNvPr id="15" name="组合 14"/>
          <p:cNvGrpSpPr/>
          <p:nvPr/>
        </p:nvGrpSpPr>
        <p:grpSpPr>
          <a:xfrm>
            <a:off x="1072590" y="1554695"/>
            <a:ext cx="3692822" cy="1031808"/>
            <a:chOff x="1085653" y="1045244"/>
            <a:chExt cx="3692822" cy="1031808"/>
          </a:xfrm>
        </p:grpSpPr>
        <p:sp>
          <p:nvSpPr>
            <p:cNvPr id="16" name="圆角矩形 15"/>
            <p:cNvSpPr/>
            <p:nvPr/>
          </p:nvSpPr>
          <p:spPr>
            <a:xfrm>
              <a:off x="1085653" y="1110368"/>
              <a:ext cx="3692822" cy="966684"/>
            </a:xfrm>
            <a:prstGeom prst="roundRect">
              <a:avLst>
                <a:gd fmla="val 21244" name="adj"/>
              </a:avLst>
            </a:prstGeom>
            <a:solidFill>
              <a:srgbClr val="F69F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7" name="文本框 16"/>
            <p:cNvSpPr txBox="1"/>
            <p:nvPr/>
          </p:nvSpPr>
          <p:spPr>
            <a:xfrm>
              <a:off x="1466351" y="1045244"/>
              <a:ext cx="2926080" cy="914400"/>
            </a:xfrm>
            <a:prstGeom prst="rect">
              <a:avLst/>
            </a:prstGeom>
            <a:noFill/>
          </p:spPr>
          <p:txBody>
            <a:bodyPr rtlCol="0" wrap="none">
              <a:spAutoFit/>
            </a:bodyPr>
            <a:lstStyle/>
            <a:p>
              <a:r>
                <a:rPr altLang="en-US" b="1" lang="zh-CN" sz="5400">
                  <a:solidFill>
                    <a:srgbClr val="FFFFFF"/>
                  </a:solidFill>
                  <a:latin charset="-122" panose="02010509060101010101" pitchFamily="49" typeface="幼圆"/>
                  <a:ea charset="-122" panose="02010509060101010101" pitchFamily="49" typeface="幼圆"/>
                </a:rPr>
                <a:t>结 束 语</a:t>
              </a:r>
            </a:p>
          </p:txBody>
        </p:sp>
      </p:grpSp>
      <p:sp>
        <p:nvSpPr>
          <p:cNvPr id="18" name="TextBox 12"/>
          <p:cNvSpPr txBox="1"/>
          <p:nvPr/>
        </p:nvSpPr>
        <p:spPr>
          <a:xfrm>
            <a:off x="988521" y="3120127"/>
            <a:ext cx="3996051" cy="3749041"/>
          </a:xfrm>
          <a:prstGeom prst="rect">
            <a:avLst/>
          </a:prstGeom>
          <a:noFill/>
        </p:spPr>
        <p:txBody>
          <a:bodyPr rtlCol="0" wrap="square">
            <a:spAutoFit/>
          </a:bodyPr>
          <a:lstStyle/>
          <a:p>
            <a:pPr>
              <a:lnSpc>
                <a:spcPct val="150000"/>
              </a:lnSpc>
            </a:pPr>
            <a:r>
              <a:rPr altLang="en-US" lang="zh-CN" sz="1600">
                <a:solidFill>
                  <a:prstClr val="black">
                    <a:lumMod val="85000"/>
                    <a:lumOff val="15000"/>
                  </a:prstClr>
                </a:solidFill>
                <a:latin charset="-122" panose="020b0503020204020204" typeface="微软雅黑"/>
                <a:ea charset="-122" panose="020b0503020204020204" typeface="微软雅黑"/>
              </a:rPr>
              <a:t>这里输入简单的文字概述里输入简单文字概述这里简单输入简单文字这里输入简单的文字概述里输入简单文字概述这里简单输入简单文字这里输入简单的文字概述里输入简单文字概述这里简单输入简单文字</a:t>
            </a:r>
          </a:p>
          <a:p>
            <a:pPr>
              <a:lnSpc>
                <a:spcPct val="150000"/>
              </a:lnSpc>
            </a:pPr>
            <a:r>
              <a:rPr altLang="en-US" lang="zh-CN" sz="1600">
                <a:solidFill>
                  <a:prstClr val="black">
                    <a:lumMod val="85000"/>
                    <a:lumOff val="15000"/>
                  </a:prstClr>
                </a:solidFill>
                <a:latin charset="-122" panose="020b0503020204020204" typeface="微软雅黑"/>
                <a:ea charset="-122" panose="020b0503020204020204" typeface="微软雅黑"/>
              </a:rPr>
              <a:t>这里输入简单的文字概述里输入简单文字概述这里简单输入简单文字这里输入简单的文字概述里输入简单文字概述这里简单输入简单文字</a:t>
            </a:r>
          </a:p>
          <a:p>
            <a:pPr>
              <a:lnSpc>
                <a:spcPct val="150000"/>
              </a:lnSpc>
            </a:pPr>
            <a:endParaRPr altLang="en-US" lang="zh-CN" sz="1600">
              <a:solidFill>
                <a:prstClr val="black">
                  <a:lumMod val="85000"/>
                  <a:lumOff val="15000"/>
                </a:prstClr>
              </a:solidFill>
              <a:latin charset="-122" panose="020b0503020204020204" typeface="微软雅黑"/>
              <a:ea charset="-122" panose="020b0503020204020204" typeface="微软雅黑"/>
            </a:endParaRPr>
          </a:p>
        </p:txBody>
      </p:sp>
    </p:spTree>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28000" fill="hold" grpId="0" id="5" nodeType="withEffect" presetClass="entr" presetID="2" presetSubtype="4">
                                  <p:stCondLst>
                                    <p:cond delay="0"/>
                                  </p:stCondLst>
                                  <p:childTnLst>
                                    <p:set>
                                      <p:cBhvr>
                                        <p:cTn dur="1" fill="hold" id="6">
                                          <p:stCondLst>
                                            <p:cond delay="0"/>
                                          </p:stCondLst>
                                        </p:cTn>
                                        <p:tgtEl>
                                          <p:spTgt spid="14"/>
                                        </p:tgtEl>
                                        <p:attrNameLst>
                                          <p:attrName>style.visibility</p:attrName>
                                        </p:attrNameLst>
                                      </p:cBhvr>
                                      <p:to>
                                        <p:strVal val="visible"/>
                                      </p:to>
                                    </p:set>
                                    <p:anim calcmode="lin" valueType="num">
                                      <p:cBhvr additive="base">
                                        <p:cTn dur="750" fill="hold" id="7"/>
                                        <p:tgtEl>
                                          <p:spTgt spid="14"/>
                                        </p:tgtEl>
                                        <p:attrNameLst>
                                          <p:attrName>ppt_x</p:attrName>
                                        </p:attrNameLst>
                                      </p:cBhvr>
                                      <p:tavLst>
                                        <p:tav tm="0">
                                          <p:val>
                                            <p:strVal val="#ppt_x"/>
                                          </p:val>
                                        </p:tav>
                                        <p:tav tm="100000">
                                          <p:val>
                                            <p:strVal val="#ppt_x"/>
                                          </p:val>
                                        </p:tav>
                                      </p:tavLst>
                                    </p:anim>
                                    <p:anim calcmode="lin" valueType="num">
                                      <p:cBhvr additive="base">
                                        <p:cTn dur="750" fill="hold" id="8"/>
                                        <p:tgtEl>
                                          <p:spTgt spid="14"/>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750"/>
                            </p:stCondLst>
                            <p:childTnLst>
                              <p:par>
                                <p:cTn decel="28000" fill="hold" grpId="0" id="10" nodeType="afterEffect" presetClass="entr" presetID="2" presetSubtype="4">
                                  <p:stCondLst>
                                    <p:cond delay="0"/>
                                  </p:stCondLst>
                                  <p:childTnLst>
                                    <p:set>
                                      <p:cBhvr>
                                        <p:cTn dur="1" fill="hold" id="11">
                                          <p:stCondLst>
                                            <p:cond delay="0"/>
                                          </p:stCondLst>
                                        </p:cTn>
                                        <p:tgtEl>
                                          <p:spTgt spid="11"/>
                                        </p:tgtEl>
                                        <p:attrNameLst>
                                          <p:attrName>style.visibility</p:attrName>
                                        </p:attrNameLst>
                                      </p:cBhvr>
                                      <p:to>
                                        <p:strVal val="visible"/>
                                      </p:to>
                                    </p:set>
                                    <p:anim calcmode="lin" valueType="num">
                                      <p:cBhvr additive="base">
                                        <p:cTn dur="750" fill="hold" id="12"/>
                                        <p:tgtEl>
                                          <p:spTgt spid="11"/>
                                        </p:tgtEl>
                                        <p:attrNameLst>
                                          <p:attrName>ppt_x</p:attrName>
                                        </p:attrNameLst>
                                      </p:cBhvr>
                                      <p:tavLst>
                                        <p:tav tm="0">
                                          <p:val>
                                            <p:strVal val="#ppt_x"/>
                                          </p:val>
                                        </p:tav>
                                        <p:tav tm="100000">
                                          <p:val>
                                            <p:strVal val="#ppt_x"/>
                                          </p:val>
                                        </p:tav>
                                      </p:tavLst>
                                    </p:anim>
                                    <p:anim calcmode="lin" valueType="num">
                                      <p:cBhvr additive="base">
                                        <p:cTn dur="750" fill="hold" id="13"/>
                                        <p:tgtEl>
                                          <p:spTgt spid="11"/>
                                        </p:tgtEl>
                                        <p:attrNameLst>
                                          <p:attrName>ppt_y</p:attrName>
                                        </p:attrNameLst>
                                      </p:cBhvr>
                                      <p:tavLst>
                                        <p:tav tm="0">
                                          <p:val>
                                            <p:strVal val="1+#ppt_h/2"/>
                                          </p:val>
                                        </p:tav>
                                        <p:tav tm="100000">
                                          <p:val>
                                            <p:strVal val="#ppt_y"/>
                                          </p:val>
                                        </p:tav>
                                      </p:tavLst>
                                    </p:anim>
                                  </p:childTnLst>
                                </p:cTn>
                              </p:par>
                              <p:par>
                                <p:cTn decel="28000" fill="hold" grpId="0" id="14" nodeType="withEffect" presetClass="entr" presetID="2" presetSubtype="4">
                                  <p:stCondLst>
                                    <p:cond delay="0"/>
                                  </p:stCondLst>
                                  <p:childTnLst>
                                    <p:set>
                                      <p:cBhvr>
                                        <p:cTn dur="1" fill="hold" id="15">
                                          <p:stCondLst>
                                            <p:cond delay="0"/>
                                          </p:stCondLst>
                                        </p:cTn>
                                        <p:tgtEl>
                                          <p:spTgt spid="13"/>
                                        </p:tgtEl>
                                        <p:attrNameLst>
                                          <p:attrName>style.visibility</p:attrName>
                                        </p:attrNameLst>
                                      </p:cBhvr>
                                      <p:to>
                                        <p:strVal val="visible"/>
                                      </p:to>
                                    </p:set>
                                    <p:anim calcmode="lin" valueType="num">
                                      <p:cBhvr additive="base">
                                        <p:cTn dur="750" fill="hold" id="16"/>
                                        <p:tgtEl>
                                          <p:spTgt spid="13"/>
                                        </p:tgtEl>
                                        <p:attrNameLst>
                                          <p:attrName>ppt_x</p:attrName>
                                        </p:attrNameLst>
                                      </p:cBhvr>
                                      <p:tavLst>
                                        <p:tav tm="0">
                                          <p:val>
                                            <p:strVal val="#ppt_x"/>
                                          </p:val>
                                        </p:tav>
                                        <p:tav tm="100000">
                                          <p:val>
                                            <p:strVal val="#ppt_x"/>
                                          </p:val>
                                        </p:tav>
                                      </p:tavLst>
                                    </p:anim>
                                    <p:anim calcmode="lin" valueType="num">
                                      <p:cBhvr additive="base">
                                        <p:cTn dur="750" fill="hold" id="17"/>
                                        <p:tgtEl>
                                          <p:spTgt spid="13"/>
                                        </p:tgtEl>
                                        <p:attrNameLst>
                                          <p:attrName>ppt_y</p:attrName>
                                        </p:attrNameLst>
                                      </p:cBhvr>
                                      <p:tavLst>
                                        <p:tav tm="0">
                                          <p:val>
                                            <p:strVal val="1+#ppt_h/2"/>
                                          </p:val>
                                        </p:tav>
                                        <p:tav tm="100000">
                                          <p:val>
                                            <p:strVal val="#ppt_y"/>
                                          </p:val>
                                        </p:tav>
                                      </p:tavLst>
                                    </p:anim>
                                  </p:childTnLst>
                                </p:cTn>
                              </p:par>
                            </p:childTnLst>
                          </p:cTn>
                        </p:par>
                        <p:par>
                          <p:cTn fill="hold" id="18" nodeType="afterGroup">
                            <p:stCondLst>
                              <p:cond delay="1500"/>
                            </p:stCondLst>
                            <p:childTnLst>
                              <p:par>
                                <p:cTn decel="28000" fill="hold" grpId="0" id="19" nodeType="afterEffect" presetClass="entr" presetID="2" presetSubtype="4">
                                  <p:stCondLst>
                                    <p:cond delay="0"/>
                                  </p:stCondLst>
                                  <p:childTnLst>
                                    <p:set>
                                      <p:cBhvr>
                                        <p:cTn dur="1" fill="hold" id="20">
                                          <p:stCondLst>
                                            <p:cond delay="0"/>
                                          </p:stCondLst>
                                        </p:cTn>
                                        <p:tgtEl>
                                          <p:spTgt spid="10"/>
                                        </p:tgtEl>
                                        <p:attrNameLst>
                                          <p:attrName>style.visibility</p:attrName>
                                        </p:attrNameLst>
                                      </p:cBhvr>
                                      <p:to>
                                        <p:strVal val="visible"/>
                                      </p:to>
                                    </p:set>
                                    <p:anim calcmode="lin" valueType="num">
                                      <p:cBhvr additive="base">
                                        <p:cTn dur="750" fill="hold" id="21"/>
                                        <p:tgtEl>
                                          <p:spTgt spid="10"/>
                                        </p:tgtEl>
                                        <p:attrNameLst>
                                          <p:attrName>ppt_x</p:attrName>
                                        </p:attrNameLst>
                                      </p:cBhvr>
                                      <p:tavLst>
                                        <p:tav tm="0">
                                          <p:val>
                                            <p:strVal val="#ppt_x"/>
                                          </p:val>
                                        </p:tav>
                                        <p:tav tm="100000">
                                          <p:val>
                                            <p:strVal val="#ppt_x"/>
                                          </p:val>
                                        </p:tav>
                                      </p:tavLst>
                                    </p:anim>
                                    <p:anim calcmode="lin" valueType="num">
                                      <p:cBhvr additive="base">
                                        <p:cTn dur="750" fill="hold" id="22"/>
                                        <p:tgtEl>
                                          <p:spTgt spid="10"/>
                                        </p:tgtEl>
                                        <p:attrNameLst>
                                          <p:attrName>ppt_y</p:attrName>
                                        </p:attrNameLst>
                                      </p:cBhvr>
                                      <p:tavLst>
                                        <p:tav tm="0">
                                          <p:val>
                                            <p:strVal val="1+#ppt_h/2"/>
                                          </p:val>
                                        </p:tav>
                                        <p:tav tm="100000">
                                          <p:val>
                                            <p:strVal val="#ppt_y"/>
                                          </p:val>
                                        </p:tav>
                                      </p:tavLst>
                                    </p:anim>
                                  </p:childTnLst>
                                </p:cTn>
                              </p:par>
                              <p:par>
                                <p:cTn decel="28000" fill="hold" grpId="0" id="23" nodeType="withEffect" presetClass="entr" presetID="2" presetSubtype="4">
                                  <p:stCondLst>
                                    <p:cond delay="0"/>
                                  </p:stCondLst>
                                  <p:childTnLst>
                                    <p:set>
                                      <p:cBhvr>
                                        <p:cTn dur="1" fill="hold" id="24">
                                          <p:stCondLst>
                                            <p:cond delay="0"/>
                                          </p:stCondLst>
                                        </p:cTn>
                                        <p:tgtEl>
                                          <p:spTgt spid="12"/>
                                        </p:tgtEl>
                                        <p:attrNameLst>
                                          <p:attrName>style.visibility</p:attrName>
                                        </p:attrNameLst>
                                      </p:cBhvr>
                                      <p:to>
                                        <p:strVal val="visible"/>
                                      </p:to>
                                    </p:set>
                                    <p:anim calcmode="lin" valueType="num">
                                      <p:cBhvr additive="base">
                                        <p:cTn dur="750" fill="hold" id="25"/>
                                        <p:tgtEl>
                                          <p:spTgt spid="12"/>
                                        </p:tgtEl>
                                        <p:attrNameLst>
                                          <p:attrName>ppt_x</p:attrName>
                                        </p:attrNameLst>
                                      </p:cBhvr>
                                      <p:tavLst>
                                        <p:tav tm="0">
                                          <p:val>
                                            <p:strVal val="#ppt_x"/>
                                          </p:val>
                                        </p:tav>
                                        <p:tav tm="100000">
                                          <p:val>
                                            <p:strVal val="#ppt_x"/>
                                          </p:val>
                                        </p:tav>
                                      </p:tavLst>
                                    </p:anim>
                                    <p:anim calcmode="lin" valueType="num">
                                      <p:cBhvr additive="base">
                                        <p:cTn dur="750" fill="hold" id="26"/>
                                        <p:tgtEl>
                                          <p:spTgt spid="12"/>
                                        </p:tgtEl>
                                        <p:attrNameLst>
                                          <p:attrName>ppt_y</p:attrName>
                                        </p:attrNameLst>
                                      </p:cBhvr>
                                      <p:tavLst>
                                        <p:tav tm="0">
                                          <p:val>
                                            <p:strVal val="1+#ppt_h/2"/>
                                          </p:val>
                                        </p:tav>
                                        <p:tav tm="100000">
                                          <p:val>
                                            <p:strVal val="#ppt_y"/>
                                          </p:val>
                                        </p:tav>
                                      </p:tavLst>
                                    </p:anim>
                                  </p:childTnLst>
                                </p:cTn>
                              </p:par>
                            </p:childTnLst>
                          </p:cTn>
                        </p:par>
                        <p:par>
                          <p:cTn fill="hold" id="27" nodeType="afterGroup">
                            <p:stCondLst>
                              <p:cond delay="2250"/>
                            </p:stCondLst>
                            <p:childTnLst>
                              <p:par>
                                <p:cTn fill="hold" id="28" nodeType="afterEffect" presetClass="entr" presetID="16" presetSubtype="37">
                                  <p:stCondLst>
                                    <p:cond delay="0"/>
                                  </p:stCondLst>
                                  <p:childTnLst>
                                    <p:set>
                                      <p:cBhvr>
                                        <p:cTn dur="1" fill="hold" id="29">
                                          <p:stCondLst>
                                            <p:cond delay="0"/>
                                          </p:stCondLst>
                                        </p:cTn>
                                        <p:tgtEl>
                                          <p:spTgt spid="15"/>
                                        </p:tgtEl>
                                        <p:attrNameLst>
                                          <p:attrName>style.visibility</p:attrName>
                                        </p:attrNameLst>
                                      </p:cBhvr>
                                      <p:to>
                                        <p:strVal val="visible"/>
                                      </p:to>
                                    </p:set>
                                    <p:animEffect filter="barn(outVertical)" transition="in">
                                      <p:cBhvr>
                                        <p:cTn dur="750" id="30"/>
                                        <p:tgtEl>
                                          <p:spTgt spid="15"/>
                                        </p:tgtEl>
                                      </p:cBhvr>
                                    </p:animEffect>
                                  </p:childTnLst>
                                </p:cTn>
                              </p:par>
                            </p:childTnLst>
                          </p:cTn>
                        </p:par>
                        <p:par>
                          <p:cTn fill="hold" id="31" nodeType="afterGroup">
                            <p:stCondLst>
                              <p:cond delay="3000"/>
                            </p:stCondLst>
                            <p:childTnLst>
                              <p:par>
                                <p:cTn fill="hold" grpId="0" id="32" nodeType="afterEffect" presetClass="entr" presetID="22" presetSubtype="1">
                                  <p:stCondLst>
                                    <p:cond delay="0"/>
                                  </p:stCondLst>
                                  <p:childTnLst>
                                    <p:set>
                                      <p:cBhvr>
                                        <p:cTn dur="1" fill="hold" id="33">
                                          <p:stCondLst>
                                            <p:cond delay="0"/>
                                          </p:stCondLst>
                                        </p:cTn>
                                        <p:tgtEl>
                                          <p:spTgt spid="18"/>
                                        </p:tgtEl>
                                        <p:attrNameLst>
                                          <p:attrName>style.visibility</p:attrName>
                                        </p:attrNameLst>
                                      </p:cBhvr>
                                      <p:to>
                                        <p:strVal val="visible"/>
                                      </p:to>
                                    </p:set>
                                    <p:animEffect filter="wipe(up)" transition="in">
                                      <p:cBhvr>
                                        <p:cTn dur="750" id="34"/>
                                        <p:tgtEl>
                                          <p:spTgt spid="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P grpId="0" spid="12"/>
      <p:bldP grpId="0" spid="13"/>
      <p:bldP grpId="0" spid="14"/>
      <p:bldP grpId="0" spid="18"/>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8" name="矩形 17"/>
          <p:cNvSpPr/>
          <p:nvPr/>
        </p:nvSpPr>
        <p:spPr>
          <a:xfrm>
            <a:off x="3239589" y="1985554"/>
            <a:ext cx="5734594" cy="2899955"/>
          </a:xfrm>
          <a:prstGeom prst="rect">
            <a:avLst/>
          </a:prstGeom>
          <a:noFill/>
          <a:ln w="76200">
            <a:solidFill>
              <a:srgbClr val="C3CBC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矩形 19"/>
          <p:cNvSpPr/>
          <p:nvPr/>
        </p:nvSpPr>
        <p:spPr>
          <a:xfrm>
            <a:off x="3018183" y="1842656"/>
            <a:ext cx="1282616" cy="110987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9" name="图片 8"/>
          <p:cNvPicPr>
            <a:picLocks noChangeAspect="1"/>
          </p:cNvPicPr>
          <p:nvPr/>
        </p:nvPicPr>
        <p:blipFill>
          <a:blip r:embed="rId2">
            <a:extLst>
              <a:ext uri="{28A0092B-C50C-407E-A947-70E740481C1C}">
                <a14:useLocalDpi val="0"/>
              </a:ext>
            </a:extLst>
          </a:blip>
          <a:stretch>
            <a:fillRect/>
          </a:stretch>
        </p:blipFill>
        <p:spPr>
          <a:xfrm flipH="1">
            <a:off x="0" y="1760"/>
            <a:ext cx="3073603" cy="2581826"/>
          </a:xfrm>
          <a:prstGeom prst="rect">
            <a:avLst/>
          </a:prstGeom>
        </p:spPr>
      </p:pic>
      <p:pic>
        <p:nvPicPr>
          <p:cNvPr id="10" name="图片 9"/>
          <p:cNvPicPr>
            <a:picLocks noChangeAspect="1"/>
          </p:cNvPicPr>
          <p:nvPr/>
        </p:nvPicPr>
        <p:blipFill>
          <a:blip r:embed="rId3">
            <a:extLst>
              <a:ext uri="{28A0092B-C50C-407E-A947-70E740481C1C}">
                <a14:useLocalDpi val="0"/>
              </a:ext>
            </a:extLst>
          </a:blip>
          <a:stretch>
            <a:fillRect/>
          </a:stretch>
        </p:blipFill>
        <p:spPr>
          <a:xfrm rot="16200000">
            <a:off x="8163251" y="-717514"/>
            <a:ext cx="3299550" cy="4757950"/>
          </a:xfrm>
          <a:prstGeom prst="rect">
            <a:avLst/>
          </a:prstGeom>
        </p:spPr>
      </p:pic>
      <p:pic>
        <p:nvPicPr>
          <p:cNvPr id="11" name="图片 10"/>
          <p:cNvPicPr>
            <a:picLocks noChangeAspect="1"/>
          </p:cNvPicPr>
          <p:nvPr/>
        </p:nvPicPr>
        <p:blipFill>
          <a:blip r:embed="rId4">
            <a:extLst>
              <a:ext uri="{28A0092B-C50C-407E-A947-70E740481C1C}">
                <a14:useLocalDpi val="0"/>
              </a:ext>
            </a:extLst>
          </a:blip>
          <a:stretch>
            <a:fillRect/>
          </a:stretch>
        </p:blipFill>
        <p:spPr>
          <a:xfrm flipH="1">
            <a:off x="-6614" y="2541520"/>
            <a:ext cx="4079849" cy="4316479"/>
          </a:xfrm>
          <a:prstGeom prst="rect">
            <a:avLst/>
          </a:prstGeom>
        </p:spPr>
      </p:pic>
      <p:pic>
        <p:nvPicPr>
          <p:cNvPr id="12" name="图片 11"/>
          <p:cNvPicPr>
            <a:picLocks noChangeAspect="1"/>
          </p:cNvPicPr>
          <p:nvPr/>
        </p:nvPicPr>
        <p:blipFill>
          <a:blip r:embed="rId5">
            <a:extLst>
              <a:ext uri="{28A0092B-C50C-407E-A947-70E740481C1C}">
                <a14:useLocalDpi val="0"/>
              </a:ext>
            </a:extLst>
          </a:blip>
          <a:stretch>
            <a:fillRect/>
          </a:stretch>
        </p:blipFill>
        <p:spPr>
          <a:xfrm flipH="1">
            <a:off x="7015487" y="3151616"/>
            <a:ext cx="5176513" cy="3706384"/>
          </a:xfrm>
          <a:prstGeom prst="rect">
            <a:avLst/>
          </a:prstGeom>
        </p:spPr>
      </p:pic>
      <p:pic>
        <p:nvPicPr>
          <p:cNvPr id="13" name="图片 12"/>
          <p:cNvPicPr>
            <a:picLocks noChangeAspect="1"/>
          </p:cNvPicPr>
          <p:nvPr/>
        </p:nvPicPr>
        <p:blipFill>
          <a:blip r:embed="rId6">
            <a:extLst>
              <a:ext uri="{28A0092B-C50C-407E-A947-70E740481C1C}">
                <a14:useLocalDpi val="0"/>
              </a:ext>
            </a:extLst>
          </a:blip>
          <a:stretch>
            <a:fillRect/>
          </a:stretch>
        </p:blipFill>
        <p:spPr>
          <a:xfrm rot="16200000">
            <a:off x="5099734" y="4847333"/>
            <a:ext cx="1709751" cy="2311583"/>
          </a:xfrm>
          <a:prstGeom prst="rect">
            <a:avLst/>
          </a:prstGeom>
        </p:spPr>
      </p:pic>
      <p:pic>
        <p:nvPicPr>
          <p:cNvPr id="14" name="图片 13"/>
          <p:cNvPicPr>
            <a:picLocks noChangeAspect="1"/>
          </p:cNvPicPr>
          <p:nvPr/>
        </p:nvPicPr>
        <p:blipFill>
          <a:blip r:embed="rId7">
            <a:extLst>
              <a:ext uri="{28A0092B-C50C-407E-A947-70E740481C1C}">
                <a14:useLocalDpi val="0"/>
              </a:ext>
            </a:extLst>
          </a:blip>
          <a:stretch>
            <a:fillRect/>
          </a:stretch>
        </p:blipFill>
        <p:spPr>
          <a:xfrm flipH="1">
            <a:off x="10113630" y="2748805"/>
            <a:ext cx="2078370" cy="4007097"/>
          </a:xfrm>
          <a:prstGeom prst="rect">
            <a:avLst/>
          </a:prstGeom>
        </p:spPr>
      </p:pic>
      <p:pic>
        <p:nvPicPr>
          <p:cNvPr id="15" name="图片 14"/>
          <p:cNvPicPr>
            <a:picLocks noChangeAspect="1"/>
          </p:cNvPicPr>
          <p:nvPr/>
        </p:nvPicPr>
        <p:blipFill>
          <a:blip r:embed="rId8">
            <a:extLst>
              <a:ext uri="{28A0092B-C50C-407E-A947-70E740481C1C}">
                <a14:useLocalDpi val="0"/>
              </a:ext>
            </a:extLst>
          </a:blip>
          <a:stretch>
            <a:fillRect/>
          </a:stretch>
        </p:blipFill>
        <p:spPr>
          <a:xfrm>
            <a:off x="5075974" y="191411"/>
            <a:ext cx="2288167" cy="2571900"/>
          </a:xfrm>
          <a:prstGeom prst="rect">
            <a:avLst/>
          </a:prstGeom>
        </p:spPr>
      </p:pic>
      <p:pic>
        <p:nvPicPr>
          <p:cNvPr id="16" name="图片 15"/>
          <p:cNvPicPr>
            <a:picLocks noChangeAspect="1"/>
          </p:cNvPicPr>
          <p:nvPr/>
        </p:nvPicPr>
        <p:blipFill>
          <a:blip r:embed="rId9">
            <a:extLst>
              <a:ext uri="{28A0092B-C50C-407E-A947-70E740481C1C}">
                <a14:useLocalDpi val="0"/>
              </a:ext>
            </a:extLst>
          </a:blip>
          <a:stretch>
            <a:fillRect/>
          </a:stretch>
        </p:blipFill>
        <p:spPr>
          <a:xfrm>
            <a:off x="1816532" y="191411"/>
            <a:ext cx="2680128" cy="1881450"/>
          </a:xfrm>
          <a:prstGeom prst="rect">
            <a:avLst/>
          </a:prstGeom>
        </p:spPr>
      </p:pic>
      <p:pic>
        <p:nvPicPr>
          <p:cNvPr id="8" name="图片 7"/>
          <p:cNvPicPr>
            <a:picLocks noChangeAspect="1"/>
          </p:cNvPicPr>
          <p:nvPr/>
        </p:nvPicPr>
        <p:blipFill>
          <a:blip r:embed="rId10">
            <a:extLst>
              <a:ext uri="{28A0092B-C50C-407E-A947-70E740481C1C}">
                <a14:useLocalDpi val="0"/>
              </a:ext>
            </a:extLst>
          </a:blip>
          <a:stretch>
            <a:fillRect/>
          </a:stretch>
        </p:blipFill>
        <p:spPr>
          <a:xfrm>
            <a:off x="2331096" y="1016517"/>
            <a:ext cx="2025123" cy="1936017"/>
          </a:xfrm>
          <a:prstGeom prst="rect">
            <a:avLst/>
          </a:prstGeom>
        </p:spPr>
      </p:pic>
      <p:sp>
        <p:nvSpPr>
          <p:cNvPr id="23" name="文本框 5"/>
          <p:cNvSpPr txBox="1">
            <a:spLocks noChangeArrowheads="1"/>
          </p:cNvSpPr>
          <p:nvPr/>
        </p:nvSpPr>
        <p:spPr bwMode="auto">
          <a:xfrm>
            <a:off x="3780247" y="2953468"/>
            <a:ext cx="4653280" cy="762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algn="ctr" defTabSz="514350" fontAlgn="base">
              <a:spcBef>
                <a:spcPct val="0"/>
              </a:spcBef>
              <a:spcAft>
                <a:spcPct val="0"/>
              </a:spcAft>
              <a:defRPr/>
            </a:pPr>
            <a:r>
              <a:rPr altLang="en-US" b="1" lang="zh-CN" smtClean="0" sz="4400">
                <a:solidFill>
                  <a:srgbClr val="71A54A"/>
                </a:solidFill>
                <a:latin charset="-122" panose="02010509060101010101" pitchFamily="49" typeface="幼圆"/>
                <a:ea charset="-122" panose="02010509060101010101" pitchFamily="49" typeface="幼圆"/>
              </a:rPr>
              <a:t>感谢在座各位聆听</a:t>
            </a:r>
          </a:p>
        </p:txBody>
      </p:sp>
      <p:grpSp>
        <p:nvGrpSpPr>
          <p:cNvPr id="28" name="组合 27"/>
          <p:cNvGrpSpPr/>
          <p:nvPr/>
        </p:nvGrpSpPr>
        <p:grpSpPr>
          <a:xfrm>
            <a:off x="4572650" y="3996196"/>
            <a:ext cx="3068470" cy="535199"/>
            <a:chOff x="4572650" y="3996196"/>
            <a:chExt cx="3068470" cy="535199"/>
          </a:xfrm>
        </p:grpSpPr>
        <p:sp>
          <p:nvSpPr>
            <p:cNvPr id="25" name="矩形 24"/>
            <p:cNvSpPr/>
            <p:nvPr/>
          </p:nvSpPr>
          <p:spPr>
            <a:xfrm>
              <a:off x="4572650" y="3996196"/>
              <a:ext cx="3068470" cy="318792"/>
            </a:xfrm>
            <a:prstGeom prst="rect">
              <a:avLst/>
            </a:prstGeom>
            <a:solidFill>
              <a:srgbClr val="C3CB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文本框 5"/>
            <p:cNvSpPr txBox="1">
              <a:spLocks noChangeArrowheads="1"/>
            </p:cNvSpPr>
            <p:nvPr/>
          </p:nvSpPr>
          <p:spPr bwMode="auto">
            <a:xfrm>
              <a:off x="4716077" y="4008176"/>
              <a:ext cx="2781617"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algn="ctr" defTabSz="514350" fontAlgn="base">
                <a:spcBef>
                  <a:spcPct val="0"/>
                </a:spcBef>
                <a:spcAft>
                  <a:spcPct val="0"/>
                </a:spcAft>
                <a:defRPr/>
              </a:pPr>
              <a:r>
                <a:rPr altLang="en-US" b="1" lang="zh-CN" smtClean="0" sz="1400">
                  <a:solidFill>
                    <a:schemeClr val="bg1"/>
                  </a:solidFill>
                  <a:latin charset="-122" panose="020b0503020204020204" typeface="微软雅黑"/>
                  <a:ea charset="-122" panose="02010509060101010101" pitchFamily="49" typeface="幼圆"/>
                </a:rPr>
                <a:t>市场部：×××       汇报人：×××</a:t>
              </a:r>
            </a:p>
            <a:p>
              <a:pPr algn="ctr" defTabSz="514350" fontAlgn="base">
                <a:spcBef>
                  <a:spcPct val="0"/>
                </a:spcBef>
                <a:spcAft>
                  <a:spcPct val="0"/>
                </a:spcAft>
                <a:defRPr/>
              </a:pPr>
              <a:r>
                <a:rPr altLang="en-US" b="1" lang="zh-CN" smtClean="0" sz="1400">
                  <a:solidFill>
                    <a:schemeClr val="bg1"/>
                  </a:solidFill>
                  <a:latin charset="-122" panose="020b0503020204020204" typeface="微软雅黑"/>
                  <a:ea charset="-122" panose="02010509060101010101" pitchFamily="49" typeface="幼圆"/>
                </a:rPr>
                <a:t>       </a:t>
              </a:r>
            </a:p>
          </p:txBody>
        </p:sp>
      </p:grpSp>
    </p:spTree>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5000" fill="hold" id="5" nodeType="withEffect" presetClass="entr" presetID="2" presetSubtype="3">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additive="base">
                                        <p:cTn dur="1500" fill="hold" id="7"/>
                                        <p:tgtEl>
                                          <p:spTgt spid="10"/>
                                        </p:tgtEl>
                                        <p:attrNameLst>
                                          <p:attrName>ppt_x</p:attrName>
                                        </p:attrNameLst>
                                      </p:cBhvr>
                                      <p:tavLst>
                                        <p:tav tm="0">
                                          <p:val>
                                            <p:strVal val="1+#ppt_w/2"/>
                                          </p:val>
                                        </p:tav>
                                        <p:tav tm="100000">
                                          <p:val>
                                            <p:strVal val="#ppt_x"/>
                                          </p:val>
                                        </p:tav>
                                      </p:tavLst>
                                    </p:anim>
                                    <p:anim calcmode="lin" valueType="num">
                                      <p:cBhvr additive="base">
                                        <p:cTn dur="1500" fill="hold" id="8"/>
                                        <p:tgtEl>
                                          <p:spTgt spid="10"/>
                                        </p:tgtEl>
                                        <p:attrNameLst>
                                          <p:attrName>ppt_y</p:attrName>
                                        </p:attrNameLst>
                                      </p:cBhvr>
                                      <p:tavLst>
                                        <p:tav tm="0">
                                          <p:val>
                                            <p:strVal val="0-#ppt_h/2"/>
                                          </p:val>
                                        </p:tav>
                                        <p:tav tm="100000">
                                          <p:val>
                                            <p:strVal val="#ppt_y"/>
                                          </p:val>
                                        </p:tav>
                                      </p:tavLst>
                                    </p:anim>
                                  </p:childTnLst>
                                </p:cTn>
                              </p:par>
                              <p:par>
                                <p:cTn decel="15000" fill="hold" id="9" nodeType="withEffect" presetClass="entr" presetID="2" presetSubtype="9">
                                  <p:stCondLst>
                                    <p:cond delay="0"/>
                                  </p:stCondLst>
                                  <p:childTnLst>
                                    <p:set>
                                      <p:cBhvr>
                                        <p:cTn dur="1" fill="hold" id="10">
                                          <p:stCondLst>
                                            <p:cond delay="0"/>
                                          </p:stCondLst>
                                        </p:cTn>
                                        <p:tgtEl>
                                          <p:spTgt spid="9"/>
                                        </p:tgtEl>
                                        <p:attrNameLst>
                                          <p:attrName>style.visibility</p:attrName>
                                        </p:attrNameLst>
                                      </p:cBhvr>
                                      <p:to>
                                        <p:strVal val="visible"/>
                                      </p:to>
                                    </p:set>
                                    <p:anim calcmode="lin" valueType="num">
                                      <p:cBhvr additive="base">
                                        <p:cTn dur="1500" fill="hold" id="11"/>
                                        <p:tgtEl>
                                          <p:spTgt spid="9"/>
                                        </p:tgtEl>
                                        <p:attrNameLst>
                                          <p:attrName>ppt_x</p:attrName>
                                        </p:attrNameLst>
                                      </p:cBhvr>
                                      <p:tavLst>
                                        <p:tav tm="0">
                                          <p:val>
                                            <p:strVal val="0-#ppt_w/2"/>
                                          </p:val>
                                        </p:tav>
                                        <p:tav tm="100000">
                                          <p:val>
                                            <p:strVal val="#ppt_x"/>
                                          </p:val>
                                        </p:tav>
                                      </p:tavLst>
                                    </p:anim>
                                    <p:anim calcmode="lin" valueType="num">
                                      <p:cBhvr additive="base">
                                        <p:cTn dur="1500" fill="hold" id="12"/>
                                        <p:tgtEl>
                                          <p:spTgt spid="9"/>
                                        </p:tgtEl>
                                        <p:attrNameLst>
                                          <p:attrName>ppt_y</p:attrName>
                                        </p:attrNameLst>
                                      </p:cBhvr>
                                      <p:tavLst>
                                        <p:tav tm="0">
                                          <p:val>
                                            <p:strVal val="0-#ppt_h/2"/>
                                          </p:val>
                                        </p:tav>
                                        <p:tav tm="100000">
                                          <p:val>
                                            <p:strVal val="#ppt_y"/>
                                          </p:val>
                                        </p:tav>
                                      </p:tavLst>
                                    </p:anim>
                                  </p:childTnLst>
                                </p:cTn>
                              </p:par>
                              <p:par>
                                <p:cTn decel="15000" fill="hold" id="13" nodeType="withEffect" presetClass="entr" presetID="2" presetSubtype="6">
                                  <p:stCondLst>
                                    <p:cond delay="0"/>
                                  </p:stCondLst>
                                  <p:childTnLst>
                                    <p:set>
                                      <p:cBhvr>
                                        <p:cTn dur="1" fill="hold" id="14">
                                          <p:stCondLst>
                                            <p:cond delay="0"/>
                                          </p:stCondLst>
                                        </p:cTn>
                                        <p:tgtEl>
                                          <p:spTgt spid="12"/>
                                        </p:tgtEl>
                                        <p:attrNameLst>
                                          <p:attrName>style.visibility</p:attrName>
                                        </p:attrNameLst>
                                      </p:cBhvr>
                                      <p:to>
                                        <p:strVal val="visible"/>
                                      </p:to>
                                    </p:set>
                                    <p:anim calcmode="lin" valueType="num">
                                      <p:cBhvr additive="base">
                                        <p:cTn dur="1500" fill="hold" id="15"/>
                                        <p:tgtEl>
                                          <p:spTgt spid="12"/>
                                        </p:tgtEl>
                                        <p:attrNameLst>
                                          <p:attrName>ppt_x</p:attrName>
                                        </p:attrNameLst>
                                      </p:cBhvr>
                                      <p:tavLst>
                                        <p:tav tm="0">
                                          <p:val>
                                            <p:strVal val="1+#ppt_w/2"/>
                                          </p:val>
                                        </p:tav>
                                        <p:tav tm="100000">
                                          <p:val>
                                            <p:strVal val="#ppt_x"/>
                                          </p:val>
                                        </p:tav>
                                      </p:tavLst>
                                    </p:anim>
                                    <p:anim calcmode="lin" valueType="num">
                                      <p:cBhvr additive="base">
                                        <p:cTn dur="1500" fill="hold" id="16"/>
                                        <p:tgtEl>
                                          <p:spTgt spid="12"/>
                                        </p:tgtEl>
                                        <p:attrNameLst>
                                          <p:attrName>ppt_y</p:attrName>
                                        </p:attrNameLst>
                                      </p:cBhvr>
                                      <p:tavLst>
                                        <p:tav tm="0">
                                          <p:val>
                                            <p:strVal val="1+#ppt_h/2"/>
                                          </p:val>
                                        </p:tav>
                                        <p:tav tm="100000">
                                          <p:val>
                                            <p:strVal val="#ppt_y"/>
                                          </p:val>
                                        </p:tav>
                                      </p:tavLst>
                                    </p:anim>
                                  </p:childTnLst>
                                </p:cTn>
                              </p:par>
                              <p:par>
                                <p:cTn decel="15000" fill="hold" id="17" nodeType="withEffect" presetClass="entr" presetID="2" presetSubtype="12">
                                  <p:stCondLst>
                                    <p:cond delay="0"/>
                                  </p:stCondLst>
                                  <p:childTnLst>
                                    <p:set>
                                      <p:cBhvr>
                                        <p:cTn dur="1" fill="hold" id="18">
                                          <p:stCondLst>
                                            <p:cond delay="0"/>
                                          </p:stCondLst>
                                        </p:cTn>
                                        <p:tgtEl>
                                          <p:spTgt spid="11"/>
                                        </p:tgtEl>
                                        <p:attrNameLst>
                                          <p:attrName>style.visibility</p:attrName>
                                        </p:attrNameLst>
                                      </p:cBhvr>
                                      <p:to>
                                        <p:strVal val="visible"/>
                                      </p:to>
                                    </p:set>
                                    <p:anim calcmode="lin" valueType="num">
                                      <p:cBhvr additive="base">
                                        <p:cTn dur="1500" fill="hold" id="19"/>
                                        <p:tgtEl>
                                          <p:spTgt spid="11"/>
                                        </p:tgtEl>
                                        <p:attrNameLst>
                                          <p:attrName>ppt_x</p:attrName>
                                        </p:attrNameLst>
                                      </p:cBhvr>
                                      <p:tavLst>
                                        <p:tav tm="0">
                                          <p:val>
                                            <p:strVal val="0-#ppt_w/2"/>
                                          </p:val>
                                        </p:tav>
                                        <p:tav tm="100000">
                                          <p:val>
                                            <p:strVal val="#ppt_x"/>
                                          </p:val>
                                        </p:tav>
                                      </p:tavLst>
                                    </p:anim>
                                    <p:anim calcmode="lin" valueType="num">
                                      <p:cBhvr additive="base">
                                        <p:cTn dur="1500" fill="hold" id="20"/>
                                        <p:tgtEl>
                                          <p:spTgt spid="11"/>
                                        </p:tgtEl>
                                        <p:attrNameLst>
                                          <p:attrName>ppt_y</p:attrName>
                                        </p:attrNameLst>
                                      </p:cBhvr>
                                      <p:tavLst>
                                        <p:tav tm="0">
                                          <p:val>
                                            <p:strVal val="1+#ppt_h/2"/>
                                          </p:val>
                                        </p:tav>
                                        <p:tav tm="100000">
                                          <p:val>
                                            <p:strVal val="#ppt_y"/>
                                          </p:val>
                                        </p:tav>
                                      </p:tavLst>
                                    </p:anim>
                                  </p:childTnLst>
                                </p:cTn>
                              </p:par>
                            </p:childTnLst>
                          </p:cTn>
                        </p:par>
                        <p:par>
                          <p:cTn fill="hold" id="21" nodeType="afterGroup">
                            <p:stCondLst>
                              <p:cond delay="1500"/>
                            </p:stCondLst>
                            <p:childTnLst>
                              <p:par>
                                <p:cTn fill="hold" grpId="0" id="22" nodeType="afterEffect" presetClass="entr" presetID="6" presetSubtype="16">
                                  <p:stCondLst>
                                    <p:cond delay="0"/>
                                  </p:stCondLst>
                                  <p:childTnLst>
                                    <p:set>
                                      <p:cBhvr>
                                        <p:cTn dur="1" fill="hold" id="23">
                                          <p:stCondLst>
                                            <p:cond delay="0"/>
                                          </p:stCondLst>
                                        </p:cTn>
                                        <p:tgtEl>
                                          <p:spTgt spid="18"/>
                                        </p:tgtEl>
                                        <p:attrNameLst>
                                          <p:attrName>style.visibility</p:attrName>
                                        </p:attrNameLst>
                                      </p:cBhvr>
                                      <p:to>
                                        <p:strVal val="visible"/>
                                      </p:to>
                                    </p:set>
                                    <p:animEffect filter="circle(in)" transition="in">
                                      <p:cBhvr>
                                        <p:cTn dur="2000" id="24"/>
                                        <p:tgtEl>
                                          <p:spTgt spid="18"/>
                                        </p:tgtEl>
                                      </p:cBhvr>
                                    </p:animEffect>
                                  </p:childTnLst>
                                </p:cTn>
                              </p:par>
                            </p:childTnLst>
                          </p:cTn>
                        </p:par>
                        <p:par>
                          <p:cTn fill="hold" id="25" nodeType="afterGroup">
                            <p:stCondLst>
                              <p:cond delay="3500"/>
                            </p:stCondLst>
                            <p:childTnLst>
                              <p:par>
                                <p:cTn fill="hold" id="26" nodeType="afterEffect" presetClass="entr" presetID="25" presetSubtype="0">
                                  <p:stCondLst>
                                    <p:cond delay="0"/>
                                  </p:stCondLst>
                                  <p:childTnLst>
                                    <p:set>
                                      <p:cBhvr>
                                        <p:cTn dur="1" fill="hold" id="27">
                                          <p:stCondLst>
                                            <p:cond delay="0"/>
                                          </p:stCondLst>
                                        </p:cTn>
                                        <p:tgtEl>
                                          <p:spTgt spid="8"/>
                                        </p:tgtEl>
                                        <p:attrNameLst>
                                          <p:attrName>style.visibility</p:attrName>
                                        </p:attrNameLst>
                                      </p:cBhvr>
                                      <p:to>
                                        <p:strVal val="visible"/>
                                      </p:to>
                                    </p:set>
                                    <p:anim calcmode="lin" valueType="num">
                                      <p:cBhvr>
                                        <p:cTn decel="50000" dur="500" fill="hold" id="28">
                                          <p:stCondLst>
                                            <p:cond delay="0"/>
                                          </p:stCondLst>
                                        </p:cTn>
                                        <p:tgtEl>
                                          <p:spTgt spid="8"/>
                                        </p:tgtEl>
                                        <p:attrNameLst>
                                          <p:attrName>style.rotation</p:attrName>
                                        </p:attrNameLst>
                                      </p:cBhvr>
                                      <p:tavLst>
                                        <p:tav tm="0">
                                          <p:val>
                                            <p:fltVal val="-90"/>
                                          </p:val>
                                        </p:tav>
                                        <p:tav tm="100000">
                                          <p:val>
                                            <p:fltVal val="0"/>
                                          </p:val>
                                        </p:tav>
                                      </p:tavLst>
                                    </p:anim>
                                    <p:anim calcmode="lin" valueType="num">
                                      <p:cBhvr>
                                        <p:cTn decel="50000" dur="500" fill="hold" id="29">
                                          <p:stCondLst>
                                            <p:cond delay="0"/>
                                          </p:stCondLst>
                                        </p:cTn>
                                        <p:tgtEl>
                                          <p:spTgt spid="8"/>
                                        </p:tgtEl>
                                        <p:attrNameLst>
                                          <p:attrName>ppt_w</p:attrName>
                                        </p:attrNameLst>
                                      </p:cBhvr>
                                      <p:tavLst>
                                        <p:tav tm="0">
                                          <p:val>
                                            <p:strVal val="#ppt_w"/>
                                          </p:val>
                                        </p:tav>
                                        <p:tav tm="100000">
                                          <p:val>
                                            <p:strVal val="#ppt_w*.05"/>
                                          </p:val>
                                        </p:tav>
                                      </p:tavLst>
                                    </p:anim>
                                    <p:anim calcmode="lin" valueType="num">
                                      <p:cBhvr>
                                        <p:cTn accel="50000" dur="500" fill="hold" id="30">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dur="1000" fill="hold" id="31"/>
                                        <p:tgtEl>
                                          <p:spTgt spid="8"/>
                                        </p:tgtEl>
                                        <p:attrNameLst>
                                          <p:attrName>ppt_h</p:attrName>
                                        </p:attrNameLst>
                                      </p:cBhvr>
                                      <p:tavLst>
                                        <p:tav tm="0">
                                          <p:val>
                                            <p:strVal val="#ppt_h"/>
                                          </p:val>
                                        </p:tav>
                                        <p:tav tm="100000">
                                          <p:val>
                                            <p:strVal val="#ppt_h"/>
                                          </p:val>
                                        </p:tav>
                                      </p:tavLst>
                                    </p:anim>
                                    <p:anim calcmode="lin" valueType="num">
                                      <p:cBhvr>
                                        <p:cTn decel="50000" dur="500" fill="hold" id="32">
                                          <p:stCondLst>
                                            <p:cond delay="0"/>
                                          </p:stCondLst>
                                        </p:cTn>
                                        <p:tgtEl>
                                          <p:spTgt spid="8"/>
                                        </p:tgtEl>
                                        <p:attrNameLst>
                                          <p:attrName>ppt_x</p:attrName>
                                        </p:attrNameLst>
                                      </p:cBhvr>
                                      <p:tavLst>
                                        <p:tav tm="0">
                                          <p:val>
                                            <p:strVal val="#ppt_x+.4"/>
                                          </p:val>
                                        </p:tav>
                                        <p:tav tm="100000">
                                          <p:val>
                                            <p:strVal val="#ppt_x"/>
                                          </p:val>
                                        </p:tav>
                                      </p:tavLst>
                                    </p:anim>
                                    <p:anim calcmode="lin" valueType="num">
                                      <p:cBhvr>
                                        <p:cTn decel="50000" dur="500" fill="hold" id="33">
                                          <p:stCondLst>
                                            <p:cond delay="0"/>
                                          </p:stCondLst>
                                        </p:cTn>
                                        <p:tgtEl>
                                          <p:spTgt spid="8"/>
                                        </p:tgtEl>
                                        <p:attrNameLst>
                                          <p:attrName>ppt_y</p:attrName>
                                        </p:attrNameLst>
                                      </p:cBhvr>
                                      <p:tavLst>
                                        <p:tav tm="0">
                                          <p:val>
                                            <p:strVal val="#ppt_y-.2"/>
                                          </p:val>
                                        </p:tav>
                                        <p:tav tm="100000">
                                          <p:val>
                                            <p:strVal val="#ppt_y+.1"/>
                                          </p:val>
                                        </p:tav>
                                      </p:tavLst>
                                    </p:anim>
                                    <p:anim calcmode="lin" valueType="num">
                                      <p:cBhvr>
                                        <p:cTn accel="50000" dur="500" fill="hold" id="34">
                                          <p:stCondLst>
                                            <p:cond delay="500"/>
                                          </p:stCondLst>
                                        </p:cTn>
                                        <p:tgtEl>
                                          <p:spTgt spid="8"/>
                                        </p:tgtEl>
                                        <p:attrNameLst>
                                          <p:attrName>ppt_y</p:attrName>
                                        </p:attrNameLst>
                                      </p:cBhvr>
                                      <p:tavLst>
                                        <p:tav tm="0">
                                          <p:val>
                                            <p:strVal val="#ppt_y+.1"/>
                                          </p:val>
                                        </p:tav>
                                        <p:tav tm="100000">
                                          <p:val>
                                            <p:strVal val="#ppt_y"/>
                                          </p:val>
                                        </p:tav>
                                      </p:tavLst>
                                    </p:anim>
                                    <p:animEffect filter="fade" transition="in">
                                      <p:cBhvr>
                                        <p:cTn decel="50000" dur="1000" id="35">
                                          <p:stCondLst>
                                            <p:cond delay="0"/>
                                          </p:stCondLst>
                                        </p:cTn>
                                        <p:tgtEl>
                                          <p:spTgt spid="8"/>
                                        </p:tgtEl>
                                      </p:cBhvr>
                                    </p:animEffect>
                                  </p:childTnLst>
                                </p:cTn>
                              </p:par>
                              <p:par>
                                <p:cTn fill="hold" grpId="0" id="36" nodeType="withEffect" presetClass="entr" presetID="10" presetSubtype="0">
                                  <p:stCondLst>
                                    <p:cond delay="250"/>
                                  </p:stCondLst>
                                  <p:childTnLst>
                                    <p:set>
                                      <p:cBhvr>
                                        <p:cTn dur="1" fill="hold" id="37">
                                          <p:stCondLst>
                                            <p:cond delay="0"/>
                                          </p:stCondLst>
                                        </p:cTn>
                                        <p:tgtEl>
                                          <p:spTgt spid="20"/>
                                        </p:tgtEl>
                                        <p:attrNameLst>
                                          <p:attrName>style.visibility</p:attrName>
                                        </p:attrNameLst>
                                      </p:cBhvr>
                                      <p:to>
                                        <p:strVal val="visible"/>
                                      </p:to>
                                    </p:set>
                                    <p:animEffect filter="fade" transition="in">
                                      <p:cBhvr>
                                        <p:cTn dur="500" id="38"/>
                                        <p:tgtEl>
                                          <p:spTgt spid="20"/>
                                        </p:tgtEl>
                                      </p:cBhvr>
                                    </p:animEffect>
                                  </p:childTnLst>
                                </p:cTn>
                              </p:par>
                            </p:childTnLst>
                          </p:cTn>
                        </p:par>
                        <p:par>
                          <p:cTn fill="hold" id="39" nodeType="afterGroup">
                            <p:stCondLst>
                              <p:cond delay="4500"/>
                            </p:stCondLst>
                            <p:childTnLst>
                              <p:par>
                                <p:cTn fill="hold" id="40" nodeType="afterEffect" presetClass="entr" presetID="22" presetSubtype="1">
                                  <p:stCondLst>
                                    <p:cond delay="0"/>
                                  </p:stCondLst>
                                  <p:childTnLst>
                                    <p:set>
                                      <p:cBhvr>
                                        <p:cTn dur="1" fill="hold" id="41">
                                          <p:stCondLst>
                                            <p:cond delay="0"/>
                                          </p:stCondLst>
                                        </p:cTn>
                                        <p:tgtEl>
                                          <p:spTgt spid="16"/>
                                        </p:tgtEl>
                                        <p:attrNameLst>
                                          <p:attrName>style.visibility</p:attrName>
                                        </p:attrNameLst>
                                      </p:cBhvr>
                                      <p:to>
                                        <p:strVal val="visible"/>
                                      </p:to>
                                    </p:set>
                                    <p:animEffect filter="wipe(up)" transition="in">
                                      <p:cBhvr>
                                        <p:cTn dur="500" id="42"/>
                                        <p:tgtEl>
                                          <p:spTgt spid="16"/>
                                        </p:tgtEl>
                                      </p:cBhvr>
                                    </p:animEffect>
                                  </p:childTnLst>
                                </p:cTn>
                              </p:par>
                              <p:par>
                                <p:cTn fill="hold" id="43" nodeType="withEffect" presetClass="entr" presetID="22" presetSubtype="1">
                                  <p:stCondLst>
                                    <p:cond delay="0"/>
                                  </p:stCondLst>
                                  <p:childTnLst>
                                    <p:set>
                                      <p:cBhvr>
                                        <p:cTn dur="1" fill="hold" id="44">
                                          <p:stCondLst>
                                            <p:cond delay="0"/>
                                          </p:stCondLst>
                                        </p:cTn>
                                        <p:tgtEl>
                                          <p:spTgt spid="15"/>
                                        </p:tgtEl>
                                        <p:attrNameLst>
                                          <p:attrName>style.visibility</p:attrName>
                                        </p:attrNameLst>
                                      </p:cBhvr>
                                      <p:to>
                                        <p:strVal val="visible"/>
                                      </p:to>
                                    </p:set>
                                    <p:animEffect filter="wipe(up)" transition="in">
                                      <p:cBhvr>
                                        <p:cTn dur="500" id="45"/>
                                        <p:tgtEl>
                                          <p:spTgt spid="15"/>
                                        </p:tgtEl>
                                      </p:cBhvr>
                                    </p:animEffect>
                                  </p:childTnLst>
                                </p:cTn>
                              </p:par>
                            </p:childTnLst>
                          </p:cTn>
                        </p:par>
                        <p:par>
                          <p:cTn fill="hold" id="46" nodeType="afterGroup">
                            <p:stCondLst>
                              <p:cond delay="5000"/>
                            </p:stCondLst>
                            <p:childTnLst>
                              <p:par>
                                <p:cTn fill="hold" id="47" nodeType="afterEffect" presetClass="entr" presetID="9" presetSubtype="0">
                                  <p:stCondLst>
                                    <p:cond delay="0"/>
                                  </p:stCondLst>
                                  <p:childTnLst>
                                    <p:set>
                                      <p:cBhvr>
                                        <p:cTn dur="1" fill="hold" id="48">
                                          <p:stCondLst>
                                            <p:cond delay="0"/>
                                          </p:stCondLst>
                                        </p:cTn>
                                        <p:tgtEl>
                                          <p:spTgt spid="13"/>
                                        </p:tgtEl>
                                        <p:attrNameLst>
                                          <p:attrName>style.visibility</p:attrName>
                                        </p:attrNameLst>
                                      </p:cBhvr>
                                      <p:to>
                                        <p:strVal val="visible"/>
                                      </p:to>
                                    </p:set>
                                    <p:animEffect filter="dissolve" transition="in">
                                      <p:cBhvr>
                                        <p:cTn dur="500" id="49"/>
                                        <p:tgtEl>
                                          <p:spTgt spid="13"/>
                                        </p:tgtEl>
                                      </p:cBhvr>
                                    </p:animEffect>
                                  </p:childTnLst>
                                </p:cTn>
                              </p:par>
                              <p:par>
                                <p:cTn fill="hold" id="50" nodeType="withEffect" presetClass="entr" presetID="9" presetSubtype="0">
                                  <p:stCondLst>
                                    <p:cond delay="0"/>
                                  </p:stCondLst>
                                  <p:childTnLst>
                                    <p:set>
                                      <p:cBhvr>
                                        <p:cTn dur="1" fill="hold" id="51">
                                          <p:stCondLst>
                                            <p:cond delay="0"/>
                                          </p:stCondLst>
                                        </p:cTn>
                                        <p:tgtEl>
                                          <p:spTgt spid="14"/>
                                        </p:tgtEl>
                                        <p:attrNameLst>
                                          <p:attrName>style.visibility</p:attrName>
                                        </p:attrNameLst>
                                      </p:cBhvr>
                                      <p:to>
                                        <p:strVal val="visible"/>
                                      </p:to>
                                    </p:set>
                                    <p:animEffect filter="dissolve" transition="in">
                                      <p:cBhvr>
                                        <p:cTn dur="500" id="52"/>
                                        <p:tgtEl>
                                          <p:spTgt spid="14"/>
                                        </p:tgtEl>
                                      </p:cBhvr>
                                    </p:animEffect>
                                  </p:childTnLst>
                                </p:cTn>
                              </p:par>
                              <p:par>
                                <p:cTn fill="hold" grpId="0" id="53" nodeType="withEffect" presetClass="entr" presetID="41" presetSubtype="0">
                                  <p:stCondLst>
                                    <p:cond delay="0"/>
                                  </p:stCondLst>
                                  <p:iterate type="lt">
                                    <p:tmPct val="10000"/>
                                  </p:iterate>
                                  <p:childTnLst>
                                    <p:set>
                                      <p:cBhvr>
                                        <p:cTn dur="1" fill="hold" id="54">
                                          <p:stCondLst>
                                            <p:cond delay="0"/>
                                          </p:stCondLst>
                                        </p:cTn>
                                        <p:tgtEl>
                                          <p:spTgt spid="23"/>
                                        </p:tgtEl>
                                        <p:attrNameLst>
                                          <p:attrName>style.visibility</p:attrName>
                                        </p:attrNameLst>
                                      </p:cBhvr>
                                      <p:to>
                                        <p:strVal val="visible"/>
                                      </p:to>
                                    </p:set>
                                    <p:anim calcmode="lin" valueType="num">
                                      <p:cBhvr>
                                        <p:cTn dur="1000" fill="hold" id="55"/>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dur="1000" fill="hold" id="56"/>
                                        <p:tgtEl>
                                          <p:spTgt spid="23"/>
                                        </p:tgtEl>
                                        <p:attrNameLst>
                                          <p:attrName>ppt_y</p:attrName>
                                        </p:attrNameLst>
                                      </p:cBhvr>
                                      <p:tavLst>
                                        <p:tav tm="0">
                                          <p:val>
                                            <p:strVal val="#ppt_y"/>
                                          </p:val>
                                        </p:tav>
                                        <p:tav tm="100000">
                                          <p:val>
                                            <p:strVal val="#ppt_y"/>
                                          </p:val>
                                        </p:tav>
                                      </p:tavLst>
                                    </p:anim>
                                    <p:anim calcmode="lin" valueType="num">
                                      <p:cBhvr>
                                        <p:cTn dur="1000" fill="hold" id="57"/>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dur="1000" fill="hold" id="58"/>
                                        <p:tgtEl>
                                          <p:spTgt spid="23"/>
                                        </p:tgtEl>
                                        <p:attrNameLst>
                                          <p:attrName>ppt_w</p:attrName>
                                        </p:attrNameLst>
                                      </p:cBhvr>
                                      <p:tavLst>
                                        <p:tav tm="0">
                                          <p:val>
                                            <p:strVal val="#ppt_w/10"/>
                                          </p:val>
                                        </p:tav>
                                        <p:tav tm="50000">
                                          <p:val>
                                            <p:strVal val="#ppt_w+.01"/>
                                          </p:val>
                                        </p:tav>
                                        <p:tav tm="100000">
                                          <p:val>
                                            <p:strVal val="#ppt_w"/>
                                          </p:val>
                                        </p:tav>
                                      </p:tavLst>
                                    </p:anim>
                                    <p:animEffect filter="fade" transition="in">
                                      <p:cBhvr>
                                        <p:cTn dur="1000" id="59" tmFilter="0,0; .5, 1; 1, 1"/>
                                        <p:tgtEl>
                                          <p:spTgt spid="23"/>
                                        </p:tgtEl>
                                      </p:cBhvr>
                                    </p:animEffect>
                                  </p:childTnLst>
                                </p:cTn>
                              </p:par>
                            </p:childTnLst>
                          </p:cTn>
                        </p:par>
                        <p:par>
                          <p:cTn fill="hold" id="60" nodeType="afterGroup">
                            <p:stCondLst>
                              <p:cond delay="6000"/>
                            </p:stCondLst>
                            <p:childTnLst>
                              <p:par>
                                <p:cTn fill="hold" id="61" nodeType="afterEffect" presetClass="entr" presetID="16" presetSubtype="37">
                                  <p:stCondLst>
                                    <p:cond delay="0"/>
                                  </p:stCondLst>
                                  <p:childTnLst>
                                    <p:set>
                                      <p:cBhvr>
                                        <p:cTn dur="1" fill="hold" id="62">
                                          <p:stCondLst>
                                            <p:cond delay="0"/>
                                          </p:stCondLst>
                                        </p:cTn>
                                        <p:tgtEl>
                                          <p:spTgt spid="28"/>
                                        </p:tgtEl>
                                        <p:attrNameLst>
                                          <p:attrName>style.visibility</p:attrName>
                                        </p:attrNameLst>
                                      </p:cBhvr>
                                      <p:to>
                                        <p:strVal val="visible"/>
                                      </p:to>
                                    </p:set>
                                    <p:animEffect filter="barn(outVertical)" transition="in">
                                      <p:cBhvr>
                                        <p:cTn dur="500" id="63"/>
                                        <p:tgtEl>
                                          <p:spTgt spid="2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0" spid="20"/>
      <p:bldP grpId="0" spid="23"/>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2" name="图片 41"/>
          <p:cNvPicPr>
            <a:picLocks noChangeAspect="1"/>
          </p:cNvPicPr>
          <p:nvPr/>
        </p:nvPicPr>
        <p:blipFill>
          <a:blip r:embed="rId2">
            <a:extLst>
              <a:ext uri="{28A0092B-C50C-407E-A947-70E740481C1C}">
                <a14:useLocalDpi val="0"/>
              </a:ext>
            </a:extLst>
          </a:blip>
          <a:stretch>
            <a:fillRect/>
          </a:stretch>
        </p:blipFill>
        <p:spPr>
          <a:xfrm flipH="1">
            <a:off x="-3" y="1760"/>
            <a:ext cx="2369130" cy="1990068"/>
          </a:xfrm>
          <a:prstGeom prst="rect">
            <a:avLst/>
          </a:prstGeom>
        </p:spPr>
      </p:pic>
      <p:pic>
        <p:nvPicPr>
          <p:cNvPr id="43" name="图片 42"/>
          <p:cNvPicPr>
            <a:picLocks noChangeAspect="1"/>
          </p:cNvPicPr>
          <p:nvPr/>
        </p:nvPicPr>
        <p:blipFill>
          <a:blip r:embed="rId3">
            <a:extLst>
              <a:ext uri="{28A0092B-C50C-407E-A947-70E740481C1C}">
                <a14:useLocalDpi val="0"/>
              </a:ext>
            </a:extLst>
          </a:blip>
          <a:stretch>
            <a:fillRect/>
          </a:stretch>
        </p:blipFill>
        <p:spPr>
          <a:xfrm flipV="1">
            <a:off x="10196945" y="0"/>
            <a:ext cx="1995055" cy="2110768"/>
          </a:xfrm>
          <a:prstGeom prst="rect">
            <a:avLst/>
          </a:prstGeom>
        </p:spPr>
      </p:pic>
      <p:sp>
        <p:nvSpPr>
          <p:cNvPr id="49" name="矩形 48"/>
          <p:cNvSpPr/>
          <p:nvPr/>
        </p:nvSpPr>
        <p:spPr>
          <a:xfrm>
            <a:off x="-1086723" y="1992912"/>
            <a:ext cx="823485" cy="1471134"/>
          </a:xfrm>
          <a:prstGeom prst="rect">
            <a:avLst/>
          </a:prstGeom>
          <a:solidFill>
            <a:srgbClr val="7BAD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0" name="矩形 49"/>
          <p:cNvSpPr/>
          <p:nvPr/>
        </p:nvSpPr>
        <p:spPr>
          <a:xfrm>
            <a:off x="-1086724" y="3464046"/>
            <a:ext cx="823485" cy="1471134"/>
          </a:xfrm>
          <a:prstGeom prst="rect">
            <a:avLst/>
          </a:prstGeom>
          <a:solidFill>
            <a:srgbClr val="F69F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descr="e7d195523061f1c0deeec63e560781cfd59afb0ea006f2a87ABB68BF51EA6619813959095094C18C62A12F549504892A4AAA8C1554C6663626E05CA27F281A14E6983772AFC3FB97135759321DEA3D703E9D8D869A2273EE15F7786D4E56DEDED63BD2F10CB6E5D04823C28859D9FF914F3D5DCF4D261CEE3DCEEE1F386CCDE622CCBB2A0B57F7630BB2477A5288500F" id="19" name="Freeform 5"/>
          <p:cNvSpPr>
            <a:spLocks noEditPoints="1"/>
          </p:cNvSpPr>
          <p:nvPr/>
        </p:nvSpPr>
        <p:spPr bwMode="auto">
          <a:xfrm>
            <a:off x="9762471" y="4735026"/>
            <a:ext cx="1438275" cy="1439863"/>
          </a:xfrm>
          <a:custGeom>
            <a:gdLst>
              <a:gd fmla="*/ 305 w 610" name="T0"/>
              <a:gd fmla="*/ 0 h 610" name="T1"/>
              <a:gd fmla="*/ 0 w 610" name="T2"/>
              <a:gd fmla="*/ 305 h 610" name="T3"/>
              <a:gd fmla="*/ 305 w 610" name="T4"/>
              <a:gd fmla="*/ 610 h 610" name="T5"/>
              <a:gd fmla="*/ 610 w 610" name="T6"/>
              <a:gd fmla="*/ 305 h 610" name="T7"/>
              <a:gd fmla="*/ 305 w 610" name="T8"/>
              <a:gd fmla="*/ 0 h 610" name="T9"/>
              <a:gd fmla="*/ 316 w 610" name="T10"/>
              <a:gd fmla="*/ 591 h 610" name="T11"/>
              <a:gd fmla="*/ 294 w 610" name="T12"/>
              <a:gd fmla="*/ 591 h 610" name="T13"/>
              <a:gd fmla="*/ 294 w 610" name="T14"/>
              <a:gd fmla="*/ 19 h 610" name="T15"/>
              <a:gd fmla="*/ 316 w 610" name="T16"/>
              <a:gd fmla="*/ 19 h 610" name="T17"/>
              <a:gd fmla="*/ 316 w 610" name="T18"/>
              <a:gd fmla="*/ 591 h 61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10" w="610">
                <a:moveTo>
                  <a:pt x="305" y="0"/>
                </a:moveTo>
                <a:cubicBezTo>
                  <a:pt x="75" y="0"/>
                  <a:pt x="0" y="137"/>
                  <a:pt x="0" y="305"/>
                </a:cubicBezTo>
                <a:cubicBezTo>
                  <a:pt x="0" y="474"/>
                  <a:pt x="52" y="610"/>
                  <a:pt x="305" y="610"/>
                </a:cubicBezTo>
                <a:cubicBezTo>
                  <a:pt x="558" y="610"/>
                  <a:pt x="610" y="474"/>
                  <a:pt x="610" y="305"/>
                </a:cubicBezTo>
                <a:cubicBezTo>
                  <a:pt x="610" y="137"/>
                  <a:pt x="535" y="0"/>
                  <a:pt x="305" y="0"/>
                </a:cubicBezTo>
                <a:close/>
                <a:moveTo>
                  <a:pt x="316" y="591"/>
                </a:moveTo>
                <a:cubicBezTo>
                  <a:pt x="294" y="591"/>
                  <a:pt x="294" y="591"/>
                  <a:pt x="294" y="591"/>
                </a:cubicBezTo>
                <a:cubicBezTo>
                  <a:pt x="294" y="19"/>
                  <a:pt x="294" y="19"/>
                  <a:pt x="294" y="19"/>
                </a:cubicBezTo>
                <a:cubicBezTo>
                  <a:pt x="316" y="19"/>
                  <a:pt x="316" y="19"/>
                  <a:pt x="316" y="19"/>
                </a:cubicBezTo>
                <a:lnTo>
                  <a:pt x="316" y="591"/>
                </a:lnTo>
                <a:close/>
              </a:path>
            </a:pathLst>
          </a:custGeom>
          <a:solidFill>
            <a:srgbClr val="F69F95"/>
          </a:solidFill>
          <a:ln>
            <a:noFill/>
          </a:ln>
        </p:spPr>
        <p:txBody>
          <a:bodyPr anchor="t" anchorCtr="0" bIns="45720" compatLnSpc="1" lIns="91440" numCol="1" rIns="91440" tIns="45720" vert="horz" wrap="square"/>
          <a:lstStyle/>
          <a:p>
            <a:endParaRPr altLang="en-US" lang="zh-CN"/>
          </a:p>
        </p:txBody>
      </p:sp>
      <p:sp>
        <p:nvSpPr>
          <p:cNvPr descr="e7d195523061f1c0deeec63e560781cfd59afb0ea006f2a87ABB68BF51EA6619813959095094C18C62A12F549504892A4AAA8C1554C6663626E05CA27F281A14E6983772AFC3FB97135759321DEA3D703E9D8D869A2273EE15F7786D4E56DEDED63BD2F10CB6E5D04823C28859D9FF914F3D5DCF4D261CEE3DCEEE1F386CCDE622CCBB2A0B57F7630BB2477A5288500F" id="20" name="Freeform 6"/>
          <p:cNvSpPr>
            <a:spLocks noEditPoints="1"/>
          </p:cNvSpPr>
          <p:nvPr/>
        </p:nvSpPr>
        <p:spPr bwMode="auto">
          <a:xfrm>
            <a:off x="7600025" y="4736614"/>
            <a:ext cx="1439863" cy="1438275"/>
          </a:xfrm>
          <a:custGeom>
            <a:gdLst>
              <a:gd fmla="*/ 209 w 610" name="T0"/>
              <a:gd fmla="*/ 367 h 610" name="T1"/>
              <a:gd fmla="*/ 316 w 610" name="T2"/>
              <a:gd fmla="*/ 353 h 610" name="T3"/>
              <a:gd fmla="*/ 169 w 610" name="T4"/>
              <a:gd fmla="*/ 567 h 610" name="T5"/>
              <a:gd fmla="*/ 140 w 610" name="T6"/>
              <a:gd fmla="*/ 565 h 610" name="T7"/>
              <a:gd fmla="*/ 226 w 610" name="T8"/>
              <a:gd fmla="*/ 468 h 610" name="T9"/>
              <a:gd fmla="*/ 123 w 610" name="T10"/>
              <a:gd fmla="*/ 368 h 610" name="T11"/>
              <a:gd fmla="*/ 20 w 610" name="T12"/>
              <a:gd fmla="*/ 468 h 610" name="T13"/>
              <a:gd fmla="*/ 305 w 610" name="T14"/>
              <a:gd fmla="*/ 610 h 610" name="T15"/>
              <a:gd fmla="*/ 610 w 610" name="T16"/>
              <a:gd fmla="*/ 305 h 610" name="T17"/>
              <a:gd fmla="*/ 305 w 610" name="T18"/>
              <a:gd fmla="*/ 0 h 610" name="T19"/>
              <a:gd fmla="*/ 0 w 610" name="T20"/>
              <a:gd fmla="*/ 202 h 610" name="T21"/>
              <a:gd fmla="*/ 209 w 610" name="T22"/>
              <a:gd fmla="*/ 367 h 610" name="T23"/>
              <a:gd fmla="*/ 294 w 610" name="T24"/>
              <a:gd fmla="*/ 21 h 610" name="T25"/>
              <a:gd fmla="*/ 316 w 610" name="T26"/>
              <a:gd fmla="*/ 21 h 610" name="T27"/>
              <a:gd fmla="*/ 316 w 610" name="T28"/>
              <a:gd fmla="*/ 330 h 610" name="T29"/>
              <a:gd fmla="*/ 294 w 610" name="T30"/>
              <a:gd fmla="*/ 330 h 610" name="T31"/>
              <a:gd fmla="*/ 294 w 610" name="T32"/>
              <a:gd fmla="*/ 21 h 610"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610" w="610">
                <a:moveTo>
                  <a:pt x="209" y="367"/>
                </a:moveTo>
                <a:cubicBezTo>
                  <a:pt x="291" y="367"/>
                  <a:pt x="316" y="353"/>
                  <a:pt x="316" y="353"/>
                </a:cubicBezTo>
                <a:cubicBezTo>
                  <a:pt x="316" y="493"/>
                  <a:pt x="269" y="567"/>
                  <a:pt x="169" y="567"/>
                </a:cubicBezTo>
                <a:cubicBezTo>
                  <a:pt x="159" y="567"/>
                  <a:pt x="149" y="566"/>
                  <a:pt x="140" y="565"/>
                </a:cubicBezTo>
                <a:cubicBezTo>
                  <a:pt x="195" y="556"/>
                  <a:pt x="226" y="515"/>
                  <a:pt x="226" y="468"/>
                </a:cubicBezTo>
                <a:cubicBezTo>
                  <a:pt x="226" y="413"/>
                  <a:pt x="178" y="368"/>
                  <a:pt x="123" y="368"/>
                </a:cubicBezTo>
                <a:cubicBezTo>
                  <a:pt x="68" y="368"/>
                  <a:pt x="20" y="413"/>
                  <a:pt x="20" y="468"/>
                </a:cubicBezTo>
                <a:cubicBezTo>
                  <a:pt x="20" y="557"/>
                  <a:pt x="101" y="610"/>
                  <a:pt x="305" y="610"/>
                </a:cubicBezTo>
                <a:cubicBezTo>
                  <a:pt x="509" y="610"/>
                  <a:pt x="610" y="494"/>
                  <a:pt x="610" y="305"/>
                </a:cubicBezTo>
                <a:cubicBezTo>
                  <a:pt x="610" y="89"/>
                  <a:pt x="529" y="0"/>
                  <a:pt x="305" y="0"/>
                </a:cubicBezTo>
                <a:cubicBezTo>
                  <a:pt x="65" y="0"/>
                  <a:pt x="0" y="74"/>
                  <a:pt x="0" y="202"/>
                </a:cubicBezTo>
                <a:cubicBezTo>
                  <a:pt x="0" y="324"/>
                  <a:pt x="108" y="367"/>
                  <a:pt x="209" y="367"/>
                </a:cubicBezTo>
                <a:close/>
                <a:moveTo>
                  <a:pt x="294" y="21"/>
                </a:moveTo>
                <a:cubicBezTo>
                  <a:pt x="316" y="21"/>
                  <a:pt x="316" y="21"/>
                  <a:pt x="316" y="21"/>
                </a:cubicBezTo>
                <a:cubicBezTo>
                  <a:pt x="316" y="330"/>
                  <a:pt x="316" y="330"/>
                  <a:pt x="316" y="330"/>
                </a:cubicBezTo>
                <a:cubicBezTo>
                  <a:pt x="294" y="330"/>
                  <a:pt x="294" y="330"/>
                  <a:pt x="294" y="330"/>
                </a:cubicBezTo>
                <a:lnTo>
                  <a:pt x="294" y="21"/>
                </a:lnTo>
                <a:close/>
              </a:path>
            </a:pathLst>
          </a:custGeom>
          <a:solidFill>
            <a:srgbClr val="7BAD51"/>
          </a:solidFill>
          <a:ln>
            <a:noFill/>
          </a:ln>
        </p:spPr>
        <p:txBody>
          <a:bodyPr anchor="t" anchorCtr="0" bIns="45720" compatLnSpc="1" lIns="91440" numCol="1" rIns="91440" tIns="45720" vert="horz" wrap="square"/>
          <a:lstStyle/>
          <a:p>
            <a:endParaRPr altLang="en-US" lang="zh-CN"/>
          </a:p>
        </p:txBody>
      </p:sp>
      <p:sp>
        <p:nvSpPr>
          <p:cNvPr descr="e7d195523061f1c0deeec63e560781cfd59afb0ea006f2a87ABB68BF51EA6619813959095094C18C62A12F549504892A4AAA8C1554C6663626E05CA27F281A14E6983772AFC3FB97135759321DEA3D703E9D8D869A2273EE15F7786D4E56DEDED63BD2F10CB6E5D04823C28859D9FF914F3D5DCF4D261CEE3DCEEE1F386CCDE622CCBB2A0B57F7630BB2477A5288500F" id="21" name="Freeform 7"/>
          <p:cNvSpPr>
            <a:spLocks noEditPoints="1"/>
          </p:cNvSpPr>
          <p:nvPr/>
        </p:nvSpPr>
        <p:spPr bwMode="auto">
          <a:xfrm>
            <a:off x="5357171" y="4736616"/>
            <a:ext cx="1438275" cy="1438275"/>
          </a:xfrm>
          <a:custGeom>
            <a:gdLst>
              <a:gd fmla="*/ 497 w 610" name="T0"/>
              <a:gd fmla="*/ 284 h 610" name="T1"/>
              <a:gd fmla="*/ 581 w 610" name="T2"/>
              <a:gd fmla="*/ 161 h 610" name="T3"/>
              <a:gd fmla="*/ 305 w 610" name="T4"/>
              <a:gd fmla="*/ 0 h 610" name="T5"/>
              <a:gd fmla="*/ 29 w 610" name="T6"/>
              <a:gd fmla="*/ 161 h 610" name="T7"/>
              <a:gd fmla="*/ 113 w 610" name="T8"/>
              <a:gd fmla="*/ 284 h 610" name="T9"/>
              <a:gd fmla="*/ 0 w 610" name="T10"/>
              <a:gd fmla="*/ 429 h 610" name="T11"/>
              <a:gd fmla="*/ 305 w 610" name="T12"/>
              <a:gd fmla="*/ 610 h 610" name="T13"/>
              <a:gd fmla="*/ 610 w 610" name="T14"/>
              <a:gd fmla="*/ 429 h 610" name="T15"/>
              <a:gd fmla="*/ 497 w 610" name="T16"/>
              <a:gd fmla="*/ 284 h 610" name="T17"/>
              <a:gd fmla="*/ 316 w 610" name="T18"/>
              <a:gd fmla="*/ 589 h 610" name="T19"/>
              <a:gd fmla="*/ 294 w 610" name="T20"/>
              <a:gd fmla="*/ 589 h 610" name="T21"/>
              <a:gd fmla="*/ 294 w 610" name="T22"/>
              <a:gd fmla="*/ 300 h 610" name="T23"/>
              <a:gd fmla="*/ 316 w 610" name="T24"/>
              <a:gd fmla="*/ 300 h 610" name="T25"/>
              <a:gd fmla="*/ 316 w 610" name="T26"/>
              <a:gd fmla="*/ 589 h 610" name="T27"/>
              <a:gd fmla="*/ 316 w 610" name="T28"/>
              <a:gd fmla="*/ 252 h 610" name="T29"/>
              <a:gd fmla="*/ 294 w 610" name="T30"/>
              <a:gd fmla="*/ 252 h 610" name="T31"/>
              <a:gd fmla="*/ 294 w 610" name="T32"/>
              <a:gd fmla="*/ 19 h 610" name="T33"/>
              <a:gd fmla="*/ 316 w 610" name="T34"/>
              <a:gd fmla="*/ 19 h 610" name="T35"/>
              <a:gd fmla="*/ 316 w 610" name="T36"/>
              <a:gd fmla="*/ 252 h 610"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610" w="610">
                <a:moveTo>
                  <a:pt x="497" y="284"/>
                </a:moveTo>
                <a:cubicBezTo>
                  <a:pt x="549" y="262"/>
                  <a:pt x="581" y="211"/>
                  <a:pt x="581" y="161"/>
                </a:cubicBezTo>
                <a:cubicBezTo>
                  <a:pt x="581" y="72"/>
                  <a:pt x="513" y="0"/>
                  <a:pt x="305" y="0"/>
                </a:cubicBezTo>
                <a:cubicBezTo>
                  <a:pt x="97" y="0"/>
                  <a:pt x="29" y="72"/>
                  <a:pt x="29" y="161"/>
                </a:cubicBezTo>
                <a:cubicBezTo>
                  <a:pt x="29" y="211"/>
                  <a:pt x="61" y="262"/>
                  <a:pt x="113" y="284"/>
                </a:cubicBezTo>
                <a:cubicBezTo>
                  <a:pt x="43" y="309"/>
                  <a:pt x="0" y="370"/>
                  <a:pt x="0" y="429"/>
                </a:cubicBezTo>
                <a:cubicBezTo>
                  <a:pt x="0" y="529"/>
                  <a:pt x="52" y="610"/>
                  <a:pt x="305" y="610"/>
                </a:cubicBezTo>
                <a:cubicBezTo>
                  <a:pt x="558" y="610"/>
                  <a:pt x="610" y="529"/>
                  <a:pt x="610" y="429"/>
                </a:cubicBezTo>
                <a:cubicBezTo>
                  <a:pt x="610" y="370"/>
                  <a:pt x="566" y="309"/>
                  <a:pt x="497" y="284"/>
                </a:cubicBezTo>
                <a:close/>
                <a:moveTo>
                  <a:pt x="316" y="589"/>
                </a:moveTo>
                <a:cubicBezTo>
                  <a:pt x="294" y="589"/>
                  <a:pt x="294" y="589"/>
                  <a:pt x="294" y="589"/>
                </a:cubicBezTo>
                <a:cubicBezTo>
                  <a:pt x="294" y="300"/>
                  <a:pt x="294" y="300"/>
                  <a:pt x="294" y="300"/>
                </a:cubicBezTo>
                <a:cubicBezTo>
                  <a:pt x="316" y="300"/>
                  <a:pt x="316" y="300"/>
                  <a:pt x="316" y="300"/>
                </a:cubicBezTo>
                <a:lnTo>
                  <a:pt x="316" y="589"/>
                </a:lnTo>
                <a:close/>
                <a:moveTo>
                  <a:pt x="316" y="252"/>
                </a:moveTo>
                <a:cubicBezTo>
                  <a:pt x="294" y="252"/>
                  <a:pt x="294" y="252"/>
                  <a:pt x="294" y="252"/>
                </a:cubicBezTo>
                <a:cubicBezTo>
                  <a:pt x="294" y="19"/>
                  <a:pt x="294" y="19"/>
                  <a:pt x="294" y="19"/>
                </a:cubicBezTo>
                <a:cubicBezTo>
                  <a:pt x="316" y="19"/>
                  <a:pt x="316" y="19"/>
                  <a:pt x="316" y="19"/>
                </a:cubicBezTo>
                <a:lnTo>
                  <a:pt x="316" y="252"/>
                </a:lnTo>
                <a:close/>
              </a:path>
            </a:pathLst>
          </a:custGeom>
          <a:solidFill>
            <a:srgbClr val="F69F95"/>
          </a:solidFill>
          <a:ln>
            <a:noFill/>
          </a:ln>
        </p:spPr>
        <p:txBody>
          <a:bodyPr anchor="t" anchorCtr="0" bIns="45720" compatLnSpc="1" lIns="91440" numCol="1" rIns="91440" tIns="45720" vert="horz" wrap="square"/>
          <a:lstStyle/>
          <a:p>
            <a:endParaRPr altLang="en-US" lang="zh-CN"/>
          </a:p>
        </p:txBody>
      </p:sp>
      <p:sp>
        <p:nvSpPr>
          <p:cNvPr descr="e7d195523061f1c0deeec63e560781cfd59afb0ea006f2a87ABB68BF51EA6619813959095094C18C62A12F549504892A4AAA8C1554C6663626E05CA27F281A14E6983772AFC3FB97135759321DEA3D703E9D8D869A2273EE15F7786D4E56DEDED63BD2F10CB6E5D04823C28859D9FF914F3D5DCF4D261CEE3DCEEE1F386CCDE622CCBB2A0B57F7630BB2477A5288500F" id="22" name="Freeform 9"/>
          <p:cNvSpPr/>
          <p:nvPr/>
        </p:nvSpPr>
        <p:spPr bwMode="auto">
          <a:xfrm>
            <a:off x="3194725" y="4736615"/>
            <a:ext cx="1438275" cy="1438275"/>
          </a:xfrm>
          <a:custGeom>
            <a:gdLst>
              <a:gd fmla="*/ 588 w 610" name="T0"/>
              <a:gd fmla="*/ 0 h 610" name="T1"/>
              <a:gd fmla="*/ 516 w 610" name="T2"/>
              <a:gd fmla="*/ 101 h 610" name="T3"/>
              <a:gd fmla="*/ 126 w 610" name="T4"/>
              <a:gd fmla="*/ 0 h 610" name="T5"/>
              <a:gd fmla="*/ 0 w 610" name="T6"/>
              <a:gd fmla="*/ 133 h 610" name="T7"/>
              <a:gd fmla="*/ 0 w 610" name="T8"/>
              <a:gd fmla="*/ 329 h 610" name="T9"/>
              <a:gd fmla="*/ 1 w 610" name="T10"/>
              <a:gd fmla="*/ 329 h 610" name="T11"/>
              <a:gd fmla="*/ 287 w 610" name="T12"/>
              <a:gd fmla="*/ 275 h 610" name="T13"/>
              <a:gd fmla="*/ 587 w 610" name="T14"/>
              <a:gd fmla="*/ 207 h 610" name="T15"/>
              <a:gd fmla="*/ 587 w 610" name="T16"/>
              <a:gd fmla="*/ 206 h 610" name="T17"/>
              <a:gd fmla="*/ 587 w 610" name="T18"/>
              <a:gd fmla="*/ 207 h 610" name="T19"/>
              <a:gd fmla="*/ 86 w 610" name="T20"/>
              <a:gd fmla="*/ 610 h 610" name="T21"/>
              <a:gd fmla="*/ 473 w 610" name="T22"/>
              <a:gd fmla="*/ 610 h 610" name="T23"/>
              <a:gd fmla="*/ 610 w 610" name="T24"/>
              <a:gd fmla="*/ 183 h 610" name="T25"/>
              <a:gd fmla="*/ 610 w 610" name="T26"/>
              <a:gd fmla="*/ 0 h 610" name="T27"/>
              <a:gd fmla="*/ 588 w 610" name="T28"/>
              <a:gd fmla="*/ 0 h 610"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610" w="610">
                <a:moveTo>
                  <a:pt x="588" y="0"/>
                </a:moveTo>
                <a:cubicBezTo>
                  <a:pt x="588" y="68"/>
                  <a:pt x="559" y="101"/>
                  <a:pt x="516" y="101"/>
                </a:cubicBezTo>
                <a:cubicBezTo>
                  <a:pt x="393" y="101"/>
                  <a:pt x="275" y="0"/>
                  <a:pt x="126" y="0"/>
                </a:cubicBezTo>
                <a:cubicBezTo>
                  <a:pt x="48" y="0"/>
                  <a:pt x="0" y="65"/>
                  <a:pt x="0" y="133"/>
                </a:cubicBezTo>
                <a:cubicBezTo>
                  <a:pt x="0" y="204"/>
                  <a:pt x="0" y="309"/>
                  <a:pt x="0" y="329"/>
                </a:cubicBezTo>
                <a:cubicBezTo>
                  <a:pt x="1" y="329"/>
                  <a:pt x="1" y="329"/>
                  <a:pt x="1" y="329"/>
                </a:cubicBezTo>
                <a:cubicBezTo>
                  <a:pt x="6" y="317"/>
                  <a:pt x="43" y="275"/>
                  <a:pt x="287" y="275"/>
                </a:cubicBezTo>
                <a:cubicBezTo>
                  <a:pt x="552" y="275"/>
                  <a:pt x="586" y="233"/>
                  <a:pt x="587" y="207"/>
                </a:cubicBezTo>
                <a:cubicBezTo>
                  <a:pt x="587" y="207"/>
                  <a:pt x="587" y="206"/>
                  <a:pt x="587" y="206"/>
                </a:cubicBezTo>
                <a:cubicBezTo>
                  <a:pt x="587" y="206"/>
                  <a:pt x="587" y="207"/>
                  <a:pt x="587" y="207"/>
                </a:cubicBezTo>
                <a:cubicBezTo>
                  <a:pt x="583" y="362"/>
                  <a:pt x="86" y="183"/>
                  <a:pt x="86" y="610"/>
                </a:cubicBezTo>
                <a:cubicBezTo>
                  <a:pt x="473" y="610"/>
                  <a:pt x="473" y="610"/>
                  <a:pt x="473" y="610"/>
                </a:cubicBezTo>
                <a:cubicBezTo>
                  <a:pt x="473" y="264"/>
                  <a:pt x="610" y="370"/>
                  <a:pt x="610" y="183"/>
                </a:cubicBezTo>
                <a:cubicBezTo>
                  <a:pt x="610" y="74"/>
                  <a:pt x="610" y="0"/>
                  <a:pt x="610" y="0"/>
                </a:cubicBezTo>
                <a:lnTo>
                  <a:pt x="588" y="0"/>
                </a:lnTo>
                <a:close/>
              </a:path>
            </a:pathLst>
          </a:custGeom>
          <a:solidFill>
            <a:srgbClr val="7BAD51"/>
          </a:solidFill>
          <a:ln>
            <a:noFill/>
          </a:ln>
        </p:spPr>
        <p:txBody>
          <a:bodyPr anchor="t" anchorCtr="0" bIns="45720" compatLnSpc="1" lIns="91440" numCol="1" rIns="91440" tIns="45720" vert="horz" wrap="square"/>
          <a:lstStyle/>
          <a:p>
            <a:endParaRPr altLang="en-US" lang="zh-CN"/>
          </a:p>
        </p:txBody>
      </p:sp>
      <p:sp>
        <p:nvSpPr>
          <p:cNvPr descr="e7d195523061f1c0deeec63e560781cfd59afb0ea006f2a87ABB68BF51EA6619813959095094C18C62A12F549504892A4AAA8C1554C6663626E05CA27F281A14E6983772AFC3FB97135759321DEA3D703E9D8D869A2273EE15F7786D4E56DEDED63BD2F10CB6E5D04823C28859D9FF914F3D5DCF4D261CEE3DCEEE1F386CCDE622CCBB2A0B57F7630BB2477A5288500F" id="23" name="Freeform 10"/>
          <p:cNvSpPr/>
          <p:nvPr/>
        </p:nvSpPr>
        <p:spPr bwMode="auto">
          <a:xfrm>
            <a:off x="1030691" y="1991829"/>
            <a:ext cx="1438275" cy="1438275"/>
          </a:xfrm>
          <a:custGeom>
            <a:gdLst>
              <a:gd fmla="*/ 461 w 610" name="T0"/>
              <a:gd fmla="*/ 0 h 610" name="T1"/>
              <a:gd fmla="*/ 461 w 610" name="T2"/>
              <a:gd fmla="*/ 592 h 610" name="T3"/>
              <a:gd fmla="*/ 610 w 610" name="T4"/>
              <a:gd fmla="*/ 592 h 610" name="T5"/>
              <a:gd fmla="*/ 610 w 610" name="T6"/>
              <a:gd fmla="*/ 610 h 610" name="T7"/>
              <a:gd fmla="*/ 461 w 610" name="T8"/>
              <a:gd fmla="*/ 610 h 610" name="T9"/>
              <a:gd fmla="*/ 149 w 610" name="T10"/>
              <a:gd fmla="*/ 610 h 610" name="T11"/>
              <a:gd fmla="*/ 0 w 610" name="T12"/>
              <a:gd fmla="*/ 610 h 610" name="T13"/>
              <a:gd fmla="*/ 0 w 610" name="T14"/>
              <a:gd fmla="*/ 592 h 610" name="T15"/>
              <a:gd fmla="*/ 149 w 610" name="T16"/>
              <a:gd fmla="*/ 592 h 610" name="T17"/>
              <a:gd fmla="*/ 149 w 610" name="T18"/>
              <a:gd fmla="*/ 174 h 610" name="T19"/>
              <a:gd fmla="*/ 18 w 610" name="T20"/>
              <a:gd fmla="*/ 187 h 610" name="T21"/>
              <a:gd fmla="*/ 0 w 610" name="T22"/>
              <a:gd fmla="*/ 187 h 610" name="T23"/>
              <a:gd fmla="*/ 0 w 610" name="T24"/>
              <a:gd fmla="*/ 169 h 610" name="T25"/>
              <a:gd fmla="*/ 18 w 610" name="T26"/>
              <a:gd fmla="*/ 170 h 610" name="T27"/>
              <a:gd fmla="*/ 181 w 610" name="T28"/>
              <a:gd fmla="*/ 147 h 610" name="T29"/>
              <a:gd fmla="*/ 275 w 610" name="T30"/>
              <a:gd fmla="*/ 112 h 610" name="T31"/>
              <a:gd fmla="*/ 435 w 610" name="T32"/>
              <a:gd fmla="*/ 0 h 610" name="T33"/>
              <a:gd fmla="*/ 461 w 610" name="T34"/>
              <a:gd fmla="*/ 0 h 610"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610" w="610">
                <a:moveTo>
                  <a:pt x="461" y="0"/>
                </a:moveTo>
                <a:cubicBezTo>
                  <a:pt x="461" y="592"/>
                  <a:pt x="461" y="592"/>
                  <a:pt x="461" y="592"/>
                </a:cubicBezTo>
                <a:cubicBezTo>
                  <a:pt x="610" y="592"/>
                  <a:pt x="610" y="592"/>
                  <a:pt x="610" y="592"/>
                </a:cubicBezTo>
                <a:cubicBezTo>
                  <a:pt x="610" y="610"/>
                  <a:pt x="610" y="610"/>
                  <a:pt x="610" y="610"/>
                </a:cubicBezTo>
                <a:cubicBezTo>
                  <a:pt x="461" y="610"/>
                  <a:pt x="461" y="610"/>
                  <a:pt x="461" y="610"/>
                </a:cubicBezTo>
                <a:cubicBezTo>
                  <a:pt x="149" y="610"/>
                  <a:pt x="149" y="610"/>
                  <a:pt x="149" y="610"/>
                </a:cubicBezTo>
                <a:cubicBezTo>
                  <a:pt x="0" y="610"/>
                  <a:pt x="0" y="610"/>
                  <a:pt x="0" y="610"/>
                </a:cubicBezTo>
                <a:cubicBezTo>
                  <a:pt x="0" y="592"/>
                  <a:pt x="0" y="592"/>
                  <a:pt x="0" y="592"/>
                </a:cubicBezTo>
                <a:cubicBezTo>
                  <a:pt x="149" y="592"/>
                  <a:pt x="149" y="592"/>
                  <a:pt x="149" y="592"/>
                </a:cubicBezTo>
                <a:cubicBezTo>
                  <a:pt x="149" y="174"/>
                  <a:pt x="149" y="174"/>
                  <a:pt x="149" y="174"/>
                </a:cubicBezTo>
                <a:cubicBezTo>
                  <a:pt x="106" y="183"/>
                  <a:pt x="63" y="187"/>
                  <a:pt x="18" y="187"/>
                </a:cubicBezTo>
                <a:cubicBezTo>
                  <a:pt x="12" y="187"/>
                  <a:pt x="6" y="187"/>
                  <a:pt x="0" y="187"/>
                </a:cubicBezTo>
                <a:cubicBezTo>
                  <a:pt x="0" y="169"/>
                  <a:pt x="0" y="169"/>
                  <a:pt x="0" y="169"/>
                </a:cubicBezTo>
                <a:cubicBezTo>
                  <a:pt x="6" y="169"/>
                  <a:pt x="12" y="170"/>
                  <a:pt x="18" y="170"/>
                </a:cubicBezTo>
                <a:cubicBezTo>
                  <a:pt x="75" y="170"/>
                  <a:pt x="129" y="162"/>
                  <a:pt x="181" y="147"/>
                </a:cubicBezTo>
                <a:cubicBezTo>
                  <a:pt x="204" y="140"/>
                  <a:pt x="238" y="129"/>
                  <a:pt x="275" y="112"/>
                </a:cubicBezTo>
                <a:cubicBezTo>
                  <a:pt x="334" y="84"/>
                  <a:pt x="388" y="46"/>
                  <a:pt x="435" y="0"/>
                </a:cubicBezTo>
                <a:lnTo>
                  <a:pt x="461" y="0"/>
                </a:lnTo>
                <a:close/>
              </a:path>
            </a:pathLst>
          </a:custGeom>
          <a:solidFill>
            <a:srgbClr val="7BAD51"/>
          </a:solidFill>
          <a:ln>
            <a:noFill/>
          </a:ln>
        </p:spPr>
        <p:txBody>
          <a:bodyPr anchor="t" anchorCtr="0" bIns="45720" compatLnSpc="1" lIns="91440" numCol="1" rIns="91440" tIns="45720" vert="horz" wrap="square"/>
          <a:lstStyle/>
          <a:p>
            <a:endParaRPr altLang="en-US" lang="zh-CN"/>
          </a:p>
        </p:txBody>
      </p:sp>
      <p:sp>
        <p:nvSpPr>
          <p:cNvPr descr="e7d195523061f1c0deeec63e560781cfd59afb0ea006f2a87ABB68BF51EA6619813959095094C18C62A12F549504892A4AAA8C1554C6663626E05CA27F281A14E6983772AFC3FB97135759321DEA3D703E9D8D869A2273EE15F7786D4E56DEDED63BD2F10CB6E5D04823C28859D9FF914F3D5DCF4D261CEE3DCEEE1F386CCDE622CCBB2A0B57F7630BB2477A5288500F" id="24" name="Freeform 11"/>
          <p:cNvSpPr/>
          <p:nvPr/>
        </p:nvSpPr>
        <p:spPr bwMode="auto">
          <a:xfrm>
            <a:off x="3184571" y="1991828"/>
            <a:ext cx="1438275" cy="1438275"/>
          </a:xfrm>
          <a:custGeom>
            <a:gdLst>
              <a:gd fmla="*/ 609 w 610" name="T0"/>
              <a:gd fmla="*/ 281 h 610" name="T1"/>
              <a:gd fmla="*/ 323 w 610" name="T2"/>
              <a:gd fmla="*/ 335 h 610" name="T3"/>
              <a:gd fmla="*/ 25 w 610" name="T4"/>
              <a:gd fmla="*/ 404 h 610" name="T5"/>
              <a:gd fmla="*/ 294 w 610" name="T6"/>
              <a:gd fmla="*/ 318 h 610" name="T7"/>
              <a:gd fmla="*/ 610 w 610" name="T8"/>
              <a:gd fmla="*/ 165 h 610" name="T9"/>
              <a:gd fmla="*/ 305 w 610" name="T10"/>
              <a:gd fmla="*/ 0 h 610" name="T11"/>
              <a:gd fmla="*/ 0 w 610" name="T12"/>
              <a:gd fmla="*/ 165 h 610" name="T13"/>
              <a:gd fmla="*/ 124 w 610" name="T14"/>
              <a:gd fmla="*/ 290 h 610" name="T15"/>
              <a:gd fmla="*/ 249 w 610" name="T16"/>
              <a:gd fmla="*/ 165 h 610" name="T17"/>
              <a:gd fmla="*/ 124 w 610" name="T18"/>
              <a:gd fmla="*/ 41 h 610" name="T19"/>
              <a:gd fmla="*/ 186 w 610" name="T20"/>
              <a:gd fmla="*/ 35 h 610" name="T21"/>
              <a:gd fmla="*/ 313 w 610" name="T22"/>
              <a:gd fmla="*/ 165 h 610" name="T23"/>
              <a:gd fmla="*/ 0 w 610" name="T24"/>
              <a:gd fmla="*/ 413 h 610" name="T25"/>
              <a:gd fmla="*/ 0 w 610" name="T26"/>
              <a:gd fmla="*/ 610 h 610" name="T27"/>
              <a:gd fmla="*/ 22 w 610" name="T28"/>
              <a:gd fmla="*/ 610 h 610" name="T29"/>
              <a:gd fmla="*/ 96 w 610" name="T30"/>
              <a:gd fmla="*/ 509 h 610" name="T31"/>
              <a:gd fmla="*/ 484 w 610" name="T32"/>
              <a:gd fmla="*/ 610 h 610" name="T33"/>
              <a:gd fmla="*/ 610 w 610" name="T34"/>
              <a:gd fmla="*/ 477 h 610" name="T35"/>
              <a:gd fmla="*/ 610 w 610" name="T36"/>
              <a:gd fmla="*/ 281 h 610" name="T37"/>
              <a:gd fmla="*/ 609 w 610" name="T38"/>
              <a:gd fmla="*/ 281 h 610"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610" w="610">
                <a:moveTo>
                  <a:pt x="609" y="281"/>
                </a:moveTo>
                <a:cubicBezTo>
                  <a:pt x="604" y="293"/>
                  <a:pt x="567" y="335"/>
                  <a:pt x="323" y="335"/>
                </a:cubicBezTo>
                <a:cubicBezTo>
                  <a:pt x="53" y="335"/>
                  <a:pt x="25" y="378"/>
                  <a:pt x="25" y="404"/>
                </a:cubicBezTo>
                <a:cubicBezTo>
                  <a:pt x="25" y="372"/>
                  <a:pt x="28" y="318"/>
                  <a:pt x="294" y="318"/>
                </a:cubicBezTo>
                <a:cubicBezTo>
                  <a:pt x="469" y="318"/>
                  <a:pt x="610" y="312"/>
                  <a:pt x="610" y="165"/>
                </a:cubicBezTo>
                <a:cubicBezTo>
                  <a:pt x="610" y="55"/>
                  <a:pt x="544" y="0"/>
                  <a:pt x="305" y="0"/>
                </a:cubicBezTo>
                <a:cubicBezTo>
                  <a:pt x="66" y="0"/>
                  <a:pt x="0" y="79"/>
                  <a:pt x="0" y="165"/>
                </a:cubicBezTo>
                <a:cubicBezTo>
                  <a:pt x="0" y="244"/>
                  <a:pt x="69" y="290"/>
                  <a:pt x="124" y="290"/>
                </a:cubicBezTo>
                <a:cubicBezTo>
                  <a:pt x="180" y="290"/>
                  <a:pt x="249" y="246"/>
                  <a:pt x="249" y="165"/>
                </a:cubicBezTo>
                <a:cubicBezTo>
                  <a:pt x="249" y="84"/>
                  <a:pt x="190" y="41"/>
                  <a:pt x="124" y="41"/>
                </a:cubicBezTo>
                <a:cubicBezTo>
                  <a:pt x="124" y="41"/>
                  <a:pt x="137" y="35"/>
                  <a:pt x="186" y="35"/>
                </a:cubicBezTo>
                <a:cubicBezTo>
                  <a:pt x="246" y="35"/>
                  <a:pt x="313" y="91"/>
                  <a:pt x="313" y="165"/>
                </a:cubicBezTo>
                <a:cubicBezTo>
                  <a:pt x="313" y="368"/>
                  <a:pt x="0" y="243"/>
                  <a:pt x="0" y="413"/>
                </a:cubicBezTo>
                <a:cubicBezTo>
                  <a:pt x="0" y="521"/>
                  <a:pt x="0" y="610"/>
                  <a:pt x="0" y="610"/>
                </a:cubicBezTo>
                <a:cubicBezTo>
                  <a:pt x="22" y="610"/>
                  <a:pt x="22" y="610"/>
                  <a:pt x="22" y="610"/>
                </a:cubicBezTo>
                <a:cubicBezTo>
                  <a:pt x="22" y="542"/>
                  <a:pt x="53" y="509"/>
                  <a:pt x="96" y="509"/>
                </a:cubicBezTo>
                <a:cubicBezTo>
                  <a:pt x="219" y="509"/>
                  <a:pt x="334" y="610"/>
                  <a:pt x="484" y="610"/>
                </a:cubicBezTo>
                <a:cubicBezTo>
                  <a:pt x="562" y="610"/>
                  <a:pt x="610" y="545"/>
                  <a:pt x="610" y="477"/>
                </a:cubicBezTo>
                <a:cubicBezTo>
                  <a:pt x="610" y="406"/>
                  <a:pt x="610" y="301"/>
                  <a:pt x="610" y="281"/>
                </a:cubicBezTo>
                <a:lnTo>
                  <a:pt x="609" y="281"/>
                </a:lnTo>
                <a:close/>
              </a:path>
            </a:pathLst>
          </a:custGeom>
          <a:solidFill>
            <a:srgbClr val="F69F95"/>
          </a:solidFill>
          <a:ln>
            <a:noFill/>
          </a:ln>
        </p:spPr>
        <p:txBody>
          <a:bodyPr anchor="t" anchorCtr="0" bIns="45720" compatLnSpc="1" lIns="91440" numCol="1" rIns="91440" tIns="45720" vert="horz" wrap="square"/>
          <a:lstStyle/>
          <a:p>
            <a:endParaRPr altLang="en-US" lang="zh-CN"/>
          </a:p>
        </p:txBody>
      </p:sp>
      <p:sp>
        <p:nvSpPr>
          <p:cNvPr descr="e7d195523061f1c0deeec63e560781cfd59afb0ea006f2a87ABB68BF51EA6619813959095094C18C62A12F549504892A4AAA8C1554C6663626E05CA27F281A14E6983772AFC3FB97135759321DEA3D703E9D8D869A2273EE15F7786D4E56DEDED63BD2F10CB6E5D04823C28859D9FF914F3D5DCF4D261CEE3DCEEE1F386CCDE622CCBB2A0B57F7630BB2477A5288500F" id="25" name="Freeform 13"/>
          <p:cNvSpPr/>
          <p:nvPr/>
        </p:nvSpPr>
        <p:spPr bwMode="auto">
          <a:xfrm>
            <a:off x="5355583" y="1991828"/>
            <a:ext cx="1439863" cy="1438275"/>
          </a:xfrm>
          <a:custGeom>
            <a:gdLst>
              <a:gd fmla="*/ 610 w 610" name="T0"/>
              <a:gd fmla="*/ 197 h 610" name="T1"/>
              <a:gd fmla="*/ 610 w 610" name="T2"/>
              <a:gd fmla="*/ 0 h 610" name="T3"/>
              <a:gd fmla="*/ 588 w 610" name="T4"/>
              <a:gd fmla="*/ 0 h 610" name="T5"/>
              <a:gd fmla="*/ 516 w 610" name="T6"/>
              <a:gd fmla="*/ 101 h 610" name="T7"/>
              <a:gd fmla="*/ 126 w 610" name="T8"/>
              <a:gd fmla="*/ 0 h 610" name="T9"/>
              <a:gd fmla="*/ 0 w 610" name="T10"/>
              <a:gd fmla="*/ 133 h 610" name="T11"/>
              <a:gd fmla="*/ 0 w 610" name="T12"/>
              <a:gd fmla="*/ 330 h 610" name="T13"/>
              <a:gd fmla="*/ 1 w 610" name="T14"/>
              <a:gd fmla="*/ 330 h 610" name="T15"/>
              <a:gd fmla="*/ 175 w 610" name="T16"/>
              <a:gd fmla="*/ 275 h 610" name="T17"/>
              <a:gd fmla="*/ 322 w 610" name="T18"/>
              <a:gd fmla="*/ 275 h 610" name="T19"/>
              <a:gd fmla="*/ 585 w 610" name="T20"/>
              <a:gd fmla="*/ 206 h 610" name="T21"/>
              <a:gd fmla="*/ 316 w 610" name="T22"/>
              <a:gd fmla="*/ 292 h 610" name="T23"/>
              <a:gd fmla="*/ 316 w 610" name="T24"/>
              <a:gd fmla="*/ 292 h 610" name="T25"/>
              <a:gd fmla="*/ 175 w 610" name="T26"/>
              <a:gd fmla="*/ 292 h 610" name="T27"/>
              <a:gd fmla="*/ 175 w 610" name="T28"/>
              <a:gd fmla="*/ 310 h 610" name="T29"/>
              <a:gd fmla="*/ 313 w 610" name="T30"/>
              <a:gd fmla="*/ 445 h 610" name="T31"/>
              <a:gd fmla="*/ 186 w 610" name="T32"/>
              <a:gd fmla="*/ 575 h 610" name="T33"/>
              <a:gd fmla="*/ 125 w 610" name="T34"/>
              <a:gd fmla="*/ 569 h 610" name="T35"/>
              <a:gd fmla="*/ 249 w 610" name="T36"/>
              <a:gd fmla="*/ 445 h 610" name="T37"/>
              <a:gd fmla="*/ 125 w 610" name="T38"/>
              <a:gd fmla="*/ 321 h 610" name="T39"/>
              <a:gd fmla="*/ 0 w 610" name="T40"/>
              <a:gd fmla="*/ 445 h 610" name="T41"/>
              <a:gd fmla="*/ 305 w 610" name="T42"/>
              <a:gd fmla="*/ 610 h 610" name="T43"/>
              <a:gd fmla="*/ 610 w 610" name="T44"/>
              <a:gd fmla="*/ 445 h 610" name="T45"/>
              <a:gd fmla="*/ 487 w 610" name="T46"/>
              <a:gd fmla="*/ 305 h 610" name="T47"/>
              <a:gd fmla="*/ 610 w 610" name="T48"/>
              <a:gd fmla="*/ 197 h 61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610" w="610">
                <a:moveTo>
                  <a:pt x="610" y="197"/>
                </a:moveTo>
                <a:cubicBezTo>
                  <a:pt x="610" y="89"/>
                  <a:pt x="610" y="0"/>
                  <a:pt x="610" y="0"/>
                </a:cubicBezTo>
                <a:cubicBezTo>
                  <a:pt x="588" y="0"/>
                  <a:pt x="588" y="0"/>
                  <a:pt x="588" y="0"/>
                </a:cubicBezTo>
                <a:cubicBezTo>
                  <a:pt x="588" y="68"/>
                  <a:pt x="559" y="101"/>
                  <a:pt x="516" y="101"/>
                </a:cubicBezTo>
                <a:cubicBezTo>
                  <a:pt x="393" y="101"/>
                  <a:pt x="276" y="0"/>
                  <a:pt x="126" y="0"/>
                </a:cubicBezTo>
                <a:cubicBezTo>
                  <a:pt x="48" y="0"/>
                  <a:pt x="0" y="65"/>
                  <a:pt x="0" y="133"/>
                </a:cubicBezTo>
                <a:cubicBezTo>
                  <a:pt x="0" y="204"/>
                  <a:pt x="0" y="309"/>
                  <a:pt x="0" y="330"/>
                </a:cubicBezTo>
                <a:cubicBezTo>
                  <a:pt x="1" y="330"/>
                  <a:pt x="1" y="330"/>
                  <a:pt x="1" y="330"/>
                </a:cubicBezTo>
                <a:cubicBezTo>
                  <a:pt x="4" y="317"/>
                  <a:pt x="25" y="275"/>
                  <a:pt x="175" y="275"/>
                </a:cubicBezTo>
                <a:cubicBezTo>
                  <a:pt x="176" y="275"/>
                  <a:pt x="320" y="275"/>
                  <a:pt x="322" y="275"/>
                </a:cubicBezTo>
                <a:cubicBezTo>
                  <a:pt x="556" y="275"/>
                  <a:pt x="585" y="232"/>
                  <a:pt x="585" y="206"/>
                </a:cubicBezTo>
                <a:cubicBezTo>
                  <a:pt x="585" y="238"/>
                  <a:pt x="582" y="292"/>
                  <a:pt x="316" y="292"/>
                </a:cubicBezTo>
                <a:cubicBezTo>
                  <a:pt x="316" y="292"/>
                  <a:pt x="316" y="292"/>
                  <a:pt x="316" y="292"/>
                </a:cubicBezTo>
                <a:cubicBezTo>
                  <a:pt x="309" y="292"/>
                  <a:pt x="175" y="292"/>
                  <a:pt x="175" y="292"/>
                </a:cubicBezTo>
                <a:cubicBezTo>
                  <a:pt x="175" y="310"/>
                  <a:pt x="175" y="310"/>
                  <a:pt x="175" y="310"/>
                </a:cubicBezTo>
                <a:cubicBezTo>
                  <a:pt x="246" y="325"/>
                  <a:pt x="313" y="352"/>
                  <a:pt x="313" y="445"/>
                </a:cubicBezTo>
                <a:cubicBezTo>
                  <a:pt x="313" y="519"/>
                  <a:pt x="246" y="575"/>
                  <a:pt x="186" y="575"/>
                </a:cubicBezTo>
                <a:cubicBezTo>
                  <a:pt x="137" y="575"/>
                  <a:pt x="125" y="569"/>
                  <a:pt x="125" y="569"/>
                </a:cubicBezTo>
                <a:cubicBezTo>
                  <a:pt x="190" y="569"/>
                  <a:pt x="249" y="526"/>
                  <a:pt x="249" y="445"/>
                </a:cubicBezTo>
                <a:cubicBezTo>
                  <a:pt x="249" y="364"/>
                  <a:pt x="180" y="321"/>
                  <a:pt x="125" y="321"/>
                </a:cubicBezTo>
                <a:cubicBezTo>
                  <a:pt x="69" y="321"/>
                  <a:pt x="0" y="366"/>
                  <a:pt x="0" y="445"/>
                </a:cubicBezTo>
                <a:cubicBezTo>
                  <a:pt x="0" y="532"/>
                  <a:pt x="66" y="610"/>
                  <a:pt x="305" y="610"/>
                </a:cubicBezTo>
                <a:cubicBezTo>
                  <a:pt x="545" y="610"/>
                  <a:pt x="610" y="555"/>
                  <a:pt x="610" y="445"/>
                </a:cubicBezTo>
                <a:cubicBezTo>
                  <a:pt x="610" y="359"/>
                  <a:pt x="562" y="321"/>
                  <a:pt x="487" y="305"/>
                </a:cubicBezTo>
                <a:cubicBezTo>
                  <a:pt x="575" y="291"/>
                  <a:pt x="610" y="259"/>
                  <a:pt x="610" y="197"/>
                </a:cubicBezTo>
                <a:close/>
              </a:path>
            </a:pathLst>
          </a:custGeom>
          <a:solidFill>
            <a:srgbClr val="7BAD51"/>
          </a:solidFill>
          <a:ln>
            <a:noFill/>
          </a:ln>
        </p:spPr>
        <p:txBody>
          <a:bodyPr anchor="t" anchorCtr="0" bIns="45720" compatLnSpc="1" lIns="91440" numCol="1" rIns="91440" tIns="45720" vert="horz" wrap="square"/>
          <a:lstStyle/>
          <a:p>
            <a:endParaRPr altLang="en-US" lang="zh-CN"/>
          </a:p>
        </p:txBody>
      </p:sp>
      <p:sp>
        <p:nvSpPr>
          <p:cNvPr descr="e7d195523061f1c0deeec63e560781cfd59afb0ea006f2a87ABB68BF51EA6619813959095094C18C62A12F549504892A4AAA8C1554C6663626E05CA27F281A14E6983772AFC3FB97135759321DEA3D703E9D8D869A2273EE15F7786D4E56DEDED63BD2F10CB6E5D04823C28859D9FF914F3D5DCF4D261CEE3DCEEE1F386CCDE622CCBB2A0B57F7630BB2477A5288500F" id="26" name="Freeform 14"/>
          <p:cNvSpPr>
            <a:spLocks noEditPoints="1"/>
          </p:cNvSpPr>
          <p:nvPr/>
        </p:nvSpPr>
        <p:spPr bwMode="auto">
          <a:xfrm>
            <a:off x="1030691" y="4736617"/>
            <a:ext cx="1439863" cy="1438275"/>
          </a:xfrm>
          <a:custGeom>
            <a:gdLst>
              <a:gd fmla="*/ 401 w 610" name="T0"/>
              <a:gd fmla="*/ 243 h 610" name="T1"/>
              <a:gd fmla="*/ 294 w 610" name="T2"/>
              <a:gd fmla="*/ 257 h 610" name="T3"/>
              <a:gd fmla="*/ 441 w 610" name="T4"/>
              <a:gd fmla="*/ 43 h 610" name="T5"/>
              <a:gd fmla="*/ 470 w 610" name="T6"/>
              <a:gd fmla="*/ 45 h 610" name="T7"/>
              <a:gd fmla="*/ 384 w 610" name="T8"/>
              <a:gd fmla="*/ 142 h 610" name="T9"/>
              <a:gd fmla="*/ 487 w 610" name="T10"/>
              <a:gd fmla="*/ 241 h 610" name="T11"/>
              <a:gd fmla="*/ 590 w 610" name="T12"/>
              <a:gd fmla="*/ 142 h 610" name="T13"/>
              <a:gd fmla="*/ 305 w 610" name="T14"/>
              <a:gd fmla="*/ 0 h 610" name="T15"/>
              <a:gd fmla="*/ 0 w 610" name="T16"/>
              <a:gd fmla="*/ 305 h 610" name="T17"/>
              <a:gd fmla="*/ 305 w 610" name="T18"/>
              <a:gd fmla="*/ 610 h 610" name="T19"/>
              <a:gd fmla="*/ 610 w 610" name="T20"/>
              <a:gd fmla="*/ 408 h 610" name="T21"/>
              <a:gd fmla="*/ 401 w 610" name="T22"/>
              <a:gd fmla="*/ 243 h 610" name="T23"/>
              <a:gd fmla="*/ 316 w 610" name="T24"/>
              <a:gd fmla="*/ 589 h 610" name="T25"/>
              <a:gd fmla="*/ 294 w 610" name="T26"/>
              <a:gd fmla="*/ 589 h 610" name="T27"/>
              <a:gd fmla="*/ 294 w 610" name="T28"/>
              <a:gd fmla="*/ 280 h 610" name="T29"/>
              <a:gd fmla="*/ 316 w 610" name="T30"/>
              <a:gd fmla="*/ 280 h 610" name="T31"/>
              <a:gd fmla="*/ 316 w 610" name="T32"/>
              <a:gd fmla="*/ 589 h 610"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610" w="610">
                <a:moveTo>
                  <a:pt x="401" y="243"/>
                </a:moveTo>
                <a:cubicBezTo>
                  <a:pt x="320" y="243"/>
                  <a:pt x="294" y="257"/>
                  <a:pt x="294" y="257"/>
                </a:cubicBezTo>
                <a:cubicBezTo>
                  <a:pt x="294" y="117"/>
                  <a:pt x="341" y="43"/>
                  <a:pt x="441" y="43"/>
                </a:cubicBezTo>
                <a:cubicBezTo>
                  <a:pt x="451" y="43"/>
                  <a:pt x="461" y="44"/>
                  <a:pt x="470" y="45"/>
                </a:cubicBezTo>
                <a:cubicBezTo>
                  <a:pt x="415" y="54"/>
                  <a:pt x="384" y="94"/>
                  <a:pt x="384" y="142"/>
                </a:cubicBezTo>
                <a:cubicBezTo>
                  <a:pt x="384" y="197"/>
                  <a:pt x="433" y="241"/>
                  <a:pt x="487" y="241"/>
                </a:cubicBezTo>
                <a:cubicBezTo>
                  <a:pt x="542" y="241"/>
                  <a:pt x="590" y="197"/>
                  <a:pt x="590" y="142"/>
                </a:cubicBezTo>
                <a:cubicBezTo>
                  <a:pt x="590" y="53"/>
                  <a:pt x="509" y="0"/>
                  <a:pt x="305" y="0"/>
                </a:cubicBezTo>
                <a:cubicBezTo>
                  <a:pt x="101" y="0"/>
                  <a:pt x="0" y="116"/>
                  <a:pt x="0" y="305"/>
                </a:cubicBezTo>
                <a:cubicBezTo>
                  <a:pt x="0" y="521"/>
                  <a:pt x="82" y="610"/>
                  <a:pt x="305" y="610"/>
                </a:cubicBezTo>
                <a:cubicBezTo>
                  <a:pt x="545" y="610"/>
                  <a:pt x="610" y="536"/>
                  <a:pt x="610" y="408"/>
                </a:cubicBezTo>
                <a:cubicBezTo>
                  <a:pt x="610" y="286"/>
                  <a:pt x="502" y="243"/>
                  <a:pt x="401" y="243"/>
                </a:cubicBezTo>
                <a:close/>
                <a:moveTo>
                  <a:pt x="316" y="589"/>
                </a:moveTo>
                <a:cubicBezTo>
                  <a:pt x="294" y="589"/>
                  <a:pt x="294" y="589"/>
                  <a:pt x="294" y="589"/>
                </a:cubicBezTo>
                <a:cubicBezTo>
                  <a:pt x="294" y="280"/>
                  <a:pt x="294" y="280"/>
                  <a:pt x="294" y="280"/>
                </a:cubicBezTo>
                <a:cubicBezTo>
                  <a:pt x="316" y="280"/>
                  <a:pt x="316" y="280"/>
                  <a:pt x="316" y="280"/>
                </a:cubicBezTo>
                <a:lnTo>
                  <a:pt x="316" y="589"/>
                </a:lnTo>
                <a:close/>
              </a:path>
            </a:pathLst>
          </a:custGeom>
          <a:solidFill>
            <a:srgbClr val="F69F95"/>
          </a:solidFill>
          <a:ln>
            <a:noFill/>
          </a:ln>
        </p:spPr>
        <p:txBody>
          <a:bodyPr anchor="t" anchorCtr="0" bIns="45720" compatLnSpc="1" lIns="91440" numCol="1" rIns="91440" tIns="45720" vert="horz" wrap="square"/>
          <a:lstStyle/>
          <a:p>
            <a:endParaRPr altLang="en-US" lang="zh-CN"/>
          </a:p>
        </p:txBody>
      </p:sp>
      <p:sp>
        <p:nvSpPr>
          <p:cNvPr descr="e7d195523061f1c0deeec63e560781cfd59afb0ea006f2a87ABB68BF51EA6619813959095094C18C62A12F549504892A4AAA8C1554C6663626E05CA27F281A14E6983772AFC3FB97135759321DEA3D703E9D8D869A2273EE15F7786D4E56DEDED63BD2F10CB6E5D04823C28859D9FF914F3D5DCF4D261CEE3DCEEE1F386CCDE622CCBB2A0B57F7630BB2477A5288500F" id="27" name="Freeform 15"/>
          <p:cNvSpPr/>
          <p:nvPr/>
        </p:nvSpPr>
        <p:spPr bwMode="auto">
          <a:xfrm>
            <a:off x="7530251" y="1991828"/>
            <a:ext cx="1438275" cy="1438275"/>
          </a:xfrm>
          <a:custGeom>
            <a:gdLst>
              <a:gd fmla="*/ 591 w 610" name="T0"/>
              <a:gd fmla="*/ 162 h 610" name="T1"/>
              <a:gd fmla="*/ 469 w 610" name="T2"/>
              <a:gd fmla="*/ 291 h 610" name="T3"/>
              <a:gd fmla="*/ 297 w 610" name="T4"/>
              <a:gd fmla="*/ 360 h 610" name="T5"/>
              <a:gd fmla="*/ 297 w 610" name="T6"/>
              <a:gd fmla="*/ 476 h 610" name="T7"/>
              <a:gd fmla="*/ 19 w 610" name="T8"/>
              <a:gd fmla="*/ 476 h 610" name="T9"/>
              <a:gd fmla="*/ 610 w 610" name="T10"/>
              <a:gd fmla="*/ 0 h 610" name="T11"/>
              <a:gd fmla="*/ 155 w 610" name="T12"/>
              <a:gd fmla="*/ 0 h 610" name="T13"/>
              <a:gd fmla="*/ 0 w 610" name="T14"/>
              <a:gd fmla="*/ 476 h 610" name="T15"/>
              <a:gd fmla="*/ 0 w 610" name="T16"/>
              <a:gd fmla="*/ 494 h 610" name="T17"/>
              <a:gd fmla="*/ 297 w 610" name="T18"/>
              <a:gd fmla="*/ 494 h 610" name="T19"/>
              <a:gd fmla="*/ 297 w 610" name="T20"/>
              <a:gd fmla="*/ 592 h 610" name="T21"/>
              <a:gd fmla="*/ 149 w 610" name="T22"/>
              <a:gd fmla="*/ 592 h 610" name="T23"/>
              <a:gd fmla="*/ 149 w 610" name="T24"/>
              <a:gd fmla="*/ 610 h 610" name="T25"/>
              <a:gd fmla="*/ 610 w 610" name="T26"/>
              <a:gd fmla="*/ 610 h 610" name="T27"/>
              <a:gd fmla="*/ 610 w 610" name="T28"/>
              <a:gd fmla="*/ 610 h 610" name="T29"/>
              <a:gd fmla="*/ 610 w 610" name="T30"/>
              <a:gd fmla="*/ 592 h 610" name="T31"/>
              <a:gd fmla="*/ 610 w 610" name="T32"/>
              <a:gd fmla="*/ 162 h 610" name="T33"/>
              <a:gd fmla="*/ 591 w 610" name="T34"/>
              <a:gd fmla="*/ 162 h 610"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610" w="610">
                <a:moveTo>
                  <a:pt x="591" y="162"/>
                </a:moveTo>
                <a:cubicBezTo>
                  <a:pt x="567" y="210"/>
                  <a:pt x="530" y="253"/>
                  <a:pt x="469" y="291"/>
                </a:cubicBezTo>
                <a:cubicBezTo>
                  <a:pt x="387" y="342"/>
                  <a:pt x="297" y="360"/>
                  <a:pt x="297" y="360"/>
                </a:cubicBezTo>
                <a:cubicBezTo>
                  <a:pt x="297" y="476"/>
                  <a:pt x="297" y="476"/>
                  <a:pt x="297" y="476"/>
                </a:cubicBezTo>
                <a:cubicBezTo>
                  <a:pt x="19" y="476"/>
                  <a:pt x="19" y="476"/>
                  <a:pt x="19" y="476"/>
                </a:cubicBezTo>
                <a:cubicBezTo>
                  <a:pt x="19" y="318"/>
                  <a:pt x="610" y="428"/>
                  <a:pt x="610" y="0"/>
                </a:cubicBezTo>
                <a:cubicBezTo>
                  <a:pt x="155" y="0"/>
                  <a:pt x="155" y="0"/>
                  <a:pt x="155" y="0"/>
                </a:cubicBezTo>
                <a:cubicBezTo>
                  <a:pt x="155" y="346"/>
                  <a:pt x="0" y="288"/>
                  <a:pt x="0" y="476"/>
                </a:cubicBezTo>
                <a:cubicBezTo>
                  <a:pt x="0" y="494"/>
                  <a:pt x="0" y="494"/>
                  <a:pt x="0" y="494"/>
                </a:cubicBezTo>
                <a:cubicBezTo>
                  <a:pt x="297" y="494"/>
                  <a:pt x="297" y="494"/>
                  <a:pt x="297" y="494"/>
                </a:cubicBezTo>
                <a:cubicBezTo>
                  <a:pt x="297" y="592"/>
                  <a:pt x="297" y="592"/>
                  <a:pt x="297" y="592"/>
                </a:cubicBezTo>
                <a:cubicBezTo>
                  <a:pt x="149" y="592"/>
                  <a:pt x="149" y="592"/>
                  <a:pt x="149" y="592"/>
                </a:cubicBezTo>
                <a:cubicBezTo>
                  <a:pt x="149" y="610"/>
                  <a:pt x="149" y="610"/>
                  <a:pt x="149" y="610"/>
                </a:cubicBezTo>
                <a:cubicBezTo>
                  <a:pt x="610" y="610"/>
                  <a:pt x="610" y="610"/>
                  <a:pt x="610" y="610"/>
                </a:cubicBezTo>
                <a:cubicBezTo>
                  <a:pt x="610" y="610"/>
                  <a:pt x="610" y="610"/>
                  <a:pt x="610" y="610"/>
                </a:cubicBezTo>
                <a:cubicBezTo>
                  <a:pt x="610" y="592"/>
                  <a:pt x="610" y="592"/>
                  <a:pt x="610" y="592"/>
                </a:cubicBezTo>
                <a:cubicBezTo>
                  <a:pt x="610" y="162"/>
                  <a:pt x="610" y="162"/>
                  <a:pt x="610" y="162"/>
                </a:cubicBezTo>
                <a:lnTo>
                  <a:pt x="591" y="162"/>
                </a:lnTo>
                <a:close/>
              </a:path>
            </a:pathLst>
          </a:custGeom>
          <a:solidFill>
            <a:srgbClr val="F69F95"/>
          </a:solidFill>
          <a:ln>
            <a:noFill/>
          </a:ln>
        </p:spPr>
        <p:txBody>
          <a:bodyPr anchor="t" anchorCtr="0" bIns="45720" compatLnSpc="1" lIns="91440" numCol="1" rIns="91440" tIns="45720" vert="horz" wrap="square"/>
          <a:lstStyle/>
          <a:p>
            <a:endParaRPr altLang="en-US" lang="zh-CN"/>
          </a:p>
        </p:txBody>
      </p:sp>
      <p:sp>
        <p:nvSpPr>
          <p:cNvPr descr="e7d195523061f1c0deeec63e560781cfd59afb0ea006f2a87ABB68BF51EA6619813959095094C18C62A12F549504892A4AAA8C1554C6663626E05CA27F281A14E6983772AFC3FB97135759321DEA3D703E9D8D869A2273EE15F7786D4E56DEDED63BD2F10CB6E5D04823C28859D9FF914F3D5DCF4D261CEE3DCEEE1F386CCDE622CCBB2A0B57F7630BB2477A5288500F" id="28" name="Freeform 16"/>
          <p:cNvSpPr/>
          <p:nvPr/>
        </p:nvSpPr>
        <p:spPr bwMode="auto">
          <a:xfrm>
            <a:off x="9703331" y="1974741"/>
            <a:ext cx="1438275" cy="1438275"/>
          </a:xfrm>
          <a:custGeom>
            <a:gdLst>
              <a:gd fmla="*/ 323 w 610" name="T0"/>
              <a:gd fmla="*/ 271 h 610" name="T1"/>
              <a:gd fmla="*/ 609 w 610" name="T2"/>
              <a:gd fmla="*/ 329 h 610" name="T3"/>
              <a:gd fmla="*/ 610 w 610" name="T4"/>
              <a:gd fmla="*/ 329 h 610" name="T5"/>
              <a:gd fmla="*/ 610 w 610" name="T6"/>
              <a:gd fmla="*/ 133 h 610" name="T7"/>
              <a:gd fmla="*/ 484 w 610" name="T8"/>
              <a:gd fmla="*/ 0 h 610" name="T9"/>
              <a:gd fmla="*/ 98 w 610" name="T10"/>
              <a:gd fmla="*/ 101 h 610" name="T11"/>
              <a:gd fmla="*/ 22 w 610" name="T12"/>
              <a:gd fmla="*/ 0 h 610" name="T13"/>
              <a:gd fmla="*/ 0 w 610" name="T14"/>
              <a:gd fmla="*/ 0 h 610" name="T15"/>
              <a:gd fmla="*/ 0 w 610" name="T16"/>
              <a:gd fmla="*/ 307 h 610" name="T17"/>
              <a:gd fmla="*/ 124 w 610" name="T18"/>
              <a:gd fmla="*/ 307 h 610" name="T19"/>
              <a:gd fmla="*/ 313 w 610" name="T20"/>
              <a:gd fmla="*/ 445 h 610" name="T21"/>
              <a:gd fmla="*/ 186 w 610" name="T22"/>
              <a:gd fmla="*/ 575 h 610" name="T23"/>
              <a:gd fmla="*/ 124 w 610" name="T24"/>
              <a:gd fmla="*/ 569 h 610" name="T25"/>
              <a:gd fmla="*/ 249 w 610" name="T26"/>
              <a:gd fmla="*/ 445 h 610" name="T27"/>
              <a:gd fmla="*/ 124 w 610" name="T28"/>
              <a:gd fmla="*/ 320 h 610" name="T29"/>
              <a:gd fmla="*/ 0 w 610" name="T30"/>
              <a:gd fmla="*/ 445 h 610" name="T31"/>
              <a:gd fmla="*/ 305 w 610" name="T32"/>
              <a:gd fmla="*/ 610 h 610" name="T33"/>
              <a:gd fmla="*/ 610 w 610" name="T34"/>
              <a:gd fmla="*/ 445 h 610" name="T35"/>
              <a:gd fmla="*/ 294 w 610" name="T36"/>
              <a:gd fmla="*/ 287 h 610" name="T37"/>
              <a:gd fmla="*/ 23 w 610" name="T38"/>
              <a:gd fmla="*/ 287 h 610" name="T39"/>
              <a:gd fmla="*/ 23 w 610" name="T40"/>
              <a:gd fmla="*/ 206 h 610" name="T41"/>
              <a:gd fmla="*/ 323 w 610" name="T42"/>
              <a:gd fmla="*/ 271 h 610"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610" w="610">
                <a:moveTo>
                  <a:pt x="323" y="271"/>
                </a:moveTo>
                <a:cubicBezTo>
                  <a:pt x="567" y="271"/>
                  <a:pt x="604" y="317"/>
                  <a:pt x="609" y="329"/>
                </a:cubicBezTo>
                <a:cubicBezTo>
                  <a:pt x="610" y="329"/>
                  <a:pt x="610" y="329"/>
                  <a:pt x="610" y="329"/>
                </a:cubicBezTo>
                <a:cubicBezTo>
                  <a:pt x="610" y="309"/>
                  <a:pt x="610" y="204"/>
                  <a:pt x="610" y="133"/>
                </a:cubicBezTo>
                <a:cubicBezTo>
                  <a:pt x="610" y="65"/>
                  <a:pt x="562" y="0"/>
                  <a:pt x="484" y="0"/>
                </a:cubicBezTo>
                <a:cubicBezTo>
                  <a:pt x="334" y="0"/>
                  <a:pt x="220" y="101"/>
                  <a:pt x="98" y="101"/>
                </a:cubicBezTo>
                <a:cubicBezTo>
                  <a:pt x="54" y="101"/>
                  <a:pt x="22" y="68"/>
                  <a:pt x="22" y="0"/>
                </a:cubicBezTo>
                <a:cubicBezTo>
                  <a:pt x="0" y="0"/>
                  <a:pt x="0" y="0"/>
                  <a:pt x="0" y="0"/>
                </a:cubicBezTo>
                <a:cubicBezTo>
                  <a:pt x="0" y="0"/>
                  <a:pt x="0" y="182"/>
                  <a:pt x="0" y="307"/>
                </a:cubicBezTo>
                <a:cubicBezTo>
                  <a:pt x="124" y="307"/>
                  <a:pt x="124" y="307"/>
                  <a:pt x="124" y="307"/>
                </a:cubicBezTo>
                <a:cubicBezTo>
                  <a:pt x="225" y="307"/>
                  <a:pt x="313" y="358"/>
                  <a:pt x="313" y="445"/>
                </a:cubicBezTo>
                <a:cubicBezTo>
                  <a:pt x="313" y="519"/>
                  <a:pt x="246" y="575"/>
                  <a:pt x="186" y="575"/>
                </a:cubicBezTo>
                <a:cubicBezTo>
                  <a:pt x="137" y="575"/>
                  <a:pt x="124" y="569"/>
                  <a:pt x="124" y="569"/>
                </a:cubicBezTo>
                <a:cubicBezTo>
                  <a:pt x="190" y="569"/>
                  <a:pt x="249" y="526"/>
                  <a:pt x="249" y="445"/>
                </a:cubicBezTo>
                <a:cubicBezTo>
                  <a:pt x="249" y="364"/>
                  <a:pt x="180" y="320"/>
                  <a:pt x="124" y="320"/>
                </a:cubicBezTo>
                <a:cubicBezTo>
                  <a:pt x="69" y="320"/>
                  <a:pt x="0" y="366"/>
                  <a:pt x="0" y="445"/>
                </a:cubicBezTo>
                <a:cubicBezTo>
                  <a:pt x="0" y="531"/>
                  <a:pt x="66" y="610"/>
                  <a:pt x="305" y="610"/>
                </a:cubicBezTo>
                <a:cubicBezTo>
                  <a:pt x="544" y="610"/>
                  <a:pt x="610" y="555"/>
                  <a:pt x="610" y="445"/>
                </a:cubicBezTo>
                <a:cubicBezTo>
                  <a:pt x="610" y="298"/>
                  <a:pt x="469" y="287"/>
                  <a:pt x="294" y="287"/>
                </a:cubicBezTo>
                <a:cubicBezTo>
                  <a:pt x="23" y="287"/>
                  <a:pt x="23" y="287"/>
                  <a:pt x="23" y="287"/>
                </a:cubicBezTo>
                <a:cubicBezTo>
                  <a:pt x="23" y="206"/>
                  <a:pt x="23" y="206"/>
                  <a:pt x="23" y="206"/>
                </a:cubicBezTo>
                <a:cubicBezTo>
                  <a:pt x="23" y="232"/>
                  <a:pt x="53" y="271"/>
                  <a:pt x="323" y="271"/>
                </a:cubicBezTo>
                <a:close/>
              </a:path>
            </a:pathLst>
          </a:custGeom>
          <a:solidFill>
            <a:srgbClr val="7BAD51"/>
          </a:solidFill>
          <a:ln>
            <a:noFill/>
          </a:ln>
        </p:spPr>
        <p:txBody>
          <a:bodyPr anchor="t" anchorCtr="0" bIns="45720" compatLnSpc="1" lIns="91440" numCol="1" rIns="91440" tIns="45720" vert="horz" wrap="square"/>
          <a:lstStyle/>
          <a:p>
            <a:endParaRPr altLang="en-US" lang="zh-CN"/>
          </a:p>
        </p:txBody>
      </p:sp>
    </p:spTree>
  </p:cSld>
  <p:clrMapOvr>
    <a:masterClrMapping/>
  </p:clrMapOvr>
  <mc:AlternateContent>
    <mc:Choice Requires="p15">
      <p:transition p14:dur="2000" spd="slow">
        <p15:prstTrans prst="drape"/>
      </p:transition>
    </mc:Choice>
    <mc:Fallback>
      <p:transition spd="slow">
        <p:fade/>
      </p:transition>
    </mc:Fallback>
  </mc:AlternateConten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5063683" y="429919"/>
            <a:ext cx="2064634" cy="676656"/>
          </a:xfrm>
          <a:prstGeom prst="rect">
            <a:avLst/>
          </a:prstGeom>
        </p:spPr>
        <p:txBody>
          <a:bodyPr wrap="square">
            <a:spAutoFit/>
          </a:bodyPr>
          <a:lstStyle/>
          <a:p>
            <a:pPr algn="ctr">
              <a:lnSpc>
                <a:spcPct val="120000"/>
              </a:lnSpc>
              <a:spcBef>
                <a:spcPct val="0"/>
              </a:spcBef>
            </a:pPr>
            <a:r>
              <a:rPr altLang="en-US" lang="zh-CN" sz="3200">
                <a:solidFill>
                  <a:srgbClr val="0270D1"/>
                </a:solidFill>
                <a:latin charset="-122" panose="020b0503020204020204" pitchFamily="34" typeface="微软雅黑"/>
                <a:ea charset="-122" panose="020b0503020204020204" pitchFamily="34" typeface="微软雅黑"/>
              </a:rPr>
              <a:t>使用字体</a:t>
            </a:r>
          </a:p>
        </p:txBody>
      </p:sp>
      <p:cxnSp>
        <p:nvCxnSpPr>
          <p:cNvPr id="5" name="直接连接符 4"/>
          <p:cNvCxnSpPr/>
          <p:nvPr/>
        </p:nvCxnSpPr>
        <p:spPr>
          <a:xfrm>
            <a:off x="4809951" y="804441"/>
            <a:ext cx="359250" cy="0"/>
          </a:xfrm>
          <a:prstGeom prst="line">
            <a:avLst/>
          </a:prstGeom>
          <a:ln w="19050">
            <a:solidFill>
              <a:srgbClr val="0270D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6948692" y="804441"/>
            <a:ext cx="359250" cy="0"/>
          </a:xfrm>
          <a:prstGeom prst="line">
            <a:avLst/>
          </a:prstGeom>
          <a:ln w="19050">
            <a:solidFill>
              <a:srgbClr val="0270D1"/>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1562005" y="1460012"/>
            <a:ext cx="1616624" cy="45720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z="2400">
                <a:solidFill>
                  <a:srgbClr val="0270D1"/>
                </a:solidFill>
                <a:latin charset="-122" panose="020b0503020204020204" pitchFamily="34" typeface="微软雅黑"/>
                <a:ea charset="-122" panose="020b0503020204020204" pitchFamily="34" typeface="微软雅黑"/>
              </a:rPr>
              <a:t>字体名称</a:t>
            </a:r>
          </a:p>
        </p:txBody>
      </p:sp>
      <p:sp>
        <p:nvSpPr>
          <p:cNvPr id="11" name="文本框 10"/>
          <p:cNvSpPr txBox="1"/>
          <p:nvPr/>
        </p:nvSpPr>
        <p:spPr>
          <a:xfrm>
            <a:off x="1553792" y="2041423"/>
            <a:ext cx="1439779" cy="45720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mtClean="0" sz="2400">
                <a:solidFill>
                  <a:srgbClr val="0270D1"/>
                </a:solidFill>
                <a:latin charset="-122" panose="020b0503020204020204" pitchFamily="34" typeface="微软雅黑"/>
                <a:ea charset="-122" panose="020b0503020204020204" pitchFamily="34" typeface="微软雅黑"/>
              </a:rPr>
              <a:t>下载地址</a:t>
            </a:r>
          </a:p>
        </p:txBody>
      </p:sp>
      <p:sp>
        <p:nvSpPr>
          <p:cNvPr id="16" name="文本框 15"/>
          <p:cNvSpPr txBox="1"/>
          <p:nvPr/>
        </p:nvSpPr>
        <p:spPr>
          <a:xfrm>
            <a:off x="3178629" y="2096558"/>
            <a:ext cx="6313714" cy="39624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zh-CN" lang="en-US" sz="2000">
                <a:solidFill>
                  <a:srgbClr val="595959"/>
                </a:solidFill>
                <a:latin charset="-122" panose="020b0503020204020204" pitchFamily="34" typeface="微软雅黑"/>
                <a:ea charset="-122" panose="020b0503020204020204" pitchFamily="34" typeface="微软雅黑"/>
              </a:rPr>
              <a:t>http://www.youyedoc.com/article/2017/3598.html</a:t>
            </a:r>
          </a:p>
        </p:txBody>
      </p:sp>
      <p:sp>
        <p:nvSpPr>
          <p:cNvPr id="17" name="椭圆 16"/>
          <p:cNvSpPr/>
          <p:nvPr/>
        </p:nvSpPr>
        <p:spPr>
          <a:xfrm>
            <a:off x="1101506" y="1520953"/>
            <a:ext cx="357180" cy="357180"/>
          </a:xfrm>
          <a:prstGeom prst="ellipse">
            <a:avLst/>
          </a:prstGeom>
          <a:solidFill>
            <a:srgbClr val="0270D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r>
              <a:rPr altLang="zh-CN" lang="en-US" sz="2000">
                <a:solidFill>
                  <a:prstClr val="white"/>
                </a:solidFill>
                <a:latin charset="-122" panose="020b0503020204020204" pitchFamily="34" typeface="微软雅黑"/>
                <a:ea charset="-122" panose="020b0503020204020204" pitchFamily="34" typeface="微软雅黑"/>
              </a:rPr>
              <a:t>1</a:t>
            </a:r>
          </a:p>
        </p:txBody>
      </p:sp>
      <p:pic>
        <p:nvPicPr>
          <p:cNvPr id="2" name="图片 1"/>
          <p:cNvPicPr>
            <a:picLocks noChangeAspect="1"/>
          </p:cNvPicPr>
          <p:nvPr/>
        </p:nvPicPr>
        <p:blipFill>
          <a:blip r:embed="rId2"/>
          <a:stretch>
            <a:fillRect/>
          </a:stretch>
        </p:blipFill>
        <p:spPr>
          <a:xfrm>
            <a:off x="3096890" y="1387060"/>
            <a:ext cx="999831" cy="646232"/>
          </a:xfrm>
          <a:prstGeom prst="rect">
            <a:avLst/>
          </a:prstGeom>
        </p:spPr>
      </p:pic>
    </p:spTree>
    <p:extLst>
      <p:ext uri="{BB962C8B-B14F-4D97-AF65-F5344CB8AC3E}">
        <p14:creationId val="2905688790"/>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100000" fill="hold" grpId="0" id="5" nodeType="withEffect" presetClass="entr" presetID="2" presetSubtype="3">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1000" fill="hold" id="7"/>
                                        <p:tgtEl>
                                          <p:spTgt spid="4"/>
                                        </p:tgtEl>
                                        <p:attrNameLst>
                                          <p:attrName>ppt_x</p:attrName>
                                        </p:attrNameLst>
                                      </p:cBhvr>
                                      <p:tavLst>
                                        <p:tav tm="0">
                                          <p:val>
                                            <p:strVal val="1+#ppt_w/2"/>
                                          </p:val>
                                        </p:tav>
                                        <p:tav tm="100000">
                                          <p:val>
                                            <p:strVal val="#ppt_x"/>
                                          </p:val>
                                        </p:tav>
                                      </p:tavLst>
                                    </p:anim>
                                    <p:anim calcmode="lin" valueType="num">
                                      <p:cBhvr additive="base">
                                        <p:cTn dur="1000" fill="hold" id="8"/>
                                        <p:tgtEl>
                                          <p:spTgt spid="4"/>
                                        </p:tgtEl>
                                        <p:attrNameLst>
                                          <p:attrName>ppt_y</p:attrName>
                                        </p:attrNameLst>
                                      </p:cBhvr>
                                      <p:tavLst>
                                        <p:tav tm="0">
                                          <p:val>
                                            <p:strVal val="0-#ppt_h/2"/>
                                          </p:val>
                                        </p:tav>
                                        <p:tav tm="100000">
                                          <p:val>
                                            <p:strVal val="#ppt_y"/>
                                          </p:val>
                                        </p:tav>
                                      </p:tavLst>
                                    </p:anim>
                                  </p:childTnLst>
                                </p:cTn>
                              </p:par>
                              <p:par>
                                <p:cTn accel="100000" fill="hold" id="9" nodeType="withEffect" presetClass="entr" presetID="2" presetSubtype="3">
                                  <p:stCondLst>
                                    <p:cond delay="0"/>
                                  </p:stCondLst>
                                  <p:childTnLst>
                                    <p:set>
                                      <p:cBhvr>
                                        <p:cTn dur="1" fill="hold" id="10">
                                          <p:stCondLst>
                                            <p:cond delay="0"/>
                                          </p:stCondLst>
                                        </p:cTn>
                                        <p:tgtEl>
                                          <p:spTgt spid="5"/>
                                        </p:tgtEl>
                                        <p:attrNameLst>
                                          <p:attrName>style.visibility</p:attrName>
                                        </p:attrNameLst>
                                      </p:cBhvr>
                                      <p:to>
                                        <p:strVal val="visible"/>
                                      </p:to>
                                    </p:set>
                                    <p:anim calcmode="lin" valueType="num">
                                      <p:cBhvr additive="base">
                                        <p:cTn dur="1000" fill="hold" id="11"/>
                                        <p:tgtEl>
                                          <p:spTgt spid="5"/>
                                        </p:tgtEl>
                                        <p:attrNameLst>
                                          <p:attrName>ppt_x</p:attrName>
                                        </p:attrNameLst>
                                      </p:cBhvr>
                                      <p:tavLst>
                                        <p:tav tm="0">
                                          <p:val>
                                            <p:strVal val="1+#ppt_w/2"/>
                                          </p:val>
                                        </p:tav>
                                        <p:tav tm="100000">
                                          <p:val>
                                            <p:strVal val="#ppt_x"/>
                                          </p:val>
                                        </p:tav>
                                      </p:tavLst>
                                    </p:anim>
                                    <p:anim calcmode="lin" valueType="num">
                                      <p:cBhvr additive="base">
                                        <p:cTn dur="1000" fill="hold" id="12"/>
                                        <p:tgtEl>
                                          <p:spTgt spid="5"/>
                                        </p:tgtEl>
                                        <p:attrNameLst>
                                          <p:attrName>ppt_y</p:attrName>
                                        </p:attrNameLst>
                                      </p:cBhvr>
                                      <p:tavLst>
                                        <p:tav tm="0">
                                          <p:val>
                                            <p:strVal val="0-#ppt_h/2"/>
                                          </p:val>
                                        </p:tav>
                                        <p:tav tm="100000">
                                          <p:val>
                                            <p:strVal val="#ppt_y"/>
                                          </p:val>
                                        </p:tav>
                                      </p:tavLst>
                                    </p:anim>
                                  </p:childTnLst>
                                </p:cTn>
                              </p:par>
                              <p:par>
                                <p:cTn accel="100000" fill="hold" id="13" nodeType="withEffect" presetClass="entr" presetID="2" presetSubtype="3">
                                  <p:stCondLst>
                                    <p:cond delay="0"/>
                                  </p:stCondLst>
                                  <p:childTnLst>
                                    <p:set>
                                      <p:cBhvr>
                                        <p:cTn dur="1" fill="hold" id="14">
                                          <p:stCondLst>
                                            <p:cond delay="0"/>
                                          </p:stCondLst>
                                        </p:cTn>
                                        <p:tgtEl>
                                          <p:spTgt spid="6"/>
                                        </p:tgtEl>
                                        <p:attrNameLst>
                                          <p:attrName>style.visibility</p:attrName>
                                        </p:attrNameLst>
                                      </p:cBhvr>
                                      <p:to>
                                        <p:strVal val="visible"/>
                                      </p:to>
                                    </p:set>
                                    <p:anim calcmode="lin" valueType="num">
                                      <p:cBhvr additive="base">
                                        <p:cTn dur="1000" fill="hold" id="15"/>
                                        <p:tgtEl>
                                          <p:spTgt spid="6"/>
                                        </p:tgtEl>
                                        <p:attrNameLst>
                                          <p:attrName>ppt_x</p:attrName>
                                        </p:attrNameLst>
                                      </p:cBhvr>
                                      <p:tavLst>
                                        <p:tav tm="0">
                                          <p:val>
                                            <p:strVal val="1+#ppt_w/2"/>
                                          </p:val>
                                        </p:tav>
                                        <p:tav tm="100000">
                                          <p:val>
                                            <p:strVal val="#ppt_x"/>
                                          </p:val>
                                        </p:tav>
                                      </p:tavLst>
                                    </p:anim>
                                    <p:anim calcmode="lin" valueType="num">
                                      <p:cBhvr additive="base">
                                        <p:cTn dur="1000" fill="hold" id="16"/>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6" name="图片 25"/>
          <p:cNvPicPr>
            <a:picLocks noChangeAspect="1"/>
          </p:cNvPicPr>
          <p:nvPr/>
        </p:nvPicPr>
        <p:blipFill>
          <a:blip r:embed="rId2">
            <a:extLst>
              <a:ext uri="{28A0092B-C50C-407E-A947-70E740481C1C}">
                <a14:useLocalDpi val="0"/>
              </a:ext>
            </a:extLst>
          </a:blip>
          <a:stretch>
            <a:fillRect/>
          </a:stretch>
        </p:blipFill>
        <p:spPr>
          <a:xfrm flipH="1">
            <a:off x="9395113" y="0"/>
            <a:ext cx="2796887" cy="5392398"/>
          </a:xfrm>
          <a:prstGeom prst="rect">
            <a:avLst/>
          </a:prstGeom>
        </p:spPr>
      </p:pic>
      <p:pic>
        <p:nvPicPr>
          <p:cNvPr id="27" name="图片 26"/>
          <p:cNvPicPr>
            <a:picLocks noChangeAspect="1"/>
          </p:cNvPicPr>
          <p:nvPr/>
        </p:nvPicPr>
        <p:blipFill>
          <a:blip r:embed="rId3">
            <a:extLst>
              <a:ext uri="{28A0092B-C50C-407E-A947-70E740481C1C}">
                <a14:useLocalDpi val="0"/>
              </a:ext>
            </a:extLst>
          </a:blip>
          <a:stretch>
            <a:fillRect/>
          </a:stretch>
        </p:blipFill>
        <p:spPr>
          <a:xfrm>
            <a:off x="9797089" y="2518975"/>
            <a:ext cx="2288167" cy="2571900"/>
          </a:xfrm>
          <a:prstGeom prst="rect">
            <a:avLst/>
          </a:prstGeom>
        </p:spPr>
      </p:pic>
      <p:sp>
        <p:nvSpPr>
          <p:cNvPr id="19" name="矩形 18"/>
          <p:cNvSpPr/>
          <p:nvPr/>
        </p:nvSpPr>
        <p:spPr>
          <a:xfrm>
            <a:off x="3241964" y="1302327"/>
            <a:ext cx="5708072" cy="3585706"/>
          </a:xfrm>
          <a:prstGeom prst="rect">
            <a:avLst/>
          </a:prstGeom>
          <a:noFill/>
          <a:ln w="76200">
            <a:solidFill>
              <a:srgbClr val="C3CBC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descr="e7d195523061f1c0deeec63e560781cfd59afb0ea006f2a87ABB68BF51EA6619813959095094C18C62A12F549504892A4AAA8C1554C6663626E05CA27F281A14E6983772AFC3FB97135759321DEA3D703E9D8D869A2273EE15F7786D4E56DEDED63BD2F10CB6E5D04823C28859D9FF914F3D5DCF4D261CEE3DCEEE1F386CCDE622CCBB2A0B57F7630BB2477A5288500F" id="20" name="Freeform 10"/>
          <p:cNvSpPr/>
          <p:nvPr/>
        </p:nvSpPr>
        <p:spPr bwMode="auto">
          <a:xfrm>
            <a:off x="5242269" y="2241449"/>
            <a:ext cx="1707461" cy="1707461"/>
          </a:xfrm>
          <a:custGeom>
            <a:gdLst>
              <a:gd fmla="*/ 461 w 610" name="T0"/>
              <a:gd fmla="*/ 0 h 610" name="T1"/>
              <a:gd fmla="*/ 461 w 610" name="T2"/>
              <a:gd fmla="*/ 592 h 610" name="T3"/>
              <a:gd fmla="*/ 610 w 610" name="T4"/>
              <a:gd fmla="*/ 592 h 610" name="T5"/>
              <a:gd fmla="*/ 610 w 610" name="T6"/>
              <a:gd fmla="*/ 610 h 610" name="T7"/>
              <a:gd fmla="*/ 461 w 610" name="T8"/>
              <a:gd fmla="*/ 610 h 610" name="T9"/>
              <a:gd fmla="*/ 149 w 610" name="T10"/>
              <a:gd fmla="*/ 610 h 610" name="T11"/>
              <a:gd fmla="*/ 0 w 610" name="T12"/>
              <a:gd fmla="*/ 610 h 610" name="T13"/>
              <a:gd fmla="*/ 0 w 610" name="T14"/>
              <a:gd fmla="*/ 592 h 610" name="T15"/>
              <a:gd fmla="*/ 149 w 610" name="T16"/>
              <a:gd fmla="*/ 592 h 610" name="T17"/>
              <a:gd fmla="*/ 149 w 610" name="T18"/>
              <a:gd fmla="*/ 174 h 610" name="T19"/>
              <a:gd fmla="*/ 18 w 610" name="T20"/>
              <a:gd fmla="*/ 187 h 610" name="T21"/>
              <a:gd fmla="*/ 0 w 610" name="T22"/>
              <a:gd fmla="*/ 187 h 610" name="T23"/>
              <a:gd fmla="*/ 0 w 610" name="T24"/>
              <a:gd fmla="*/ 169 h 610" name="T25"/>
              <a:gd fmla="*/ 18 w 610" name="T26"/>
              <a:gd fmla="*/ 170 h 610" name="T27"/>
              <a:gd fmla="*/ 181 w 610" name="T28"/>
              <a:gd fmla="*/ 147 h 610" name="T29"/>
              <a:gd fmla="*/ 275 w 610" name="T30"/>
              <a:gd fmla="*/ 112 h 610" name="T31"/>
              <a:gd fmla="*/ 435 w 610" name="T32"/>
              <a:gd fmla="*/ 0 h 610" name="T33"/>
              <a:gd fmla="*/ 461 w 610" name="T34"/>
              <a:gd fmla="*/ 0 h 610"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610" w="610">
                <a:moveTo>
                  <a:pt x="461" y="0"/>
                </a:moveTo>
                <a:cubicBezTo>
                  <a:pt x="461" y="592"/>
                  <a:pt x="461" y="592"/>
                  <a:pt x="461" y="592"/>
                </a:cubicBezTo>
                <a:cubicBezTo>
                  <a:pt x="610" y="592"/>
                  <a:pt x="610" y="592"/>
                  <a:pt x="610" y="592"/>
                </a:cubicBezTo>
                <a:cubicBezTo>
                  <a:pt x="610" y="610"/>
                  <a:pt x="610" y="610"/>
                  <a:pt x="610" y="610"/>
                </a:cubicBezTo>
                <a:cubicBezTo>
                  <a:pt x="461" y="610"/>
                  <a:pt x="461" y="610"/>
                  <a:pt x="461" y="610"/>
                </a:cubicBezTo>
                <a:cubicBezTo>
                  <a:pt x="149" y="610"/>
                  <a:pt x="149" y="610"/>
                  <a:pt x="149" y="610"/>
                </a:cubicBezTo>
                <a:cubicBezTo>
                  <a:pt x="0" y="610"/>
                  <a:pt x="0" y="610"/>
                  <a:pt x="0" y="610"/>
                </a:cubicBezTo>
                <a:cubicBezTo>
                  <a:pt x="0" y="592"/>
                  <a:pt x="0" y="592"/>
                  <a:pt x="0" y="592"/>
                </a:cubicBezTo>
                <a:cubicBezTo>
                  <a:pt x="149" y="592"/>
                  <a:pt x="149" y="592"/>
                  <a:pt x="149" y="592"/>
                </a:cubicBezTo>
                <a:cubicBezTo>
                  <a:pt x="149" y="174"/>
                  <a:pt x="149" y="174"/>
                  <a:pt x="149" y="174"/>
                </a:cubicBezTo>
                <a:cubicBezTo>
                  <a:pt x="106" y="183"/>
                  <a:pt x="63" y="187"/>
                  <a:pt x="18" y="187"/>
                </a:cubicBezTo>
                <a:cubicBezTo>
                  <a:pt x="12" y="187"/>
                  <a:pt x="6" y="187"/>
                  <a:pt x="0" y="187"/>
                </a:cubicBezTo>
                <a:cubicBezTo>
                  <a:pt x="0" y="169"/>
                  <a:pt x="0" y="169"/>
                  <a:pt x="0" y="169"/>
                </a:cubicBezTo>
                <a:cubicBezTo>
                  <a:pt x="6" y="169"/>
                  <a:pt x="12" y="170"/>
                  <a:pt x="18" y="170"/>
                </a:cubicBezTo>
                <a:cubicBezTo>
                  <a:pt x="75" y="170"/>
                  <a:pt x="129" y="162"/>
                  <a:pt x="181" y="147"/>
                </a:cubicBezTo>
                <a:cubicBezTo>
                  <a:pt x="204" y="140"/>
                  <a:pt x="238" y="129"/>
                  <a:pt x="275" y="112"/>
                </a:cubicBezTo>
                <a:cubicBezTo>
                  <a:pt x="334" y="84"/>
                  <a:pt x="388" y="46"/>
                  <a:pt x="435" y="0"/>
                </a:cubicBezTo>
                <a:lnTo>
                  <a:pt x="461" y="0"/>
                </a:lnTo>
                <a:close/>
              </a:path>
            </a:pathLst>
          </a:custGeom>
          <a:solidFill>
            <a:srgbClr val="71A54A"/>
          </a:solidFill>
          <a:ln>
            <a:noFill/>
          </a:ln>
        </p:spPr>
        <p:txBody>
          <a:bodyPr anchor="t" anchorCtr="0" bIns="45720" compatLnSpc="1" lIns="91440" numCol="1" rIns="91440" tIns="45720" vert="horz" wrap="square"/>
          <a:lstStyle/>
          <a:p>
            <a:endParaRPr altLang="en-US" lang="zh-CN"/>
          </a:p>
        </p:txBody>
      </p:sp>
      <p:pic>
        <p:nvPicPr>
          <p:cNvPr id="21" name="图片 20"/>
          <p:cNvPicPr>
            <a:picLocks noChangeAspect="1"/>
          </p:cNvPicPr>
          <p:nvPr/>
        </p:nvPicPr>
        <p:blipFill>
          <a:blip r:embed="rId4">
            <a:extLst>
              <a:ext uri="{28A0092B-C50C-407E-A947-70E740481C1C}">
                <a14:useLocalDpi val="0"/>
              </a:ext>
            </a:extLst>
          </a:blip>
          <a:stretch>
            <a:fillRect/>
          </a:stretch>
        </p:blipFill>
        <p:spPr>
          <a:xfrm flipH="1">
            <a:off x="-2" y="0"/>
            <a:ext cx="4271818" cy="3588327"/>
          </a:xfrm>
          <a:prstGeom prst="rect">
            <a:avLst/>
          </a:prstGeom>
        </p:spPr>
      </p:pic>
      <p:pic>
        <p:nvPicPr>
          <p:cNvPr id="22" name="图片 21"/>
          <p:cNvPicPr>
            <a:picLocks noChangeAspect="1"/>
          </p:cNvPicPr>
          <p:nvPr/>
        </p:nvPicPr>
        <p:blipFill>
          <a:blip r:embed="rId5">
            <a:extLst>
              <a:ext uri="{28A0092B-C50C-407E-A947-70E740481C1C}">
                <a14:useLocalDpi val="0"/>
              </a:ext>
            </a:extLst>
          </a:blip>
          <a:stretch>
            <a:fillRect/>
          </a:stretch>
        </p:blipFill>
        <p:spPr>
          <a:xfrm rot="16200000">
            <a:off x="8470392" y="-673610"/>
            <a:ext cx="3048001" cy="4395217"/>
          </a:xfrm>
          <a:prstGeom prst="rect">
            <a:avLst/>
          </a:prstGeom>
        </p:spPr>
      </p:pic>
      <p:pic>
        <p:nvPicPr>
          <p:cNvPr id="23" name="图片 22"/>
          <p:cNvPicPr>
            <a:picLocks noChangeAspect="1"/>
          </p:cNvPicPr>
          <p:nvPr/>
        </p:nvPicPr>
        <p:blipFill>
          <a:blip r:embed="rId6">
            <a:extLst>
              <a:ext uri="{28A0092B-C50C-407E-A947-70E740481C1C}">
                <a14:useLocalDpi val="0"/>
              </a:ext>
            </a:extLst>
          </a:blip>
          <a:stretch>
            <a:fillRect/>
          </a:stretch>
        </p:blipFill>
        <p:spPr>
          <a:xfrm flipH="1" rot="5400000">
            <a:off x="3299784" y="1245766"/>
            <a:ext cx="1993797" cy="2109436"/>
          </a:xfrm>
          <a:prstGeom prst="rect">
            <a:avLst/>
          </a:prstGeom>
        </p:spPr>
      </p:pic>
      <p:pic>
        <p:nvPicPr>
          <p:cNvPr id="24" name="图片 23"/>
          <p:cNvPicPr>
            <a:picLocks noChangeAspect="1"/>
          </p:cNvPicPr>
          <p:nvPr/>
        </p:nvPicPr>
        <p:blipFill>
          <a:blip r:embed="rId7">
            <a:extLst>
              <a:ext uri="{28A0092B-C50C-407E-A947-70E740481C1C}">
                <a14:useLocalDpi val="0"/>
              </a:ext>
            </a:extLst>
          </a:blip>
          <a:stretch>
            <a:fillRect/>
          </a:stretch>
        </p:blipFill>
        <p:spPr>
          <a:xfrm flipH="1">
            <a:off x="6710948" y="3283587"/>
            <a:ext cx="2239087" cy="1603187"/>
          </a:xfrm>
          <a:prstGeom prst="rect">
            <a:avLst/>
          </a:prstGeom>
        </p:spPr>
      </p:pic>
      <p:pic>
        <p:nvPicPr>
          <p:cNvPr id="25" name="图片 24"/>
          <p:cNvPicPr>
            <a:picLocks noChangeAspect="1"/>
          </p:cNvPicPr>
          <p:nvPr/>
        </p:nvPicPr>
        <p:blipFill>
          <a:blip r:embed="rId8">
            <a:extLst>
              <a:ext uri="{28A0092B-C50C-407E-A947-70E740481C1C}">
                <a14:useLocalDpi val="0"/>
              </a:ext>
            </a:extLst>
          </a:blip>
          <a:stretch>
            <a:fillRect/>
          </a:stretch>
        </p:blipFill>
        <p:spPr>
          <a:xfrm flipV="1">
            <a:off x="-3" y="3297383"/>
            <a:ext cx="1797387" cy="2430068"/>
          </a:xfrm>
          <a:prstGeom prst="rect">
            <a:avLst/>
          </a:prstGeom>
        </p:spPr>
      </p:pic>
      <p:sp>
        <p:nvSpPr>
          <p:cNvPr id="28" name="文本框 27"/>
          <p:cNvSpPr txBox="1"/>
          <p:nvPr/>
        </p:nvSpPr>
        <p:spPr>
          <a:xfrm>
            <a:off x="4458371" y="5392398"/>
            <a:ext cx="3230880" cy="1005840"/>
          </a:xfrm>
          <a:prstGeom prst="rect">
            <a:avLst/>
          </a:prstGeom>
          <a:noFill/>
          <a:effectLst/>
        </p:spPr>
        <p:txBody>
          <a:bodyPr rtlCol="0" wrap="none">
            <a:spAutoFit/>
          </a:bodyPr>
          <a:lstStyle/>
          <a:p>
            <a:r>
              <a:rPr altLang="en-US" b="1" lang="zh-CN" sz="6000">
                <a:solidFill>
                  <a:srgbClr val="6AA141"/>
                </a:solidFill>
                <a:latin charset="-122" panose="02010509060101010101" pitchFamily="49" typeface="幼圆"/>
                <a:ea charset="-122" panose="02010509060101010101" pitchFamily="49" typeface="幼圆"/>
              </a:rPr>
              <a:t>工作回顾</a:t>
            </a:r>
          </a:p>
        </p:txBody>
      </p:sp>
    </p:spTree>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5000" fill="hold" id="5" nodeType="withEffect" presetClass="entr" presetID="2" presetSubtype="9">
                                  <p:stCondLst>
                                    <p:cond delay="0"/>
                                  </p:stCondLst>
                                  <p:childTnLst>
                                    <p:set>
                                      <p:cBhvr>
                                        <p:cTn dur="1" fill="hold" id="6">
                                          <p:stCondLst>
                                            <p:cond delay="0"/>
                                          </p:stCondLst>
                                        </p:cTn>
                                        <p:tgtEl>
                                          <p:spTgt spid="21"/>
                                        </p:tgtEl>
                                        <p:attrNameLst>
                                          <p:attrName>style.visibility</p:attrName>
                                        </p:attrNameLst>
                                      </p:cBhvr>
                                      <p:to>
                                        <p:strVal val="visible"/>
                                      </p:to>
                                    </p:set>
                                    <p:anim calcmode="lin" valueType="num">
                                      <p:cBhvr additive="base">
                                        <p:cTn dur="1500" fill="hold" id="7"/>
                                        <p:tgtEl>
                                          <p:spTgt spid="21"/>
                                        </p:tgtEl>
                                        <p:attrNameLst>
                                          <p:attrName>ppt_x</p:attrName>
                                        </p:attrNameLst>
                                      </p:cBhvr>
                                      <p:tavLst>
                                        <p:tav tm="0">
                                          <p:val>
                                            <p:strVal val="0-#ppt_w/2"/>
                                          </p:val>
                                        </p:tav>
                                        <p:tav tm="100000">
                                          <p:val>
                                            <p:strVal val="#ppt_x"/>
                                          </p:val>
                                        </p:tav>
                                      </p:tavLst>
                                    </p:anim>
                                    <p:anim calcmode="lin" valueType="num">
                                      <p:cBhvr additive="base">
                                        <p:cTn dur="1500" fill="hold" id="8"/>
                                        <p:tgtEl>
                                          <p:spTgt spid="21"/>
                                        </p:tgtEl>
                                        <p:attrNameLst>
                                          <p:attrName>ppt_y</p:attrName>
                                        </p:attrNameLst>
                                      </p:cBhvr>
                                      <p:tavLst>
                                        <p:tav tm="0">
                                          <p:val>
                                            <p:strVal val="0-#ppt_h/2"/>
                                          </p:val>
                                        </p:tav>
                                        <p:tav tm="100000">
                                          <p:val>
                                            <p:strVal val="#ppt_y"/>
                                          </p:val>
                                        </p:tav>
                                      </p:tavLst>
                                    </p:anim>
                                  </p:childTnLst>
                                </p:cTn>
                              </p:par>
                              <p:par>
                                <p:cTn decel="15000" fill="hold" id="9" nodeType="withEffect" presetClass="entr" presetID="2" presetSubtype="3">
                                  <p:stCondLst>
                                    <p:cond delay="0"/>
                                  </p:stCondLst>
                                  <p:childTnLst>
                                    <p:set>
                                      <p:cBhvr>
                                        <p:cTn dur="1" fill="hold" id="10">
                                          <p:stCondLst>
                                            <p:cond delay="0"/>
                                          </p:stCondLst>
                                        </p:cTn>
                                        <p:tgtEl>
                                          <p:spTgt spid="22"/>
                                        </p:tgtEl>
                                        <p:attrNameLst>
                                          <p:attrName>style.visibility</p:attrName>
                                        </p:attrNameLst>
                                      </p:cBhvr>
                                      <p:to>
                                        <p:strVal val="visible"/>
                                      </p:to>
                                    </p:set>
                                    <p:anim calcmode="lin" valueType="num">
                                      <p:cBhvr additive="base">
                                        <p:cTn dur="1500" fill="hold" id="11"/>
                                        <p:tgtEl>
                                          <p:spTgt spid="22"/>
                                        </p:tgtEl>
                                        <p:attrNameLst>
                                          <p:attrName>ppt_x</p:attrName>
                                        </p:attrNameLst>
                                      </p:cBhvr>
                                      <p:tavLst>
                                        <p:tav tm="0">
                                          <p:val>
                                            <p:strVal val="1+#ppt_w/2"/>
                                          </p:val>
                                        </p:tav>
                                        <p:tav tm="100000">
                                          <p:val>
                                            <p:strVal val="#ppt_x"/>
                                          </p:val>
                                        </p:tav>
                                      </p:tavLst>
                                    </p:anim>
                                    <p:anim calcmode="lin" valueType="num">
                                      <p:cBhvr additive="base">
                                        <p:cTn dur="1500" fill="hold" id="12"/>
                                        <p:tgtEl>
                                          <p:spTgt spid="22"/>
                                        </p:tgtEl>
                                        <p:attrNameLst>
                                          <p:attrName>ppt_y</p:attrName>
                                        </p:attrNameLst>
                                      </p:cBhvr>
                                      <p:tavLst>
                                        <p:tav tm="0">
                                          <p:val>
                                            <p:strVal val="0-#ppt_h/2"/>
                                          </p:val>
                                        </p:tav>
                                        <p:tav tm="100000">
                                          <p:val>
                                            <p:strVal val="#ppt_y"/>
                                          </p:val>
                                        </p:tav>
                                      </p:tavLst>
                                    </p:anim>
                                  </p:childTnLst>
                                </p:cTn>
                              </p:par>
                            </p:childTnLst>
                          </p:cTn>
                        </p:par>
                        <p:par>
                          <p:cTn fill="hold" id="13" nodeType="afterGroup">
                            <p:stCondLst>
                              <p:cond delay="1500"/>
                            </p:stCondLst>
                            <p:childTnLst>
                              <p:par>
                                <p:cTn fill="hold" grpId="0" id="14" nodeType="afterEffect" presetClass="entr" presetID="6" presetSubtype="16">
                                  <p:stCondLst>
                                    <p:cond delay="0"/>
                                  </p:stCondLst>
                                  <p:childTnLst>
                                    <p:set>
                                      <p:cBhvr>
                                        <p:cTn dur="1" fill="hold" id="15">
                                          <p:stCondLst>
                                            <p:cond delay="0"/>
                                          </p:stCondLst>
                                        </p:cTn>
                                        <p:tgtEl>
                                          <p:spTgt spid="19"/>
                                        </p:tgtEl>
                                        <p:attrNameLst>
                                          <p:attrName>style.visibility</p:attrName>
                                        </p:attrNameLst>
                                      </p:cBhvr>
                                      <p:to>
                                        <p:strVal val="visible"/>
                                      </p:to>
                                    </p:set>
                                    <p:animEffect filter="circle(in)" transition="in">
                                      <p:cBhvr>
                                        <p:cTn dur="2000" id="16"/>
                                        <p:tgtEl>
                                          <p:spTgt spid="19"/>
                                        </p:tgtEl>
                                      </p:cBhvr>
                                    </p:animEffect>
                                  </p:childTnLst>
                                </p:cTn>
                              </p:par>
                            </p:childTnLst>
                          </p:cTn>
                        </p:par>
                        <p:par>
                          <p:cTn fill="hold" id="17" nodeType="afterGroup">
                            <p:stCondLst>
                              <p:cond delay="3500"/>
                            </p:stCondLst>
                            <p:childTnLst>
                              <p:par>
                                <p:cTn fill="hold" id="18" nodeType="afterEffect" presetClass="entr" presetID="9" presetSubtype="0">
                                  <p:stCondLst>
                                    <p:cond delay="0"/>
                                  </p:stCondLst>
                                  <p:childTnLst>
                                    <p:set>
                                      <p:cBhvr>
                                        <p:cTn dur="1" fill="hold" id="19">
                                          <p:stCondLst>
                                            <p:cond delay="0"/>
                                          </p:stCondLst>
                                        </p:cTn>
                                        <p:tgtEl>
                                          <p:spTgt spid="23"/>
                                        </p:tgtEl>
                                        <p:attrNameLst>
                                          <p:attrName>style.visibility</p:attrName>
                                        </p:attrNameLst>
                                      </p:cBhvr>
                                      <p:to>
                                        <p:strVal val="visible"/>
                                      </p:to>
                                    </p:set>
                                    <p:animEffect filter="dissolve" transition="in">
                                      <p:cBhvr>
                                        <p:cTn dur="500" id="20"/>
                                        <p:tgtEl>
                                          <p:spTgt spid="23"/>
                                        </p:tgtEl>
                                      </p:cBhvr>
                                    </p:animEffect>
                                  </p:childTnLst>
                                </p:cTn>
                              </p:par>
                              <p:par>
                                <p:cTn fill="hold" id="21" nodeType="withEffect" presetClass="entr" presetID="9" presetSubtype="0">
                                  <p:stCondLst>
                                    <p:cond delay="0"/>
                                  </p:stCondLst>
                                  <p:childTnLst>
                                    <p:set>
                                      <p:cBhvr>
                                        <p:cTn dur="1" fill="hold" id="22">
                                          <p:stCondLst>
                                            <p:cond delay="0"/>
                                          </p:stCondLst>
                                        </p:cTn>
                                        <p:tgtEl>
                                          <p:spTgt spid="24"/>
                                        </p:tgtEl>
                                        <p:attrNameLst>
                                          <p:attrName>style.visibility</p:attrName>
                                        </p:attrNameLst>
                                      </p:cBhvr>
                                      <p:to>
                                        <p:strVal val="visible"/>
                                      </p:to>
                                    </p:set>
                                    <p:animEffect filter="dissolve" transition="in">
                                      <p:cBhvr>
                                        <p:cTn dur="500" id="23"/>
                                        <p:tgtEl>
                                          <p:spTgt spid="24"/>
                                        </p:tgtEl>
                                      </p:cBhvr>
                                    </p:animEffect>
                                  </p:childTnLst>
                                </p:cTn>
                              </p:par>
                            </p:childTnLst>
                          </p:cTn>
                        </p:par>
                        <p:par>
                          <p:cTn fill="hold" id="24" nodeType="afterGroup">
                            <p:stCondLst>
                              <p:cond delay="4000"/>
                            </p:stCondLst>
                            <p:childTnLst>
                              <p:par>
                                <p:cTn fill="hold" grpId="0" id="25" nodeType="afterEffect" presetClass="entr" presetID="25" presetSubtype="0">
                                  <p:stCondLst>
                                    <p:cond delay="0"/>
                                  </p:stCondLst>
                                  <p:childTnLst>
                                    <p:set>
                                      <p:cBhvr>
                                        <p:cTn dur="1" fill="hold" id="26">
                                          <p:stCondLst>
                                            <p:cond delay="0"/>
                                          </p:stCondLst>
                                        </p:cTn>
                                        <p:tgtEl>
                                          <p:spTgt spid="20"/>
                                        </p:tgtEl>
                                        <p:attrNameLst>
                                          <p:attrName>style.visibility</p:attrName>
                                        </p:attrNameLst>
                                      </p:cBhvr>
                                      <p:to>
                                        <p:strVal val="visible"/>
                                      </p:to>
                                    </p:set>
                                    <p:anim calcmode="lin" valueType="num">
                                      <p:cBhvr>
                                        <p:cTn decel="50000" dur="500" fill="hold" id="27">
                                          <p:stCondLst>
                                            <p:cond delay="0"/>
                                          </p:stCondLst>
                                        </p:cTn>
                                        <p:tgtEl>
                                          <p:spTgt spid="20"/>
                                        </p:tgtEl>
                                        <p:attrNameLst>
                                          <p:attrName>style.rotation</p:attrName>
                                        </p:attrNameLst>
                                      </p:cBhvr>
                                      <p:tavLst>
                                        <p:tav tm="0">
                                          <p:val>
                                            <p:fltVal val="-90"/>
                                          </p:val>
                                        </p:tav>
                                        <p:tav tm="100000">
                                          <p:val>
                                            <p:fltVal val="0"/>
                                          </p:val>
                                        </p:tav>
                                      </p:tavLst>
                                    </p:anim>
                                    <p:anim calcmode="lin" valueType="num">
                                      <p:cBhvr>
                                        <p:cTn decel="50000" dur="500" fill="hold" id="28">
                                          <p:stCondLst>
                                            <p:cond delay="0"/>
                                          </p:stCondLst>
                                        </p:cTn>
                                        <p:tgtEl>
                                          <p:spTgt spid="20"/>
                                        </p:tgtEl>
                                        <p:attrNameLst>
                                          <p:attrName>ppt_w</p:attrName>
                                        </p:attrNameLst>
                                      </p:cBhvr>
                                      <p:tavLst>
                                        <p:tav tm="0">
                                          <p:val>
                                            <p:strVal val="#ppt_w"/>
                                          </p:val>
                                        </p:tav>
                                        <p:tav tm="100000">
                                          <p:val>
                                            <p:strVal val="#ppt_w*.05"/>
                                          </p:val>
                                        </p:tav>
                                      </p:tavLst>
                                    </p:anim>
                                    <p:anim calcmode="lin" valueType="num">
                                      <p:cBhvr>
                                        <p:cTn accel="50000" dur="500" fill="hold" id="29">
                                          <p:stCondLst>
                                            <p:cond delay="500"/>
                                          </p:stCondLst>
                                        </p:cTn>
                                        <p:tgtEl>
                                          <p:spTgt spid="20"/>
                                        </p:tgtEl>
                                        <p:attrNameLst>
                                          <p:attrName>ppt_w</p:attrName>
                                        </p:attrNameLst>
                                      </p:cBhvr>
                                      <p:tavLst>
                                        <p:tav tm="0">
                                          <p:val>
                                            <p:strVal val="#ppt_w*.05"/>
                                          </p:val>
                                        </p:tav>
                                        <p:tav tm="100000">
                                          <p:val>
                                            <p:strVal val="#ppt_w"/>
                                          </p:val>
                                        </p:tav>
                                      </p:tavLst>
                                    </p:anim>
                                    <p:anim calcmode="lin" valueType="num">
                                      <p:cBhvr>
                                        <p:cTn dur="1000" fill="hold" id="30"/>
                                        <p:tgtEl>
                                          <p:spTgt spid="20"/>
                                        </p:tgtEl>
                                        <p:attrNameLst>
                                          <p:attrName>ppt_h</p:attrName>
                                        </p:attrNameLst>
                                      </p:cBhvr>
                                      <p:tavLst>
                                        <p:tav tm="0">
                                          <p:val>
                                            <p:strVal val="#ppt_h"/>
                                          </p:val>
                                        </p:tav>
                                        <p:tav tm="100000">
                                          <p:val>
                                            <p:strVal val="#ppt_h"/>
                                          </p:val>
                                        </p:tav>
                                      </p:tavLst>
                                    </p:anim>
                                    <p:anim calcmode="lin" valueType="num">
                                      <p:cBhvr>
                                        <p:cTn decel="50000" dur="500" fill="hold" id="31">
                                          <p:stCondLst>
                                            <p:cond delay="0"/>
                                          </p:stCondLst>
                                        </p:cTn>
                                        <p:tgtEl>
                                          <p:spTgt spid="20"/>
                                        </p:tgtEl>
                                        <p:attrNameLst>
                                          <p:attrName>ppt_x</p:attrName>
                                        </p:attrNameLst>
                                      </p:cBhvr>
                                      <p:tavLst>
                                        <p:tav tm="0">
                                          <p:val>
                                            <p:strVal val="#ppt_x+.4"/>
                                          </p:val>
                                        </p:tav>
                                        <p:tav tm="100000">
                                          <p:val>
                                            <p:strVal val="#ppt_x"/>
                                          </p:val>
                                        </p:tav>
                                      </p:tavLst>
                                    </p:anim>
                                    <p:anim calcmode="lin" valueType="num">
                                      <p:cBhvr>
                                        <p:cTn decel="50000" dur="500" fill="hold" id="32">
                                          <p:stCondLst>
                                            <p:cond delay="0"/>
                                          </p:stCondLst>
                                        </p:cTn>
                                        <p:tgtEl>
                                          <p:spTgt spid="20"/>
                                        </p:tgtEl>
                                        <p:attrNameLst>
                                          <p:attrName>ppt_y</p:attrName>
                                        </p:attrNameLst>
                                      </p:cBhvr>
                                      <p:tavLst>
                                        <p:tav tm="0">
                                          <p:val>
                                            <p:strVal val="#ppt_y-.2"/>
                                          </p:val>
                                        </p:tav>
                                        <p:tav tm="100000">
                                          <p:val>
                                            <p:strVal val="#ppt_y+.1"/>
                                          </p:val>
                                        </p:tav>
                                      </p:tavLst>
                                    </p:anim>
                                    <p:anim calcmode="lin" valueType="num">
                                      <p:cBhvr>
                                        <p:cTn accel="50000" dur="500" fill="hold" id="33">
                                          <p:stCondLst>
                                            <p:cond delay="500"/>
                                          </p:stCondLst>
                                        </p:cTn>
                                        <p:tgtEl>
                                          <p:spTgt spid="20"/>
                                        </p:tgtEl>
                                        <p:attrNameLst>
                                          <p:attrName>ppt_y</p:attrName>
                                        </p:attrNameLst>
                                      </p:cBhvr>
                                      <p:tavLst>
                                        <p:tav tm="0">
                                          <p:val>
                                            <p:strVal val="#ppt_y+.1"/>
                                          </p:val>
                                        </p:tav>
                                        <p:tav tm="100000">
                                          <p:val>
                                            <p:strVal val="#ppt_y"/>
                                          </p:val>
                                        </p:tav>
                                      </p:tavLst>
                                    </p:anim>
                                    <p:animEffect filter="fade" transition="in">
                                      <p:cBhvr>
                                        <p:cTn decel="50000" dur="1000" id="34">
                                          <p:stCondLst>
                                            <p:cond delay="0"/>
                                          </p:stCondLst>
                                        </p:cTn>
                                        <p:tgtEl>
                                          <p:spTgt spid="20"/>
                                        </p:tgtEl>
                                      </p:cBhvr>
                                    </p:animEffect>
                                  </p:childTnLst>
                                </p:cTn>
                              </p:par>
                            </p:childTnLst>
                          </p:cTn>
                        </p:par>
                        <p:par>
                          <p:cTn fill="hold" id="35" nodeType="afterGroup">
                            <p:stCondLst>
                              <p:cond delay="5000"/>
                            </p:stCondLst>
                            <p:childTnLst>
                              <p:par>
                                <p:cTn fill="hold" id="36" nodeType="afterEffect" presetClass="entr" presetID="14" presetSubtype="10">
                                  <p:stCondLst>
                                    <p:cond delay="0"/>
                                  </p:stCondLst>
                                  <p:childTnLst>
                                    <p:set>
                                      <p:cBhvr>
                                        <p:cTn dur="1" fill="hold" id="37">
                                          <p:stCondLst>
                                            <p:cond delay="0"/>
                                          </p:stCondLst>
                                        </p:cTn>
                                        <p:tgtEl>
                                          <p:spTgt spid="26"/>
                                        </p:tgtEl>
                                        <p:attrNameLst>
                                          <p:attrName>style.visibility</p:attrName>
                                        </p:attrNameLst>
                                      </p:cBhvr>
                                      <p:to>
                                        <p:strVal val="visible"/>
                                      </p:to>
                                    </p:set>
                                    <p:animEffect filter="randombar(horizontal)" transition="in">
                                      <p:cBhvr>
                                        <p:cTn dur="500" id="38"/>
                                        <p:tgtEl>
                                          <p:spTgt spid="26"/>
                                        </p:tgtEl>
                                      </p:cBhvr>
                                    </p:animEffect>
                                  </p:childTnLst>
                                </p:cTn>
                              </p:par>
                              <p:par>
                                <p:cTn fill="hold" id="39" nodeType="withEffect" presetClass="entr" presetID="14" presetSubtype="10">
                                  <p:stCondLst>
                                    <p:cond delay="0"/>
                                  </p:stCondLst>
                                  <p:childTnLst>
                                    <p:set>
                                      <p:cBhvr>
                                        <p:cTn dur="1" fill="hold" id="40">
                                          <p:stCondLst>
                                            <p:cond delay="0"/>
                                          </p:stCondLst>
                                        </p:cTn>
                                        <p:tgtEl>
                                          <p:spTgt spid="25"/>
                                        </p:tgtEl>
                                        <p:attrNameLst>
                                          <p:attrName>style.visibility</p:attrName>
                                        </p:attrNameLst>
                                      </p:cBhvr>
                                      <p:to>
                                        <p:strVal val="visible"/>
                                      </p:to>
                                    </p:set>
                                    <p:animEffect filter="randombar(horizontal)" transition="in">
                                      <p:cBhvr>
                                        <p:cTn dur="500" id="41"/>
                                        <p:tgtEl>
                                          <p:spTgt spid="25"/>
                                        </p:tgtEl>
                                      </p:cBhvr>
                                    </p:animEffect>
                                  </p:childTnLst>
                                </p:cTn>
                              </p:par>
                            </p:childTnLst>
                          </p:cTn>
                        </p:par>
                        <p:par>
                          <p:cTn fill="hold" id="42" nodeType="afterGroup">
                            <p:stCondLst>
                              <p:cond delay="5500"/>
                            </p:stCondLst>
                            <p:childTnLst>
                              <p:par>
                                <p:cTn fill="hold" id="43" nodeType="afterEffect" presetClass="entr" presetID="22" presetSubtype="1">
                                  <p:stCondLst>
                                    <p:cond delay="0"/>
                                  </p:stCondLst>
                                  <p:childTnLst>
                                    <p:set>
                                      <p:cBhvr>
                                        <p:cTn dur="1" fill="hold" id="44">
                                          <p:stCondLst>
                                            <p:cond delay="0"/>
                                          </p:stCondLst>
                                        </p:cTn>
                                        <p:tgtEl>
                                          <p:spTgt spid="27"/>
                                        </p:tgtEl>
                                        <p:attrNameLst>
                                          <p:attrName>style.visibility</p:attrName>
                                        </p:attrNameLst>
                                      </p:cBhvr>
                                      <p:to>
                                        <p:strVal val="visible"/>
                                      </p:to>
                                    </p:set>
                                    <p:animEffect filter="wipe(up)" transition="in">
                                      <p:cBhvr>
                                        <p:cTn dur="500" id="45"/>
                                        <p:tgtEl>
                                          <p:spTgt spid="27"/>
                                        </p:tgtEl>
                                      </p:cBhvr>
                                    </p:animEffect>
                                  </p:childTnLst>
                                </p:cTn>
                              </p:par>
                            </p:childTnLst>
                          </p:cTn>
                        </p:par>
                        <p:par>
                          <p:cTn fill="hold" id="46" nodeType="afterGroup">
                            <p:stCondLst>
                              <p:cond delay="6000"/>
                            </p:stCondLst>
                            <p:childTnLst>
                              <p:par>
                                <p:cTn fill="hold" grpId="0" id="47" nodeType="afterEffect" presetClass="entr" presetID="42" presetSubtype="0">
                                  <p:stCondLst>
                                    <p:cond delay="0"/>
                                  </p:stCondLst>
                                  <p:childTnLst>
                                    <p:set>
                                      <p:cBhvr>
                                        <p:cTn dur="1" fill="hold" id="48">
                                          <p:stCondLst>
                                            <p:cond delay="0"/>
                                          </p:stCondLst>
                                        </p:cTn>
                                        <p:tgtEl>
                                          <p:spTgt spid="28"/>
                                        </p:tgtEl>
                                        <p:attrNameLst>
                                          <p:attrName>style.visibility</p:attrName>
                                        </p:attrNameLst>
                                      </p:cBhvr>
                                      <p:to>
                                        <p:strVal val="visible"/>
                                      </p:to>
                                    </p:set>
                                    <p:animEffect filter="fade" transition="in">
                                      <p:cBhvr>
                                        <p:cTn dur="1000" id="49"/>
                                        <p:tgtEl>
                                          <p:spTgt spid="28"/>
                                        </p:tgtEl>
                                      </p:cBhvr>
                                    </p:animEffect>
                                    <p:anim calcmode="lin" valueType="num">
                                      <p:cBhvr>
                                        <p:cTn dur="1000" fill="hold" id="50"/>
                                        <p:tgtEl>
                                          <p:spTgt spid="28"/>
                                        </p:tgtEl>
                                        <p:attrNameLst>
                                          <p:attrName>ppt_x</p:attrName>
                                        </p:attrNameLst>
                                      </p:cBhvr>
                                      <p:tavLst>
                                        <p:tav tm="0">
                                          <p:val>
                                            <p:strVal val="#ppt_x"/>
                                          </p:val>
                                        </p:tav>
                                        <p:tav tm="100000">
                                          <p:val>
                                            <p:strVal val="#ppt_x"/>
                                          </p:val>
                                        </p:tav>
                                      </p:tavLst>
                                    </p:anim>
                                    <p:anim calcmode="lin" valueType="num">
                                      <p:cBhvr>
                                        <p:cTn dur="1000" fill="hold" id="51"/>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
      <p:bldP grpId="0" spid="20"/>
      <p:bldP grpId="0" spid="28"/>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2" name="图片 41"/>
          <p:cNvPicPr>
            <a:picLocks noChangeAspect="1"/>
          </p:cNvPicPr>
          <p:nvPr/>
        </p:nvPicPr>
        <p:blipFill>
          <a:blip r:embed="rId2">
            <a:extLst>
              <a:ext uri="{28A0092B-C50C-407E-A947-70E740481C1C}">
                <a14:useLocalDpi val="0"/>
              </a:ext>
            </a:extLst>
          </a:blip>
          <a:stretch>
            <a:fillRect/>
          </a:stretch>
        </p:blipFill>
        <p:spPr>
          <a:xfrm flipH="1">
            <a:off x="-3" y="1760"/>
            <a:ext cx="2369130" cy="1990068"/>
          </a:xfrm>
          <a:prstGeom prst="rect">
            <a:avLst/>
          </a:prstGeom>
        </p:spPr>
      </p:pic>
      <p:pic>
        <p:nvPicPr>
          <p:cNvPr id="43" name="图片 42"/>
          <p:cNvPicPr>
            <a:picLocks noChangeAspect="1"/>
          </p:cNvPicPr>
          <p:nvPr/>
        </p:nvPicPr>
        <p:blipFill>
          <a:blip r:embed="rId3">
            <a:extLst>
              <a:ext uri="{28A0092B-C50C-407E-A947-70E740481C1C}">
                <a14:useLocalDpi val="0"/>
              </a:ext>
            </a:extLst>
          </a:blip>
          <a:stretch>
            <a:fillRect/>
          </a:stretch>
        </p:blipFill>
        <p:spPr>
          <a:xfrm flipV="1">
            <a:off x="10196945" y="0"/>
            <a:ext cx="1995055" cy="2110768"/>
          </a:xfrm>
          <a:prstGeom prst="rect">
            <a:avLst/>
          </a:prstGeom>
        </p:spPr>
      </p:pic>
      <p:sp>
        <p:nvSpPr>
          <p:cNvPr id="44" name="矩形 43"/>
          <p:cNvSpPr/>
          <p:nvPr/>
        </p:nvSpPr>
        <p:spPr>
          <a:xfrm rot="5400000">
            <a:off x="5666355" y="-2715645"/>
            <a:ext cx="886999" cy="7121239"/>
          </a:xfrm>
          <a:prstGeom prst="rect">
            <a:avLst/>
          </a:prstGeom>
          <a:noFill/>
          <a:ln w="50800">
            <a:solidFill>
              <a:srgbClr val="C3CBC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46" name="图片 45"/>
          <p:cNvPicPr>
            <a:picLocks noChangeAspect="1"/>
          </p:cNvPicPr>
          <p:nvPr/>
        </p:nvPicPr>
        <p:blipFill>
          <a:blip r:embed="rId4">
            <a:extLst>
              <a:ext uri="{28A0092B-C50C-407E-A947-70E740481C1C}">
                <a14:useLocalDpi val="0"/>
              </a:ext>
            </a:extLst>
          </a:blip>
          <a:stretch>
            <a:fillRect/>
          </a:stretch>
        </p:blipFill>
        <p:spPr>
          <a:xfrm>
            <a:off x="2579775" y="320189"/>
            <a:ext cx="1352353" cy="968285"/>
          </a:xfrm>
          <a:prstGeom prst="rect">
            <a:avLst/>
          </a:prstGeom>
        </p:spPr>
      </p:pic>
      <p:pic>
        <p:nvPicPr>
          <p:cNvPr id="47" name="图片 46"/>
          <p:cNvPicPr>
            <a:picLocks noChangeAspect="1"/>
          </p:cNvPicPr>
          <p:nvPr/>
        </p:nvPicPr>
        <p:blipFill>
          <a:blip r:embed="rId5">
            <a:extLst>
              <a:ext uri="{28A0092B-C50C-407E-A947-70E740481C1C}">
                <a14:useLocalDpi val="0"/>
              </a:ext>
            </a:extLst>
          </a:blip>
          <a:stretch>
            <a:fillRect/>
          </a:stretch>
        </p:blipFill>
        <p:spPr>
          <a:xfrm rot="16200000">
            <a:off x="8506310" y="207568"/>
            <a:ext cx="926125" cy="1335471"/>
          </a:xfrm>
          <a:prstGeom prst="rect">
            <a:avLst/>
          </a:prstGeom>
        </p:spPr>
      </p:pic>
      <p:sp>
        <p:nvSpPr>
          <p:cNvPr id="48" name="文本框 47"/>
          <p:cNvSpPr txBox="1"/>
          <p:nvPr/>
        </p:nvSpPr>
        <p:spPr>
          <a:xfrm>
            <a:off x="4575619" y="552586"/>
            <a:ext cx="3027680" cy="579120"/>
          </a:xfrm>
          <a:prstGeom prst="rect">
            <a:avLst/>
          </a:prstGeom>
          <a:noFill/>
          <a:effectLst/>
        </p:spPr>
        <p:txBody>
          <a:bodyPr rtlCol="0" wrap="none">
            <a:spAutoFit/>
          </a:bodyPr>
          <a:lstStyle/>
          <a:p>
            <a:r>
              <a:rPr altLang="en-US" b="1" lang="zh-CN" sz="3200">
                <a:solidFill>
                  <a:srgbClr val="6AA141"/>
                </a:solidFill>
                <a:latin charset="-122" panose="02010509060101010101" pitchFamily="49" typeface="幼圆"/>
                <a:ea charset="-122" panose="02010509060101010101" pitchFamily="49" typeface="幼圆"/>
              </a:rPr>
              <a:t>工作岗位及职责</a:t>
            </a:r>
          </a:p>
        </p:txBody>
      </p:sp>
      <p:sp>
        <p:nvSpPr>
          <p:cNvPr id="49" name="矩形 48"/>
          <p:cNvSpPr/>
          <p:nvPr/>
        </p:nvSpPr>
        <p:spPr>
          <a:xfrm>
            <a:off x="-1086723" y="1992912"/>
            <a:ext cx="823485" cy="1471134"/>
          </a:xfrm>
          <a:prstGeom prst="rect">
            <a:avLst/>
          </a:prstGeom>
          <a:solidFill>
            <a:srgbClr val="7BAD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0" name="矩形 49"/>
          <p:cNvSpPr/>
          <p:nvPr/>
        </p:nvSpPr>
        <p:spPr>
          <a:xfrm>
            <a:off x="-1086724" y="3464046"/>
            <a:ext cx="823485" cy="1471134"/>
          </a:xfrm>
          <a:prstGeom prst="rect">
            <a:avLst/>
          </a:prstGeom>
          <a:solidFill>
            <a:srgbClr val="F69F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AutoShape 4"/>
          <p:cNvSpPr/>
          <p:nvPr/>
        </p:nvSpPr>
        <p:spPr bwMode="auto">
          <a:xfrm rot="16200000">
            <a:off x="2392804" y="1672434"/>
            <a:ext cx="1867412" cy="3664933"/>
          </a:xfrm>
          <a:custGeom>
            <a:gdLst>
              <a:gd fmla="*/ 0 w 21600" name="T0"/>
              <a:gd fmla="*/ 681 h 21600" name="T1"/>
              <a:gd fmla="*/ 177 w 21600" name="T2"/>
              <a:gd fmla="*/ 340 h 21600" name="T3"/>
              <a:gd fmla="*/ 0 w 21600" name="T4"/>
              <a:gd fmla="*/ 0 h 21600" name="T5"/>
              <a:gd fmla="*/ 0 60000 65536" name="T6"/>
              <a:gd fmla="*/ 0 60000 65536" name="T7"/>
              <a:gd fmla="*/ 0 60000 65536" name="T8"/>
            </a:gdLst>
            <a:cxnLst>
              <a:cxn ang="T6">
                <a:pos x="T0" y="T1"/>
              </a:cxn>
              <a:cxn ang="T7">
                <a:pos x="T2" y="T3"/>
              </a:cxn>
              <a:cxn ang="T8">
                <a:pos x="T4" y="T5"/>
              </a:cxn>
            </a:cxnLst>
            <a:rect b="b" l="0" r="r" t="0"/>
            <a:pathLst>
              <a:path h="21600" w="21600">
                <a:moveTo>
                  <a:pt x="0" y="21600"/>
                </a:moveTo>
                <a:cubicBezTo>
                  <a:pt x="11925" y="21600"/>
                  <a:pt x="21600" y="16767"/>
                  <a:pt x="21600" y="10804"/>
                </a:cubicBezTo>
                <a:cubicBezTo>
                  <a:pt x="21600" y="4840"/>
                  <a:pt x="11925" y="0"/>
                  <a:pt x="0" y="0"/>
                </a:cubicBezTo>
              </a:path>
            </a:pathLst>
          </a:custGeom>
          <a:noFill/>
          <a:ln cap="flat" w="19050">
            <a:solidFill>
              <a:srgbClr val="546E7A"/>
            </a:solidFill>
            <a:prstDash val="dash"/>
            <a:miter lim="800000"/>
            <a:headEnd len="med" type="none" w="med"/>
            <a:tailEnd len="med" type="none" w="med"/>
          </a:ln>
          <a:extLst>
            <a:ext uri="{909E8E84-426E-40DD-AFC4-6F175D3DCCD1}">
              <a14:hiddenFill>
                <a:solidFill>
                  <a:srgbClr val="FFFFFF"/>
                </a:solidFill>
              </a14:hiddenFill>
            </a:ext>
          </a:extLst>
        </p:spPr>
        <p:txBody>
          <a:bodyPr bIns="0" lIns="0" rIns="0" tIns="0"/>
          <a:lstStyle/>
          <a:p>
            <a:endParaRPr altLang="en-US" lang="zh-CN" sz="2400">
              <a:gradFill>
                <a:gsLst>
                  <a:gs pos="0">
                    <a:srgbClr val="3F5096"/>
                  </a:gs>
                  <a:gs pos="100000">
                    <a:srgbClr val="3F5096"/>
                  </a:gs>
                </a:gsLst>
                <a:lin ang="5400000" scaled="1"/>
              </a:gradFill>
              <a:latin charset="-122" panose="02010601030101010101" pitchFamily="2" typeface="方正中等线简体"/>
              <a:ea charset="-122" panose="02010601030101010101" pitchFamily="2" typeface="方正中等线简体"/>
            </a:endParaRPr>
          </a:p>
        </p:txBody>
      </p:sp>
      <p:grpSp>
        <p:nvGrpSpPr>
          <p:cNvPr id="11" name="组合 10"/>
          <p:cNvGrpSpPr/>
          <p:nvPr/>
        </p:nvGrpSpPr>
        <p:grpSpPr>
          <a:xfrm>
            <a:off x="1884529" y="3094911"/>
            <a:ext cx="2730538" cy="3272271"/>
            <a:chOff x="2097288" y="2827131"/>
            <a:chExt cx="2730538" cy="3272271"/>
          </a:xfrm>
        </p:grpSpPr>
        <p:sp>
          <p:nvSpPr>
            <p:cNvPr id="12" name="椭圆 11"/>
            <p:cNvSpPr/>
            <p:nvPr/>
          </p:nvSpPr>
          <p:spPr>
            <a:xfrm>
              <a:off x="2097288" y="5658815"/>
              <a:ext cx="2730538" cy="440587"/>
            </a:xfrm>
            <a:prstGeom prst="ellipse">
              <a:avLst/>
            </a:prstGeom>
            <a:solidFill>
              <a:srgbClr val="8CBF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nvGrpSpPr>
            <p:cNvPr id="13" name="Group 10"/>
            <p:cNvGrpSpPr/>
            <p:nvPr/>
          </p:nvGrpSpPr>
          <p:grpSpPr>
            <a:xfrm>
              <a:off x="2975285" y="2827131"/>
              <a:ext cx="923403" cy="3272271"/>
              <a:chExt cx="966" cy="3423"/>
            </a:xfrm>
            <a:blipFill>
              <a:blip r:embed="rId6"/>
              <a:stretch>
                <a:fillRect/>
              </a:stretch>
            </a:blipFill>
          </p:grpSpPr>
          <p:sp>
            <p:nvSpPr>
              <p:cNvPr id="14" name="AutoShape 11"/>
              <p:cNvSpPr/>
              <p:nvPr/>
            </p:nvSpPr>
            <p:spPr bwMode="auto">
              <a:xfrm>
                <a:off x="0" y="0"/>
                <a:ext cx="966" cy="3423"/>
              </a:xfrm>
              <a:custGeom>
                <a:gdLst>
                  <a:gd fmla="*/ 26 w 20967" name="T0"/>
                  <a:gd fmla="*/ 0 h 21600" name="T1"/>
                  <a:gd fmla="*/ 19 w 20967" name="T2"/>
                  <a:gd fmla="*/ 27 h 21600" name="T3"/>
                  <a:gd fmla="*/ 19 w 20967" name="T4"/>
                  <a:gd fmla="*/ 55 h 21600" name="T5"/>
                  <a:gd fmla="*/ 20 w 20967" name="T6"/>
                  <a:gd fmla="*/ 60 h 21600" name="T7"/>
                  <a:gd fmla="*/ 21 w 20967" name="T8"/>
                  <a:gd fmla="*/ 73 h 21600" name="T9"/>
                  <a:gd fmla="*/ 22 w 20967" name="T10"/>
                  <a:gd fmla="*/ 80 h 21600" name="T11"/>
                  <a:gd fmla="*/ 21 w 20967" name="T12"/>
                  <a:gd fmla="*/ 90 h 21600" name="T13"/>
                  <a:gd fmla="*/ 14 w 20967" name="T14"/>
                  <a:gd fmla="*/ 100 h 21600" name="T15"/>
                  <a:gd fmla="*/ 9 w 20967" name="T16"/>
                  <a:gd fmla="*/ 116 h 21600" name="T17"/>
                  <a:gd fmla="*/ 4 w 20967" name="T18"/>
                  <a:gd fmla="*/ 142 h 21600" name="T19"/>
                  <a:gd fmla="*/ 0 w 20967" name="T20"/>
                  <a:gd fmla="*/ 174 h 21600" name="T21"/>
                  <a:gd fmla="*/ 8 w 20967" name="T22"/>
                  <a:gd fmla="*/ 189 h 21600" name="T23"/>
                  <a:gd fmla="*/ 11 w 20967" name="T24"/>
                  <a:gd fmla="*/ 183 h 21600" name="T25"/>
                  <a:gd fmla="*/ 9 w 20967" name="T26"/>
                  <a:gd fmla="*/ 232 h 21600" name="T27"/>
                  <a:gd fmla="*/ 7 w 20967" name="T28"/>
                  <a:gd fmla="*/ 283 h 21600" name="T29"/>
                  <a:gd fmla="*/ 10 w 20967" name="T30"/>
                  <a:gd fmla="*/ 289 h 21600" name="T31"/>
                  <a:gd fmla="*/ 12 w 20967" name="T32"/>
                  <a:gd fmla="*/ 354 h 21600" name="T33"/>
                  <a:gd fmla="*/ 15 w 20967" name="T34"/>
                  <a:gd fmla="*/ 416 h 21600" name="T35"/>
                  <a:gd fmla="*/ 15 w 20967" name="T36"/>
                  <a:gd fmla="*/ 456 h 21600" name="T37"/>
                  <a:gd fmla="*/ 10 w 20967" name="T38"/>
                  <a:gd fmla="*/ 481 h 21600" name="T39"/>
                  <a:gd fmla="*/ 4 w 20967" name="T40"/>
                  <a:gd fmla="*/ 486 h 21600" name="T41"/>
                  <a:gd fmla="*/ 5 w 20967" name="T42"/>
                  <a:gd fmla="*/ 495 h 21600" name="T43"/>
                  <a:gd fmla="*/ 15 w 20967" name="T44"/>
                  <a:gd fmla="*/ 492 h 21600" name="T45"/>
                  <a:gd fmla="*/ 18 w 20967" name="T46"/>
                  <a:gd fmla="*/ 487 h 21600" name="T47"/>
                  <a:gd fmla="*/ 21 w 20967" name="T48"/>
                  <a:gd fmla="*/ 493 h 21600" name="T49"/>
                  <a:gd fmla="*/ 25 w 20967" name="T50"/>
                  <a:gd fmla="*/ 485 h 21600" name="T51"/>
                  <a:gd fmla="*/ 25 w 20967" name="T52"/>
                  <a:gd fmla="*/ 464 h 21600" name="T53"/>
                  <a:gd fmla="*/ 24 w 20967" name="T54"/>
                  <a:gd fmla="*/ 439 h 21600" name="T55"/>
                  <a:gd fmla="*/ 26 w 20967" name="T56"/>
                  <a:gd fmla="*/ 405 h 21600" name="T57"/>
                  <a:gd fmla="*/ 26 w 20967" name="T58"/>
                  <a:gd fmla="*/ 377 h 21600" name="T59"/>
                  <a:gd fmla="*/ 25 w 20967" name="T60"/>
                  <a:gd fmla="*/ 350 h 21600" name="T61"/>
                  <a:gd fmla="*/ 25 w 20967" name="T62"/>
                  <a:gd fmla="*/ 333 h 21600" name="T63"/>
                  <a:gd fmla="*/ 28 w 20967" name="T64"/>
                  <a:gd fmla="*/ 383 h 21600" name="T65"/>
                  <a:gd fmla="*/ 29 w 20967" name="T66"/>
                  <a:gd fmla="*/ 442 h 21600" name="T67"/>
                  <a:gd fmla="*/ 32 w 20967" name="T68"/>
                  <a:gd fmla="*/ 478 h 21600" name="T69"/>
                  <a:gd fmla="*/ 33 w 20967" name="T70"/>
                  <a:gd fmla="*/ 494 h 21600" name="T71"/>
                  <a:gd fmla="*/ 31 w 20967" name="T72"/>
                  <a:gd fmla="*/ 515 h 21600" name="T73"/>
                  <a:gd fmla="*/ 32 w 20967" name="T74"/>
                  <a:gd fmla="*/ 542 h 21600" name="T75"/>
                  <a:gd fmla="*/ 40 w 20967" name="T76"/>
                  <a:gd fmla="*/ 525 h 21600" name="T77"/>
                  <a:gd fmla="*/ 40 w 20967" name="T78"/>
                  <a:gd fmla="*/ 497 h 21600" name="T79"/>
                  <a:gd fmla="*/ 41 w 20967" name="T80"/>
                  <a:gd fmla="*/ 475 h 21600" name="T81"/>
                  <a:gd fmla="*/ 41 w 20967" name="T82"/>
                  <a:gd fmla="*/ 445 h 21600" name="T83"/>
                  <a:gd fmla="*/ 40 w 20967" name="T84"/>
                  <a:gd fmla="*/ 391 h 21600" name="T85"/>
                  <a:gd fmla="*/ 38 w 20967" name="T86"/>
                  <a:gd fmla="*/ 326 h 21600" name="T87"/>
                  <a:gd fmla="*/ 38 w 20967" name="T88"/>
                  <a:gd fmla="*/ 291 h 21600" name="T89"/>
                  <a:gd fmla="*/ 43 w 20967" name="T90"/>
                  <a:gd fmla="*/ 284 h 21600" name="T91"/>
                  <a:gd fmla="*/ 41 w 20967" name="T92"/>
                  <a:gd fmla="*/ 244 h 21600" name="T93"/>
                  <a:gd fmla="*/ 39 w 20967" name="T94"/>
                  <a:gd fmla="*/ 202 h 21600" name="T95"/>
                  <a:gd fmla="*/ 39 w 20967" name="T96"/>
                  <a:gd fmla="*/ 175 h 21600" name="T97"/>
                  <a:gd fmla="*/ 43 w 20967" name="T98"/>
                  <a:gd fmla="*/ 139 h 21600" name="T99"/>
                  <a:gd fmla="*/ 44 w 20967" name="T100"/>
                  <a:gd fmla="*/ 98 h 21600" name="T101"/>
                  <a:gd fmla="*/ 37 w 20967" name="T102"/>
                  <a:gd fmla="*/ 90 h 21600" name="T103"/>
                  <a:gd fmla="*/ 33 w 20967" name="T104"/>
                  <a:gd fmla="*/ 75 h 21600" name="T105"/>
                  <a:gd fmla="*/ 32 w 20967" name="T106"/>
                  <a:gd fmla="*/ 69 h 21600" name="T107"/>
                  <a:gd fmla="*/ 32 w 20967" name="T108"/>
                  <a:gd fmla="*/ 60 h 21600" name="T109"/>
                  <a:gd fmla="*/ 34 w 20967" name="T110"/>
                  <a:gd fmla="*/ 51 h 21600" name="T111"/>
                  <a:gd fmla="*/ 34 w 20967" name="T112"/>
                  <a:gd fmla="*/ 22 h 21600" name="T113"/>
                  <a:gd fmla="*/ 26 w 20967" name="T114"/>
                  <a:gd fmla="*/ 0 h 21600" name="T115"/>
                  <a:gd fmla="*/ 26 w 20967" name="T116"/>
                  <a:gd fmla="*/ 0 h 21600"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b" l="0" r="r" t="0"/>
                <a:pathLst>
                  <a:path h="21600" w="20967">
                    <a:moveTo>
                      <a:pt x="12347" y="0"/>
                    </a:moveTo>
                    <a:cubicBezTo>
                      <a:pt x="10928" y="0"/>
                      <a:pt x="8721" y="414"/>
                      <a:pt x="8721" y="1059"/>
                    </a:cubicBezTo>
                    <a:cubicBezTo>
                      <a:pt x="8721" y="1704"/>
                      <a:pt x="8879" y="1980"/>
                      <a:pt x="9036" y="2211"/>
                    </a:cubicBezTo>
                    <a:cubicBezTo>
                      <a:pt x="9194" y="2395"/>
                      <a:pt x="9509" y="2395"/>
                      <a:pt x="9509" y="2395"/>
                    </a:cubicBezTo>
                    <a:cubicBezTo>
                      <a:pt x="9509" y="2395"/>
                      <a:pt x="9352" y="2809"/>
                      <a:pt x="9824" y="2901"/>
                    </a:cubicBezTo>
                    <a:cubicBezTo>
                      <a:pt x="10298" y="3040"/>
                      <a:pt x="10455" y="3040"/>
                      <a:pt x="10455" y="3178"/>
                    </a:cubicBezTo>
                    <a:cubicBezTo>
                      <a:pt x="10455" y="3316"/>
                      <a:pt x="10140" y="3454"/>
                      <a:pt x="9667" y="3592"/>
                    </a:cubicBezTo>
                    <a:cubicBezTo>
                      <a:pt x="9352" y="3730"/>
                      <a:pt x="7617" y="3869"/>
                      <a:pt x="6671" y="3961"/>
                    </a:cubicBezTo>
                    <a:cubicBezTo>
                      <a:pt x="5568" y="4099"/>
                      <a:pt x="4937" y="4237"/>
                      <a:pt x="4306" y="4606"/>
                    </a:cubicBezTo>
                    <a:cubicBezTo>
                      <a:pt x="3833" y="4928"/>
                      <a:pt x="3045" y="5388"/>
                      <a:pt x="1941" y="5665"/>
                    </a:cubicBezTo>
                    <a:cubicBezTo>
                      <a:pt x="995" y="5987"/>
                      <a:pt x="-266" y="6448"/>
                      <a:pt x="49" y="6908"/>
                    </a:cubicBezTo>
                    <a:cubicBezTo>
                      <a:pt x="522" y="7323"/>
                      <a:pt x="2572" y="7691"/>
                      <a:pt x="3833" y="7507"/>
                    </a:cubicBezTo>
                    <a:cubicBezTo>
                      <a:pt x="4937" y="7323"/>
                      <a:pt x="5410" y="7277"/>
                      <a:pt x="5410" y="7277"/>
                    </a:cubicBezTo>
                    <a:cubicBezTo>
                      <a:pt x="5410" y="7277"/>
                      <a:pt x="4622" y="8290"/>
                      <a:pt x="4306" y="9257"/>
                    </a:cubicBezTo>
                    <a:cubicBezTo>
                      <a:pt x="3991" y="10270"/>
                      <a:pt x="3045" y="11238"/>
                      <a:pt x="3518" y="11284"/>
                    </a:cubicBezTo>
                    <a:cubicBezTo>
                      <a:pt x="4149" y="11376"/>
                      <a:pt x="4937" y="11514"/>
                      <a:pt x="4937" y="11514"/>
                    </a:cubicBezTo>
                    <a:cubicBezTo>
                      <a:pt x="4937" y="11514"/>
                      <a:pt x="5095" y="12896"/>
                      <a:pt x="5883" y="14093"/>
                    </a:cubicBezTo>
                    <a:cubicBezTo>
                      <a:pt x="6671" y="15290"/>
                      <a:pt x="6987" y="15843"/>
                      <a:pt x="7144" y="16580"/>
                    </a:cubicBezTo>
                    <a:cubicBezTo>
                      <a:pt x="7302" y="17317"/>
                      <a:pt x="7460" y="17823"/>
                      <a:pt x="7302" y="18146"/>
                    </a:cubicBezTo>
                    <a:cubicBezTo>
                      <a:pt x="7144" y="18422"/>
                      <a:pt x="5725" y="19021"/>
                      <a:pt x="4779" y="19159"/>
                    </a:cubicBezTo>
                    <a:cubicBezTo>
                      <a:pt x="3991" y="19251"/>
                      <a:pt x="2572" y="19251"/>
                      <a:pt x="1941" y="19343"/>
                    </a:cubicBezTo>
                    <a:cubicBezTo>
                      <a:pt x="1311" y="19389"/>
                      <a:pt x="838" y="19620"/>
                      <a:pt x="2257" y="19712"/>
                    </a:cubicBezTo>
                    <a:cubicBezTo>
                      <a:pt x="3676" y="19758"/>
                      <a:pt x="6198" y="19666"/>
                      <a:pt x="6829" y="19574"/>
                    </a:cubicBezTo>
                    <a:cubicBezTo>
                      <a:pt x="7460" y="19527"/>
                      <a:pt x="8563" y="19389"/>
                      <a:pt x="8563" y="19389"/>
                    </a:cubicBezTo>
                    <a:cubicBezTo>
                      <a:pt x="8563" y="19389"/>
                      <a:pt x="8248" y="19620"/>
                      <a:pt x="9667" y="19620"/>
                    </a:cubicBezTo>
                    <a:cubicBezTo>
                      <a:pt x="11243" y="19620"/>
                      <a:pt x="11401" y="19574"/>
                      <a:pt x="11559" y="19297"/>
                    </a:cubicBezTo>
                    <a:cubicBezTo>
                      <a:pt x="11559" y="19021"/>
                      <a:pt x="11559" y="18652"/>
                      <a:pt x="11716" y="18468"/>
                    </a:cubicBezTo>
                    <a:cubicBezTo>
                      <a:pt x="12032" y="18284"/>
                      <a:pt x="10928" y="17777"/>
                      <a:pt x="11401" y="17501"/>
                    </a:cubicBezTo>
                    <a:cubicBezTo>
                      <a:pt x="12032" y="17271"/>
                      <a:pt x="12505" y="16534"/>
                      <a:pt x="12032" y="16119"/>
                    </a:cubicBezTo>
                    <a:cubicBezTo>
                      <a:pt x="11559" y="15705"/>
                      <a:pt x="12189" y="15290"/>
                      <a:pt x="12032" y="15014"/>
                    </a:cubicBezTo>
                    <a:cubicBezTo>
                      <a:pt x="11874" y="14738"/>
                      <a:pt x="11716" y="14369"/>
                      <a:pt x="11716" y="13955"/>
                    </a:cubicBezTo>
                    <a:cubicBezTo>
                      <a:pt x="11716" y="13540"/>
                      <a:pt x="11716" y="13264"/>
                      <a:pt x="11716" y="13264"/>
                    </a:cubicBezTo>
                    <a:cubicBezTo>
                      <a:pt x="11716" y="13264"/>
                      <a:pt x="12662" y="14830"/>
                      <a:pt x="12978" y="15244"/>
                    </a:cubicBezTo>
                    <a:cubicBezTo>
                      <a:pt x="13293" y="15659"/>
                      <a:pt x="13766" y="17133"/>
                      <a:pt x="13766" y="17593"/>
                    </a:cubicBezTo>
                    <a:cubicBezTo>
                      <a:pt x="13766" y="18054"/>
                      <a:pt x="14870" y="18652"/>
                      <a:pt x="14870" y="19021"/>
                    </a:cubicBezTo>
                    <a:cubicBezTo>
                      <a:pt x="15027" y="19435"/>
                      <a:pt x="15027" y="19666"/>
                      <a:pt x="15343" y="19666"/>
                    </a:cubicBezTo>
                    <a:cubicBezTo>
                      <a:pt x="15816" y="19666"/>
                      <a:pt x="15027" y="20126"/>
                      <a:pt x="14712" y="20495"/>
                    </a:cubicBezTo>
                    <a:cubicBezTo>
                      <a:pt x="14554" y="20817"/>
                      <a:pt x="13608" y="21600"/>
                      <a:pt x="15185" y="21600"/>
                    </a:cubicBezTo>
                    <a:cubicBezTo>
                      <a:pt x="16919" y="21600"/>
                      <a:pt x="18654" y="21416"/>
                      <a:pt x="18654" y="20909"/>
                    </a:cubicBezTo>
                    <a:cubicBezTo>
                      <a:pt x="18811" y="20449"/>
                      <a:pt x="18496" y="19988"/>
                      <a:pt x="18969" y="19804"/>
                    </a:cubicBezTo>
                    <a:cubicBezTo>
                      <a:pt x="19442" y="19620"/>
                      <a:pt x="19442" y="19205"/>
                      <a:pt x="19442" y="18929"/>
                    </a:cubicBezTo>
                    <a:cubicBezTo>
                      <a:pt x="19284" y="18699"/>
                      <a:pt x="19600" y="18238"/>
                      <a:pt x="19442" y="17731"/>
                    </a:cubicBezTo>
                    <a:cubicBezTo>
                      <a:pt x="19127" y="17179"/>
                      <a:pt x="19127" y="16258"/>
                      <a:pt x="18811" y="15567"/>
                    </a:cubicBezTo>
                    <a:cubicBezTo>
                      <a:pt x="18338" y="14876"/>
                      <a:pt x="18181" y="13817"/>
                      <a:pt x="18023" y="12988"/>
                    </a:cubicBezTo>
                    <a:cubicBezTo>
                      <a:pt x="17708" y="12159"/>
                      <a:pt x="17550" y="11744"/>
                      <a:pt x="17865" y="11606"/>
                    </a:cubicBezTo>
                    <a:cubicBezTo>
                      <a:pt x="18181" y="11514"/>
                      <a:pt x="19757" y="11376"/>
                      <a:pt x="20230" y="11330"/>
                    </a:cubicBezTo>
                    <a:cubicBezTo>
                      <a:pt x="20703" y="11330"/>
                      <a:pt x="19757" y="10455"/>
                      <a:pt x="19284" y="9718"/>
                    </a:cubicBezTo>
                    <a:cubicBezTo>
                      <a:pt x="18969" y="9027"/>
                      <a:pt x="18496" y="8566"/>
                      <a:pt x="18181" y="8060"/>
                    </a:cubicBezTo>
                    <a:cubicBezTo>
                      <a:pt x="17708" y="7553"/>
                      <a:pt x="17708" y="7323"/>
                      <a:pt x="18496" y="6954"/>
                    </a:cubicBezTo>
                    <a:cubicBezTo>
                      <a:pt x="19127" y="6586"/>
                      <a:pt x="20073" y="6356"/>
                      <a:pt x="20388" y="5527"/>
                    </a:cubicBezTo>
                    <a:cubicBezTo>
                      <a:pt x="20861" y="4698"/>
                      <a:pt x="21334" y="4145"/>
                      <a:pt x="20546" y="3915"/>
                    </a:cubicBezTo>
                    <a:cubicBezTo>
                      <a:pt x="19757" y="3730"/>
                      <a:pt x="18338" y="3823"/>
                      <a:pt x="17235" y="3592"/>
                    </a:cubicBezTo>
                    <a:cubicBezTo>
                      <a:pt x="16131" y="3316"/>
                      <a:pt x="15973" y="3040"/>
                      <a:pt x="15500" y="2994"/>
                    </a:cubicBezTo>
                    <a:cubicBezTo>
                      <a:pt x="15027" y="2948"/>
                      <a:pt x="14870" y="2948"/>
                      <a:pt x="14870" y="2763"/>
                    </a:cubicBezTo>
                    <a:cubicBezTo>
                      <a:pt x="14870" y="2579"/>
                      <a:pt x="15027" y="2395"/>
                      <a:pt x="15027" y="2395"/>
                    </a:cubicBezTo>
                    <a:cubicBezTo>
                      <a:pt x="15027" y="2395"/>
                      <a:pt x="15816" y="2257"/>
                      <a:pt x="15973" y="2026"/>
                    </a:cubicBezTo>
                    <a:cubicBezTo>
                      <a:pt x="16131" y="1796"/>
                      <a:pt x="16289" y="1243"/>
                      <a:pt x="16131" y="875"/>
                    </a:cubicBezTo>
                    <a:cubicBezTo>
                      <a:pt x="15816" y="507"/>
                      <a:pt x="14712" y="0"/>
                      <a:pt x="12347" y="0"/>
                    </a:cubicBezTo>
                    <a:close/>
                    <a:moveTo>
                      <a:pt x="12347" y="0"/>
                    </a:moveTo>
                  </a:path>
                </a:pathLst>
              </a:custGeom>
              <a:solidFill>
                <a:srgbClr val="7BAD51"/>
              </a:solidFill>
              <a:ln>
                <a:noFill/>
              </a:ln>
              <a:extLst>
                <a:ext uri="{91240B29-F687-4F45-9708-019B960494DF}">
                  <a14:hiddenLine w="12700">
                    <a:solidFill>
                      <a:schemeClr val="tx1"/>
                    </a:solidFill>
                    <a:miter lim="800000"/>
                    <a:headEnd len="med" type="none" w="med"/>
                    <a:tailEnd len="med" type="none" w="med"/>
                  </a14:hiddenLine>
                </a:ext>
              </a:extLst>
            </p:spPr>
            <p:txBody>
              <a:bodyPr bIns="0" lIns="0" rIns="0" tIns="0"/>
              <a:lstStyle/>
              <a:p>
                <a:endParaRPr altLang="en-US" lang="zh-CN" sz="1450">
                  <a:solidFill>
                    <a:prstClr val="black"/>
                  </a:solidFill>
                </a:endParaRPr>
              </a:p>
            </p:txBody>
          </p:sp>
          <p:sp>
            <p:nvSpPr>
              <p:cNvPr id="15" name="AutoShape 12"/>
              <p:cNvSpPr/>
              <p:nvPr/>
            </p:nvSpPr>
            <p:spPr bwMode="auto">
              <a:xfrm>
                <a:off x="460" y="446"/>
                <a:ext cx="246" cy="188"/>
              </a:xfrm>
              <a:custGeom>
                <a:gdLst>
                  <a:gd fmla="*/ 0 w 21600" name="T0"/>
                  <a:gd fmla="*/ 1 h 21600" name="T1"/>
                  <a:gd fmla="*/ 0 w 21600" name="T2"/>
                  <a:gd fmla="*/ 1 h 21600" name="T3"/>
                  <a:gd fmla="*/ 0 w 21600" name="T4"/>
                  <a:gd fmla="*/ 2 h 21600" name="T5"/>
                  <a:gd fmla="*/ 1 w 21600" name="T6"/>
                  <a:gd fmla="*/ 1 h 21600" name="T7"/>
                  <a:gd fmla="*/ 1 w 21600" name="T8"/>
                  <a:gd fmla="*/ 1 h 21600" name="T9"/>
                  <a:gd fmla="*/ 1 w 21600" name="T10"/>
                  <a:gd fmla="*/ 2 h 21600" name="T11"/>
                  <a:gd fmla="*/ 3 w 21600" name="T12"/>
                  <a:gd fmla="*/ 0 h 21600" name="T13"/>
                  <a:gd fmla="*/ 3 w 21600" name="T14"/>
                  <a:gd fmla="*/ 0 h 21600" name="T15"/>
                  <a:gd fmla="*/ 1 w 21600" name="T16"/>
                  <a:gd fmla="*/ 1 h 21600" name="T17"/>
                  <a:gd fmla="*/ 0 w 21600" name="T18"/>
                  <a:gd fmla="*/ 1 h 21600" name="T19"/>
                  <a:gd fmla="*/ 0 w 21600" name="T20"/>
                  <a:gd fmla="*/ 1 h 21600"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21600" w="21600">
                    <a:moveTo>
                      <a:pt x="1271" y="9969"/>
                    </a:moveTo>
                    <a:cubicBezTo>
                      <a:pt x="635" y="10800"/>
                      <a:pt x="635" y="11631"/>
                      <a:pt x="0" y="12462"/>
                    </a:cubicBezTo>
                    <a:cubicBezTo>
                      <a:pt x="635" y="15785"/>
                      <a:pt x="635" y="19108"/>
                      <a:pt x="635" y="21600"/>
                    </a:cubicBezTo>
                    <a:cubicBezTo>
                      <a:pt x="4447" y="19108"/>
                      <a:pt x="2541" y="13292"/>
                      <a:pt x="5082" y="12462"/>
                    </a:cubicBezTo>
                    <a:cubicBezTo>
                      <a:pt x="8259" y="12462"/>
                      <a:pt x="8259" y="14123"/>
                      <a:pt x="8894" y="16615"/>
                    </a:cubicBezTo>
                    <a:cubicBezTo>
                      <a:pt x="9529" y="18277"/>
                      <a:pt x="9529" y="20769"/>
                      <a:pt x="9529" y="20769"/>
                    </a:cubicBezTo>
                    <a:cubicBezTo>
                      <a:pt x="9529" y="20769"/>
                      <a:pt x="19059" y="7477"/>
                      <a:pt x="21600" y="3323"/>
                    </a:cubicBezTo>
                    <a:cubicBezTo>
                      <a:pt x="20329" y="2492"/>
                      <a:pt x="19694" y="1662"/>
                      <a:pt x="19694" y="0"/>
                    </a:cubicBezTo>
                    <a:cubicBezTo>
                      <a:pt x="16518" y="4154"/>
                      <a:pt x="9529" y="11631"/>
                      <a:pt x="5718" y="11631"/>
                    </a:cubicBezTo>
                    <a:cubicBezTo>
                      <a:pt x="3812" y="11631"/>
                      <a:pt x="2541" y="10800"/>
                      <a:pt x="1271" y="9969"/>
                    </a:cubicBezTo>
                    <a:close/>
                    <a:moveTo>
                      <a:pt x="1271" y="9969"/>
                    </a:moveTo>
                  </a:path>
                </a:pathLst>
              </a:custGeom>
              <a:solidFill>
                <a:srgbClr val="F1F1F1"/>
              </a:solidFill>
              <a:ln>
                <a:noFill/>
              </a:ln>
              <a:extLst>
                <a:ext uri="{91240B29-F687-4F45-9708-019B960494DF}">
                  <a14:hiddenLine w="12700">
                    <a:solidFill>
                      <a:schemeClr val="tx1"/>
                    </a:solidFill>
                    <a:miter lim="800000"/>
                    <a:headEnd len="med" type="none" w="med"/>
                    <a:tailEnd len="med" type="none" w="med"/>
                  </a14:hiddenLine>
                </a:ext>
              </a:extLst>
            </p:spPr>
            <p:txBody>
              <a:bodyPr bIns="0" lIns="0" rIns="0" tIns="0"/>
              <a:lstStyle/>
              <a:p>
                <a:endParaRPr altLang="en-US" lang="zh-CN" sz="1450">
                  <a:solidFill>
                    <a:prstClr val="black"/>
                  </a:solidFill>
                </a:endParaRPr>
              </a:p>
            </p:txBody>
          </p:sp>
          <p:sp>
            <p:nvSpPr>
              <p:cNvPr id="16" name="AutoShape 13"/>
              <p:cNvSpPr/>
              <p:nvPr/>
            </p:nvSpPr>
            <p:spPr bwMode="auto">
              <a:xfrm>
                <a:off x="343" y="958"/>
                <a:ext cx="102" cy="145"/>
              </a:xfrm>
              <a:custGeom>
                <a:gdLst>
                  <a:gd fmla="*/ 0 w 20000" name="T0"/>
                  <a:gd fmla="*/ 0 h 21600" name="T1"/>
                  <a:gd fmla="*/ 1 w 20000" name="T2"/>
                  <a:gd fmla="*/ 0 h 21600" name="T3"/>
                  <a:gd fmla="*/ 0 w 20000" name="T4"/>
                  <a:gd fmla="*/ 1 h 21600" name="T5"/>
                  <a:gd fmla="*/ 0 w 20000" name="T6"/>
                  <a:gd fmla="*/ 1 h 21600" name="T7"/>
                  <a:gd fmla="*/ 0 w 20000" name="T8"/>
                  <a:gd fmla="*/ 1 h 21600" name="T9"/>
                  <a:gd fmla="*/ 0 w 20000" name="T10"/>
                  <a:gd fmla="*/ 0 h 21600" name="T11"/>
                  <a:gd fmla="*/ 0 w 20000" name="T12"/>
                  <a:gd fmla="*/ 0 h 21600" name="T13"/>
                  <a:gd fmla="*/ 0 w 20000" name="T14"/>
                  <a:gd fmla="*/ 0 h 21600"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21600" w="20000">
                    <a:moveTo>
                      <a:pt x="8480" y="1080"/>
                    </a:moveTo>
                    <a:cubicBezTo>
                      <a:pt x="20000" y="0"/>
                      <a:pt x="20000" y="0"/>
                      <a:pt x="20000" y="0"/>
                    </a:cubicBezTo>
                    <a:cubicBezTo>
                      <a:pt x="20000" y="0"/>
                      <a:pt x="9920" y="5400"/>
                      <a:pt x="9920" y="11880"/>
                    </a:cubicBezTo>
                    <a:cubicBezTo>
                      <a:pt x="9920" y="17280"/>
                      <a:pt x="9920" y="19440"/>
                      <a:pt x="9920" y="19440"/>
                    </a:cubicBezTo>
                    <a:cubicBezTo>
                      <a:pt x="1280" y="21600"/>
                      <a:pt x="1280" y="21600"/>
                      <a:pt x="1280" y="21600"/>
                    </a:cubicBezTo>
                    <a:cubicBezTo>
                      <a:pt x="1280" y="21600"/>
                      <a:pt x="-1600" y="15120"/>
                      <a:pt x="1280" y="9720"/>
                    </a:cubicBezTo>
                    <a:cubicBezTo>
                      <a:pt x="4160" y="4320"/>
                      <a:pt x="7040" y="2160"/>
                      <a:pt x="8480" y="1080"/>
                    </a:cubicBezTo>
                    <a:close/>
                    <a:moveTo>
                      <a:pt x="8480" y="1080"/>
                    </a:moveTo>
                  </a:path>
                </a:pathLst>
              </a:custGeom>
              <a:solidFill>
                <a:srgbClr val="F1F1F1"/>
              </a:solidFill>
              <a:ln>
                <a:noFill/>
              </a:ln>
              <a:extLst>
                <a:ext uri="{91240B29-F687-4F45-9708-019B960494DF}">
                  <a14:hiddenLine w="12700">
                    <a:solidFill>
                      <a:schemeClr val="tx1"/>
                    </a:solidFill>
                    <a:miter lim="800000"/>
                    <a:headEnd len="med" type="none" w="med"/>
                    <a:tailEnd len="med" type="none" w="med"/>
                  </a14:hiddenLine>
                </a:ext>
              </a:extLst>
            </p:spPr>
            <p:txBody>
              <a:bodyPr bIns="0" lIns="0" rIns="0" tIns="0"/>
              <a:lstStyle/>
              <a:p>
                <a:endParaRPr altLang="en-US" lang="zh-CN" sz="1450">
                  <a:solidFill>
                    <a:prstClr val="black"/>
                  </a:solidFill>
                </a:endParaRPr>
              </a:p>
            </p:txBody>
          </p:sp>
          <p:sp>
            <p:nvSpPr>
              <p:cNvPr id="17" name="AutoShape 14"/>
              <p:cNvSpPr/>
              <p:nvPr/>
            </p:nvSpPr>
            <p:spPr bwMode="auto">
              <a:xfrm>
                <a:off x="344" y="1306"/>
                <a:ext cx="43" cy="126"/>
              </a:xfrm>
              <a:custGeom>
                <a:gdLst>
                  <a:gd fmla="*/ 0 w 21600" name="T0"/>
                  <a:gd fmla="*/ 0 h 21600" name="T1"/>
                  <a:gd fmla="*/ 0 w 21600" name="T2"/>
                  <a:gd fmla="*/ 1 h 21600" name="T3"/>
                  <a:gd fmla="*/ 0 w 21600" name="T4"/>
                  <a:gd fmla="*/ 1 h 21600" name="T5"/>
                  <a:gd fmla="*/ 0 w 21600" name="T6"/>
                  <a:gd fmla="*/ 1 h 21600" name="T7"/>
                  <a:gd fmla="*/ 0 w 21600" name="T8"/>
                  <a:gd fmla="*/ 0 h 21600" name="T9"/>
                  <a:gd fmla="*/ 0 w 21600" name="T10"/>
                  <a:gd fmla="*/ 0 h 21600"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21600" w="21600">
                    <a:moveTo>
                      <a:pt x="14400" y="0"/>
                    </a:moveTo>
                    <a:cubicBezTo>
                      <a:pt x="14400" y="0"/>
                      <a:pt x="18000" y="11435"/>
                      <a:pt x="18000" y="16518"/>
                    </a:cubicBezTo>
                    <a:cubicBezTo>
                      <a:pt x="21600" y="20329"/>
                      <a:pt x="21600" y="21600"/>
                      <a:pt x="21600" y="21600"/>
                    </a:cubicBezTo>
                    <a:cubicBezTo>
                      <a:pt x="0" y="20329"/>
                      <a:pt x="0" y="20329"/>
                      <a:pt x="0" y="20329"/>
                    </a:cubicBezTo>
                    <a:cubicBezTo>
                      <a:pt x="0" y="20329"/>
                      <a:pt x="3600" y="10165"/>
                      <a:pt x="14400" y="0"/>
                    </a:cubicBezTo>
                    <a:close/>
                    <a:moveTo>
                      <a:pt x="14400" y="0"/>
                    </a:moveTo>
                  </a:path>
                </a:pathLst>
              </a:custGeom>
              <a:solidFill>
                <a:srgbClr val="F1F1F1"/>
              </a:solidFill>
              <a:ln>
                <a:noFill/>
              </a:ln>
              <a:extLst>
                <a:ext uri="{91240B29-F687-4F45-9708-019B960494DF}">
                  <a14:hiddenLine w="12700">
                    <a:solidFill>
                      <a:schemeClr val="tx1"/>
                    </a:solidFill>
                    <a:miter lim="800000"/>
                    <a:headEnd len="med" type="none" w="med"/>
                    <a:tailEnd len="med" type="none" w="med"/>
                  </a14:hiddenLine>
                </a:ext>
              </a:extLst>
            </p:spPr>
            <p:txBody>
              <a:bodyPr bIns="0" lIns="0" rIns="0" tIns="0"/>
              <a:lstStyle/>
              <a:p>
                <a:endParaRPr altLang="en-US" lang="zh-CN" sz="1450">
                  <a:solidFill>
                    <a:prstClr val="black"/>
                  </a:solidFill>
                </a:endParaRPr>
              </a:p>
            </p:txBody>
          </p:sp>
        </p:grpSp>
      </p:grpSp>
      <p:sp>
        <p:nvSpPr>
          <p:cNvPr id="18" name="Oval 82"/>
          <p:cNvSpPr>
            <a:spLocks noChangeAspect="1"/>
          </p:cNvSpPr>
          <p:nvPr/>
        </p:nvSpPr>
        <p:spPr>
          <a:xfrm>
            <a:off x="6969667" y="3888135"/>
            <a:ext cx="633853" cy="633853"/>
          </a:xfrm>
          <a:prstGeom prst="ellipse">
            <a:avLst/>
          </a:prstGeom>
          <a:solidFill>
            <a:srgbClr val="8CBF4A"/>
          </a:solidFill>
          <a:ln algn="ctr" cap="flat" cmpd="sng" w="57150">
            <a:noFill/>
            <a:prstDash val="solid"/>
          </a:ln>
          <a:effectLst/>
        </p:spPr>
        <p:txBody>
          <a:bodyPr anchor="ctr" anchorCtr="0" bIns="0" lIns="0" numCol="1" rIns="0" spcCol="1270" spcFirstLastPara="0" tIns="0" vert="horz" wrap="square">
            <a:noAutofit/>
          </a:bodyPr>
          <a:lstStyle/>
          <a:p>
            <a:pPr algn="ctr" defTabSz="1184910">
              <a:lnSpc>
                <a:spcPct val="90000"/>
              </a:lnSpc>
              <a:spcBef>
                <a:spcPct val="0"/>
              </a:spcBef>
              <a:spcAft>
                <a:spcPct val="35000"/>
              </a:spcAft>
            </a:pPr>
            <a:r>
              <a:rPr b="1" kern="0" lang="en-US" sz="2000">
                <a:solidFill>
                  <a:prstClr val="white"/>
                </a:solidFill>
              </a:rPr>
              <a:t>03</a:t>
            </a:r>
          </a:p>
        </p:txBody>
      </p:sp>
      <p:sp>
        <p:nvSpPr>
          <p:cNvPr id="19" name="Oval 83"/>
          <p:cNvSpPr>
            <a:spLocks noChangeAspect="1"/>
          </p:cNvSpPr>
          <p:nvPr/>
        </p:nvSpPr>
        <p:spPr>
          <a:xfrm>
            <a:off x="6969667" y="4789007"/>
            <a:ext cx="633853" cy="633853"/>
          </a:xfrm>
          <a:prstGeom prst="ellipse">
            <a:avLst/>
          </a:prstGeom>
          <a:solidFill>
            <a:srgbClr val="F69F95"/>
          </a:solidFill>
          <a:ln algn="ctr" cap="flat" cmpd="sng" w="57150">
            <a:noFill/>
            <a:prstDash val="solid"/>
          </a:ln>
          <a:effectLst/>
        </p:spPr>
        <p:txBody>
          <a:bodyPr anchor="ctr" anchorCtr="0" bIns="0" lIns="0" numCol="1" rIns="0" spcCol="1270" spcFirstLastPara="0" tIns="0" vert="horz" wrap="square">
            <a:noAutofit/>
          </a:bodyPr>
          <a:lstStyle/>
          <a:p>
            <a:pPr algn="ctr" defTabSz="1184910">
              <a:lnSpc>
                <a:spcPct val="90000"/>
              </a:lnSpc>
              <a:spcBef>
                <a:spcPct val="0"/>
              </a:spcBef>
              <a:spcAft>
                <a:spcPct val="35000"/>
              </a:spcAft>
            </a:pPr>
            <a:r>
              <a:rPr b="1" kern="0" lang="en-US" sz="2000">
                <a:solidFill>
                  <a:prstClr val="white"/>
                </a:solidFill>
              </a:rPr>
              <a:t>04</a:t>
            </a:r>
          </a:p>
        </p:txBody>
      </p:sp>
      <p:sp>
        <p:nvSpPr>
          <p:cNvPr id="20" name="Oval 84"/>
          <p:cNvSpPr>
            <a:spLocks noChangeAspect="1"/>
          </p:cNvSpPr>
          <p:nvPr/>
        </p:nvSpPr>
        <p:spPr>
          <a:xfrm>
            <a:off x="6969667" y="5689879"/>
            <a:ext cx="633853" cy="633853"/>
          </a:xfrm>
          <a:prstGeom prst="ellipse">
            <a:avLst/>
          </a:prstGeom>
          <a:solidFill>
            <a:srgbClr val="8CBF4A"/>
          </a:solidFill>
          <a:ln algn="ctr" cap="flat" cmpd="sng" w="57150">
            <a:noFill/>
            <a:prstDash val="solid"/>
          </a:ln>
          <a:effectLst/>
        </p:spPr>
        <p:txBody>
          <a:bodyPr anchor="ctr" anchorCtr="0" bIns="0" lIns="0" numCol="1" rIns="0" spcCol="1270" spcFirstLastPara="0" tIns="0" vert="horz" wrap="square">
            <a:noAutofit/>
          </a:bodyPr>
          <a:lstStyle/>
          <a:p>
            <a:pPr algn="ctr" defTabSz="1184910">
              <a:lnSpc>
                <a:spcPct val="90000"/>
              </a:lnSpc>
              <a:spcBef>
                <a:spcPct val="0"/>
              </a:spcBef>
              <a:spcAft>
                <a:spcPct val="35000"/>
              </a:spcAft>
            </a:pPr>
            <a:r>
              <a:rPr b="1" kern="0" lang="en-US" sz="2000">
                <a:solidFill>
                  <a:prstClr val="white"/>
                </a:solidFill>
              </a:rPr>
              <a:t>05</a:t>
            </a:r>
          </a:p>
        </p:txBody>
      </p:sp>
      <p:sp>
        <p:nvSpPr>
          <p:cNvPr id="21" name="Oval 85"/>
          <p:cNvSpPr>
            <a:spLocks noChangeAspect="1"/>
          </p:cNvSpPr>
          <p:nvPr/>
        </p:nvSpPr>
        <p:spPr>
          <a:xfrm>
            <a:off x="6969667" y="2086391"/>
            <a:ext cx="633853" cy="633853"/>
          </a:xfrm>
          <a:prstGeom prst="ellipse">
            <a:avLst/>
          </a:prstGeom>
          <a:solidFill>
            <a:srgbClr val="8CBF4A"/>
          </a:solidFill>
          <a:ln algn="ctr" cap="flat" cmpd="sng" w="57150">
            <a:noFill/>
            <a:prstDash val="solid"/>
          </a:ln>
          <a:effectLst/>
        </p:spPr>
        <p:txBody>
          <a:bodyPr anchor="ctr" anchorCtr="0" bIns="0" lIns="0" numCol="1" rIns="0" spcCol="1270" spcFirstLastPara="0" tIns="0" vert="horz" wrap="square">
            <a:noAutofit/>
          </a:bodyPr>
          <a:lstStyle/>
          <a:p>
            <a:pPr algn="ctr" defTabSz="1184910">
              <a:lnSpc>
                <a:spcPct val="90000"/>
              </a:lnSpc>
              <a:spcBef>
                <a:spcPct val="0"/>
              </a:spcBef>
              <a:spcAft>
                <a:spcPct val="35000"/>
              </a:spcAft>
            </a:pPr>
            <a:r>
              <a:rPr b="1" kern="0" lang="en-US">
                <a:solidFill>
                  <a:prstClr val="white"/>
                </a:solidFill>
              </a:rPr>
              <a:t>01</a:t>
            </a:r>
          </a:p>
        </p:txBody>
      </p:sp>
      <p:sp>
        <p:nvSpPr>
          <p:cNvPr id="22" name="Oval 86"/>
          <p:cNvSpPr>
            <a:spLocks noChangeAspect="1"/>
          </p:cNvSpPr>
          <p:nvPr/>
        </p:nvSpPr>
        <p:spPr>
          <a:xfrm>
            <a:off x="6969667" y="2987263"/>
            <a:ext cx="633853" cy="633853"/>
          </a:xfrm>
          <a:prstGeom prst="ellipse">
            <a:avLst/>
          </a:prstGeom>
          <a:solidFill>
            <a:srgbClr val="F69F95"/>
          </a:solidFill>
          <a:ln algn="ctr" cap="flat" cmpd="sng" w="57150">
            <a:noFill/>
            <a:prstDash val="solid"/>
          </a:ln>
          <a:effectLst/>
        </p:spPr>
        <p:txBody>
          <a:bodyPr anchor="ctr" anchorCtr="0" bIns="0" lIns="0" numCol="1" rIns="0" spcCol="1270" spcFirstLastPara="0" tIns="0" vert="horz" wrap="square">
            <a:noAutofit/>
          </a:bodyPr>
          <a:lstStyle/>
          <a:p>
            <a:pPr algn="ctr" defTabSz="1184910">
              <a:lnSpc>
                <a:spcPct val="90000"/>
              </a:lnSpc>
              <a:spcBef>
                <a:spcPct val="0"/>
              </a:spcBef>
              <a:spcAft>
                <a:spcPct val="35000"/>
              </a:spcAft>
            </a:pPr>
            <a:r>
              <a:rPr b="1" kern="0" lang="en-US" sz="2000">
                <a:solidFill>
                  <a:prstClr val="white"/>
                </a:solidFill>
              </a:rPr>
              <a:t>02</a:t>
            </a:r>
          </a:p>
        </p:txBody>
      </p:sp>
      <p:grpSp>
        <p:nvGrpSpPr>
          <p:cNvPr id="23" name="组合 22"/>
          <p:cNvGrpSpPr/>
          <p:nvPr/>
        </p:nvGrpSpPr>
        <p:grpSpPr>
          <a:xfrm>
            <a:off x="606449" y="4149511"/>
            <a:ext cx="1164806" cy="646331"/>
            <a:chOff x="819208" y="3881731"/>
            <a:chExt cx="1164806" cy="646331"/>
          </a:xfrm>
        </p:grpSpPr>
        <p:sp>
          <p:nvSpPr>
            <p:cNvPr id="24" name="AutoShape 7"/>
            <p:cNvSpPr/>
            <p:nvPr/>
          </p:nvSpPr>
          <p:spPr bwMode="auto">
            <a:xfrm>
              <a:off x="1436281" y="3967265"/>
              <a:ext cx="547733" cy="551431"/>
            </a:xfrm>
            <a:custGeom>
              <a:gdLst>
                <a:gd fmla="*/ 14 w 19679" name="T0"/>
                <a:gd fmla="*/ 2 h 19679" name="T1"/>
                <a:gd fmla="*/ 14 w 19679" name="T2"/>
                <a:gd fmla="*/ 14 h 19679" name="T3"/>
                <a:gd fmla="*/ 2 w 19679" name="T4"/>
                <a:gd fmla="*/ 14 h 19679" name="T5"/>
                <a:gd fmla="*/ 2 w 19679" name="T6"/>
                <a:gd fmla="*/ 2 h 19679" name="T7"/>
                <a:gd fmla="*/ 14 w 19679" name="T8"/>
                <a:gd fmla="*/ 2 h 19679" name="T9"/>
                <a:gd fmla="*/ 14 w 19679" name="T10"/>
                <a:gd fmla="*/ 2 h 19679"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rgbClr val="8CBF4A"/>
            </a:solidFill>
            <a:ln algn="ctr" cap="flat" cmpd="sng" w="57150">
              <a:noFill/>
              <a:prstDash val="solid"/>
            </a:ln>
            <a:effectLst/>
          </p:spPr>
          <p:txBody>
            <a:bodyPr anchor="ctr" anchorCtr="0" bIns="0" lIns="0" numCol="1" rIns="0" spcCol="1270" spcFirstLastPara="0" tIns="0" vert="horz" wrap="square">
              <a:noAutofit/>
            </a:bodyPr>
            <a:lstStyle/>
            <a:p>
              <a:pPr algn="ctr" defTabSz="1184910">
                <a:lnSpc>
                  <a:spcPct val="90000"/>
                </a:lnSpc>
                <a:spcBef>
                  <a:spcPct val="0"/>
                </a:spcBef>
                <a:spcAft>
                  <a:spcPct val="35000"/>
                </a:spcAft>
              </a:pPr>
              <a:endParaRPr altLang="en-US" b="1" kern="0" lang="zh-CN" sz="3200">
                <a:gradFill>
                  <a:gsLst>
                    <a:gs pos="0">
                      <a:srgbClr val="3F5096"/>
                    </a:gs>
                    <a:gs pos="100000">
                      <a:srgbClr val="3F5096"/>
                    </a:gs>
                  </a:gsLst>
                  <a:lin ang="5400000" scaled="1"/>
                </a:gradFill>
                <a:latin charset="-122" panose="02010601030101010101" pitchFamily="2" typeface="方正中等线简体"/>
                <a:ea charset="-122" panose="02010601030101010101" pitchFamily="2" typeface="方正中等线简体"/>
                <a:cs charset="0" panose="020b0604020202020204" pitchFamily="34" typeface="Arial"/>
              </a:endParaRPr>
            </a:p>
          </p:txBody>
        </p:sp>
        <p:sp>
          <p:nvSpPr>
            <p:cNvPr id="25" name="AutoShape 15"/>
            <p:cNvSpPr/>
            <p:nvPr/>
          </p:nvSpPr>
          <p:spPr bwMode="auto">
            <a:xfrm>
              <a:off x="1560548" y="4088637"/>
              <a:ext cx="297286" cy="297219"/>
            </a:xfrm>
            <a:custGeom>
              <a:gdLst>
                <a:gd fmla="*/ 4 w 21600" name="T0"/>
                <a:gd fmla="*/ 2 h 21600" name="T1"/>
                <a:gd fmla="*/ 4 w 21600" name="T2"/>
                <a:gd fmla="*/ 2 h 21600" name="T3"/>
                <a:gd fmla="*/ 4 w 21600" name="T4"/>
                <a:gd fmla="*/ 3 h 21600" name="T5"/>
                <a:gd fmla="*/ 4 w 21600" name="T6"/>
                <a:gd fmla="*/ 3 h 21600" name="T7"/>
                <a:gd fmla="*/ 4 w 21600" name="T8"/>
                <a:gd fmla="*/ 3 h 21600" name="T9"/>
                <a:gd fmla="*/ 4 w 21600" name="T10"/>
                <a:gd fmla="*/ 3 h 21600" name="T11"/>
                <a:gd fmla="*/ 4 w 21600" name="T12"/>
                <a:gd fmla="*/ 4 h 21600" name="T13"/>
                <a:gd fmla="*/ 4 w 21600" name="T14"/>
                <a:gd fmla="*/ 4 h 21600" name="T15"/>
                <a:gd fmla="*/ 3 w 21600" name="T16"/>
                <a:gd fmla="*/ 4 h 21600" name="T17"/>
                <a:gd fmla="*/ 3 w 21600" name="T18"/>
                <a:gd fmla="*/ 4 h 21600" name="T19"/>
                <a:gd fmla="*/ 3 w 21600" name="T20"/>
                <a:gd fmla="*/ 4 h 21600" name="T21"/>
                <a:gd fmla="*/ 3 w 21600" name="T22"/>
                <a:gd fmla="*/ 4 h 21600" name="T23"/>
                <a:gd fmla="*/ 3 w 21600" name="T24"/>
                <a:gd fmla="*/ 4 h 21600" name="T25"/>
                <a:gd fmla="*/ 2 w 21600" name="T26"/>
                <a:gd fmla="*/ 4 h 21600" name="T27"/>
                <a:gd fmla="*/ 2 w 21600" name="T28"/>
                <a:gd fmla="*/ 4 h 21600" name="T29"/>
                <a:gd fmla="*/ 1 w 21600" name="T30"/>
                <a:gd fmla="*/ 4 h 21600" name="T31"/>
                <a:gd fmla="*/ 1 w 21600" name="T32"/>
                <a:gd fmla="*/ 4 h 21600" name="T33"/>
                <a:gd fmla="*/ 1 w 21600" name="T34"/>
                <a:gd fmla="*/ 4 h 21600" name="T35"/>
                <a:gd fmla="*/ 1 w 21600" name="T36"/>
                <a:gd fmla="*/ 4 h 21600" name="T37"/>
                <a:gd fmla="*/ 0 w 21600" name="T38"/>
                <a:gd fmla="*/ 3 h 21600" name="T39"/>
                <a:gd fmla="*/ 1 w 21600" name="T40"/>
                <a:gd fmla="*/ 3 h 21600" name="T41"/>
                <a:gd fmla="*/ 1 w 21600" name="T42"/>
                <a:gd fmla="*/ 3 h 21600" name="T43"/>
                <a:gd fmla="*/ 0 w 21600" name="T44"/>
                <a:gd fmla="*/ 3 h 21600" name="T45"/>
                <a:gd fmla="*/ 0 w 21600" name="T46"/>
                <a:gd fmla="*/ 2 h 21600" name="T47"/>
                <a:gd fmla="*/ 0 w 21600" name="T48"/>
                <a:gd fmla="*/ 2 h 21600" name="T49"/>
                <a:gd fmla="*/ 1 w 21600" name="T50"/>
                <a:gd fmla="*/ 2 h 21600" name="T51"/>
                <a:gd fmla="*/ 0 w 21600" name="T52"/>
                <a:gd fmla="*/ 1 h 21600" name="T53"/>
                <a:gd fmla="*/ 0 w 21600" name="T54"/>
                <a:gd fmla="*/ 1 h 21600" name="T55"/>
                <a:gd fmla="*/ 1 w 21600" name="T56"/>
                <a:gd fmla="*/ 0 h 21600" name="T57"/>
                <a:gd fmla="*/ 1 w 21600" name="T58"/>
                <a:gd fmla="*/ 0 h 21600" name="T59"/>
                <a:gd fmla="*/ 1 w 21600" name="T60"/>
                <a:gd fmla="*/ 1 h 21600" name="T61"/>
                <a:gd fmla="*/ 2 w 21600" name="T62"/>
                <a:gd fmla="*/ 1 h 21600" name="T63"/>
                <a:gd fmla="*/ 2 w 21600" name="T64"/>
                <a:gd fmla="*/ 0 h 21600" name="T65"/>
                <a:gd fmla="*/ 2 w 21600" name="T66"/>
                <a:gd fmla="*/ 0 h 21600" name="T67"/>
                <a:gd fmla="*/ 3 w 21600" name="T68"/>
                <a:gd fmla="*/ 0 h 21600" name="T69"/>
                <a:gd fmla="*/ 3 w 21600" name="T70"/>
                <a:gd fmla="*/ 0 h 21600" name="T71"/>
                <a:gd fmla="*/ 3 w 21600" name="T72"/>
                <a:gd fmla="*/ 1 h 21600" name="T73"/>
                <a:gd fmla="*/ 3 w 21600" name="T74"/>
                <a:gd fmla="*/ 1 h 21600" name="T75"/>
                <a:gd fmla="*/ 3 w 21600" name="T76"/>
                <a:gd fmla="*/ 0 h 21600" name="T77"/>
                <a:gd fmla="*/ 4 w 21600" name="T78"/>
                <a:gd fmla="*/ 0 h 21600" name="T79"/>
                <a:gd fmla="*/ 4 w 21600" name="T80"/>
                <a:gd fmla="*/ 1 h 21600" name="T81"/>
                <a:gd fmla="*/ 4 w 21600" name="T82"/>
                <a:gd fmla="*/ 1 h 21600" name="T83"/>
                <a:gd fmla="*/ 4 w 21600" name="T84"/>
                <a:gd fmla="*/ 1 h 21600" name="T85"/>
                <a:gd fmla="*/ 2 w 21600" name="T86"/>
                <a:gd fmla="*/ 3 h 21600" name="T87"/>
                <a:gd fmla="*/ 3 w 21600" name="T88"/>
                <a:gd fmla="*/ 3 h 21600" name="T89"/>
                <a:gd fmla="*/ 3 w 21600" name="T90"/>
                <a:gd fmla="*/ 2 h 21600" name="T91"/>
                <a:gd fmla="*/ 3 w 21600" name="T92"/>
                <a:gd fmla="*/ 2 h 21600" name="T93"/>
                <a:gd fmla="*/ 2 w 21600" name="T94"/>
                <a:gd fmla="*/ 2 h 21600" name="T95"/>
                <a:gd fmla="*/ 2 w 21600" name="T96"/>
                <a:gd fmla="*/ 2 h 21600" name="T97"/>
                <a:gd fmla="*/ 2 w 21600" name="T98"/>
                <a:gd fmla="*/ 2 h 21600" name="T99"/>
                <a:gd fmla="*/ 2 w 21600" name="T100"/>
                <a:gd fmla="*/ 3 h 21600" name="T101"/>
                <a:gd fmla="*/ 2 w 21600" name="T102"/>
                <a:gd fmla="*/ 3 h 21600"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b="b" l="0" r="r" t="0"/>
              <a:pathLst>
                <a:path h="21600" w="21600">
                  <a:moveTo>
                    <a:pt x="17909" y="6867"/>
                  </a:moveTo>
                  <a:cubicBezTo>
                    <a:pt x="18210" y="7364"/>
                    <a:pt x="18439" y="7917"/>
                    <a:pt x="18600" y="8530"/>
                  </a:cubicBezTo>
                  <a:cubicBezTo>
                    <a:pt x="19045" y="8620"/>
                    <a:pt x="19513" y="8680"/>
                    <a:pt x="20005" y="8705"/>
                  </a:cubicBezTo>
                  <a:cubicBezTo>
                    <a:pt x="20498" y="8733"/>
                    <a:pt x="20957" y="8821"/>
                    <a:pt x="21382" y="8976"/>
                  </a:cubicBezTo>
                  <a:cubicBezTo>
                    <a:pt x="21526" y="9013"/>
                    <a:pt x="21600" y="9092"/>
                    <a:pt x="21600" y="9219"/>
                  </a:cubicBezTo>
                  <a:lnTo>
                    <a:pt x="21600" y="12410"/>
                  </a:lnTo>
                  <a:cubicBezTo>
                    <a:pt x="21600" y="12517"/>
                    <a:pt x="21464" y="12613"/>
                    <a:pt x="21198" y="12697"/>
                  </a:cubicBezTo>
                  <a:cubicBezTo>
                    <a:pt x="20932" y="12788"/>
                    <a:pt x="20623" y="12853"/>
                    <a:pt x="20269" y="12909"/>
                  </a:cubicBezTo>
                  <a:cubicBezTo>
                    <a:pt x="19918" y="12963"/>
                    <a:pt x="19575" y="13003"/>
                    <a:pt x="19241" y="13031"/>
                  </a:cubicBezTo>
                  <a:cubicBezTo>
                    <a:pt x="18904" y="13056"/>
                    <a:pt x="18683" y="13079"/>
                    <a:pt x="18575" y="13098"/>
                  </a:cubicBezTo>
                  <a:cubicBezTo>
                    <a:pt x="18448" y="13612"/>
                    <a:pt x="18238" y="14137"/>
                    <a:pt x="17938" y="14680"/>
                  </a:cubicBezTo>
                  <a:cubicBezTo>
                    <a:pt x="18433" y="15417"/>
                    <a:pt x="18983" y="16125"/>
                    <a:pt x="19578" y="16803"/>
                  </a:cubicBezTo>
                  <a:lnTo>
                    <a:pt x="19660" y="17006"/>
                  </a:lnTo>
                  <a:cubicBezTo>
                    <a:pt x="19660" y="17077"/>
                    <a:pt x="19535" y="17252"/>
                    <a:pt x="19286" y="17523"/>
                  </a:cubicBezTo>
                  <a:cubicBezTo>
                    <a:pt x="19037" y="17800"/>
                    <a:pt x="18756" y="18096"/>
                    <a:pt x="18439" y="18412"/>
                  </a:cubicBezTo>
                  <a:cubicBezTo>
                    <a:pt x="18122" y="18726"/>
                    <a:pt x="17822" y="19008"/>
                    <a:pt x="17538" y="19257"/>
                  </a:cubicBezTo>
                  <a:cubicBezTo>
                    <a:pt x="17252" y="19505"/>
                    <a:pt x="17068" y="19626"/>
                    <a:pt x="16989" y="19626"/>
                  </a:cubicBezTo>
                  <a:cubicBezTo>
                    <a:pt x="16969" y="19626"/>
                    <a:pt x="16850" y="19542"/>
                    <a:pt x="16629" y="19378"/>
                  </a:cubicBezTo>
                  <a:cubicBezTo>
                    <a:pt x="16408" y="19211"/>
                    <a:pt x="16165" y="19025"/>
                    <a:pt x="15896" y="18822"/>
                  </a:cubicBezTo>
                  <a:cubicBezTo>
                    <a:pt x="15629" y="18621"/>
                    <a:pt x="15377" y="18426"/>
                    <a:pt x="15136" y="18240"/>
                  </a:cubicBezTo>
                  <a:cubicBezTo>
                    <a:pt x="14899" y="18056"/>
                    <a:pt x="14746" y="17946"/>
                    <a:pt x="14683" y="17910"/>
                  </a:cubicBezTo>
                  <a:cubicBezTo>
                    <a:pt x="14420" y="18054"/>
                    <a:pt x="14156" y="18178"/>
                    <a:pt x="13890" y="18282"/>
                  </a:cubicBezTo>
                  <a:cubicBezTo>
                    <a:pt x="13624" y="18384"/>
                    <a:pt x="13355" y="18472"/>
                    <a:pt x="13083" y="18545"/>
                  </a:cubicBezTo>
                  <a:cubicBezTo>
                    <a:pt x="13066" y="18655"/>
                    <a:pt x="13040" y="18875"/>
                    <a:pt x="13009" y="19214"/>
                  </a:cubicBezTo>
                  <a:cubicBezTo>
                    <a:pt x="12978" y="19553"/>
                    <a:pt x="12933" y="19895"/>
                    <a:pt x="12879" y="20242"/>
                  </a:cubicBezTo>
                  <a:cubicBezTo>
                    <a:pt x="12825" y="20589"/>
                    <a:pt x="12763" y="20903"/>
                    <a:pt x="12692" y="21179"/>
                  </a:cubicBezTo>
                  <a:cubicBezTo>
                    <a:pt x="12618" y="21462"/>
                    <a:pt x="12522" y="21600"/>
                    <a:pt x="12406" y="21600"/>
                  </a:cubicBezTo>
                  <a:lnTo>
                    <a:pt x="9191" y="21600"/>
                  </a:lnTo>
                  <a:cubicBezTo>
                    <a:pt x="9064" y="21600"/>
                    <a:pt x="8979" y="21521"/>
                    <a:pt x="8933" y="21371"/>
                  </a:cubicBezTo>
                  <a:cubicBezTo>
                    <a:pt x="8806" y="20928"/>
                    <a:pt x="8721" y="20462"/>
                    <a:pt x="8679" y="19979"/>
                  </a:cubicBezTo>
                  <a:cubicBezTo>
                    <a:pt x="8630" y="19494"/>
                    <a:pt x="8582" y="19031"/>
                    <a:pt x="8528" y="18585"/>
                  </a:cubicBezTo>
                  <a:cubicBezTo>
                    <a:pt x="7976" y="18424"/>
                    <a:pt x="7446" y="18198"/>
                    <a:pt x="6942" y="17910"/>
                  </a:cubicBezTo>
                  <a:cubicBezTo>
                    <a:pt x="6568" y="18192"/>
                    <a:pt x="6203" y="18460"/>
                    <a:pt x="5843" y="18726"/>
                  </a:cubicBezTo>
                  <a:cubicBezTo>
                    <a:pt x="5481" y="18994"/>
                    <a:pt x="5124" y="19276"/>
                    <a:pt x="4773" y="19573"/>
                  </a:cubicBezTo>
                  <a:lnTo>
                    <a:pt x="4608" y="19626"/>
                  </a:lnTo>
                  <a:cubicBezTo>
                    <a:pt x="4555" y="19626"/>
                    <a:pt x="4387" y="19505"/>
                    <a:pt x="4107" y="19256"/>
                  </a:cubicBezTo>
                  <a:cubicBezTo>
                    <a:pt x="3827" y="19008"/>
                    <a:pt x="3535" y="18726"/>
                    <a:pt x="3232" y="18412"/>
                  </a:cubicBezTo>
                  <a:cubicBezTo>
                    <a:pt x="2929" y="18096"/>
                    <a:pt x="2654" y="17800"/>
                    <a:pt x="2405" y="17523"/>
                  </a:cubicBezTo>
                  <a:cubicBezTo>
                    <a:pt x="2155" y="17252"/>
                    <a:pt x="2031" y="17077"/>
                    <a:pt x="2031" y="17006"/>
                  </a:cubicBezTo>
                  <a:cubicBezTo>
                    <a:pt x="2031" y="16986"/>
                    <a:pt x="2104" y="16868"/>
                    <a:pt x="2249" y="16648"/>
                  </a:cubicBezTo>
                  <a:cubicBezTo>
                    <a:pt x="2393" y="16427"/>
                    <a:pt x="2563" y="16184"/>
                    <a:pt x="2759" y="15925"/>
                  </a:cubicBezTo>
                  <a:cubicBezTo>
                    <a:pt x="2951" y="15662"/>
                    <a:pt x="3141" y="15411"/>
                    <a:pt x="3328" y="15174"/>
                  </a:cubicBezTo>
                  <a:cubicBezTo>
                    <a:pt x="3512" y="14934"/>
                    <a:pt x="3631" y="14778"/>
                    <a:pt x="3688" y="14705"/>
                  </a:cubicBezTo>
                  <a:cubicBezTo>
                    <a:pt x="3388" y="14211"/>
                    <a:pt x="3158" y="13658"/>
                    <a:pt x="2997" y="13045"/>
                  </a:cubicBezTo>
                  <a:cubicBezTo>
                    <a:pt x="2535" y="12952"/>
                    <a:pt x="2062" y="12898"/>
                    <a:pt x="1578" y="12870"/>
                  </a:cubicBezTo>
                  <a:cubicBezTo>
                    <a:pt x="1093" y="12841"/>
                    <a:pt x="640" y="12751"/>
                    <a:pt x="215" y="12599"/>
                  </a:cubicBezTo>
                  <a:cubicBezTo>
                    <a:pt x="71" y="12562"/>
                    <a:pt x="0" y="12480"/>
                    <a:pt x="0" y="12353"/>
                  </a:cubicBezTo>
                  <a:lnTo>
                    <a:pt x="0" y="9162"/>
                  </a:lnTo>
                  <a:cubicBezTo>
                    <a:pt x="0" y="9055"/>
                    <a:pt x="136" y="8959"/>
                    <a:pt x="414" y="8874"/>
                  </a:cubicBezTo>
                  <a:cubicBezTo>
                    <a:pt x="688" y="8790"/>
                    <a:pt x="997" y="8716"/>
                    <a:pt x="1340" y="8666"/>
                  </a:cubicBezTo>
                  <a:cubicBezTo>
                    <a:pt x="1685" y="8612"/>
                    <a:pt x="2020" y="8570"/>
                    <a:pt x="2345" y="8544"/>
                  </a:cubicBezTo>
                  <a:cubicBezTo>
                    <a:pt x="2668" y="8516"/>
                    <a:pt x="2886" y="8493"/>
                    <a:pt x="2997" y="8473"/>
                  </a:cubicBezTo>
                  <a:cubicBezTo>
                    <a:pt x="3158" y="7926"/>
                    <a:pt x="3379" y="7398"/>
                    <a:pt x="3659" y="6895"/>
                  </a:cubicBezTo>
                  <a:cubicBezTo>
                    <a:pt x="3161" y="6155"/>
                    <a:pt x="2620" y="5447"/>
                    <a:pt x="2031" y="4772"/>
                  </a:cubicBezTo>
                  <a:lnTo>
                    <a:pt x="1937" y="4571"/>
                  </a:lnTo>
                  <a:cubicBezTo>
                    <a:pt x="1937" y="4498"/>
                    <a:pt x="2065" y="4323"/>
                    <a:pt x="2317" y="4049"/>
                  </a:cubicBezTo>
                  <a:cubicBezTo>
                    <a:pt x="2569" y="3775"/>
                    <a:pt x="2852" y="3479"/>
                    <a:pt x="3164" y="3162"/>
                  </a:cubicBezTo>
                  <a:cubicBezTo>
                    <a:pt x="3478" y="2849"/>
                    <a:pt x="3778" y="2569"/>
                    <a:pt x="4067" y="2321"/>
                  </a:cubicBezTo>
                  <a:cubicBezTo>
                    <a:pt x="4356" y="2073"/>
                    <a:pt x="4538" y="1945"/>
                    <a:pt x="4608" y="1945"/>
                  </a:cubicBezTo>
                  <a:cubicBezTo>
                    <a:pt x="4625" y="1945"/>
                    <a:pt x="4747" y="2030"/>
                    <a:pt x="4968" y="2197"/>
                  </a:cubicBezTo>
                  <a:cubicBezTo>
                    <a:pt x="5189" y="2363"/>
                    <a:pt x="5435" y="2550"/>
                    <a:pt x="5707" y="2750"/>
                  </a:cubicBezTo>
                  <a:cubicBezTo>
                    <a:pt x="5976" y="2953"/>
                    <a:pt x="6234" y="3148"/>
                    <a:pt x="6472" y="3332"/>
                  </a:cubicBezTo>
                  <a:cubicBezTo>
                    <a:pt x="6713" y="3515"/>
                    <a:pt x="6860" y="3628"/>
                    <a:pt x="6914" y="3662"/>
                  </a:cubicBezTo>
                  <a:cubicBezTo>
                    <a:pt x="7175" y="3518"/>
                    <a:pt x="7441" y="3399"/>
                    <a:pt x="7707" y="3303"/>
                  </a:cubicBezTo>
                  <a:cubicBezTo>
                    <a:pt x="7973" y="3210"/>
                    <a:pt x="8248" y="3120"/>
                    <a:pt x="8528" y="3030"/>
                  </a:cubicBezTo>
                  <a:cubicBezTo>
                    <a:pt x="8528" y="2922"/>
                    <a:pt x="8540" y="2699"/>
                    <a:pt x="8568" y="2363"/>
                  </a:cubicBezTo>
                  <a:cubicBezTo>
                    <a:pt x="8596" y="2033"/>
                    <a:pt x="8636" y="1694"/>
                    <a:pt x="8690" y="1352"/>
                  </a:cubicBezTo>
                  <a:cubicBezTo>
                    <a:pt x="8744" y="1011"/>
                    <a:pt x="8814" y="697"/>
                    <a:pt x="8899" y="418"/>
                  </a:cubicBezTo>
                  <a:cubicBezTo>
                    <a:pt x="8984" y="141"/>
                    <a:pt x="9084" y="0"/>
                    <a:pt x="9191" y="0"/>
                  </a:cubicBezTo>
                  <a:lnTo>
                    <a:pt x="12406" y="0"/>
                  </a:lnTo>
                  <a:cubicBezTo>
                    <a:pt x="12531" y="0"/>
                    <a:pt x="12618" y="68"/>
                    <a:pt x="12664" y="203"/>
                  </a:cubicBezTo>
                  <a:cubicBezTo>
                    <a:pt x="12771" y="644"/>
                    <a:pt x="12848" y="1107"/>
                    <a:pt x="12893" y="1595"/>
                  </a:cubicBezTo>
                  <a:cubicBezTo>
                    <a:pt x="12938" y="2084"/>
                    <a:pt x="13001" y="2561"/>
                    <a:pt x="13083" y="3030"/>
                  </a:cubicBezTo>
                  <a:cubicBezTo>
                    <a:pt x="13363" y="3100"/>
                    <a:pt x="13632" y="3185"/>
                    <a:pt x="13890" y="3284"/>
                  </a:cubicBezTo>
                  <a:cubicBezTo>
                    <a:pt x="14148" y="3385"/>
                    <a:pt x="14403" y="3512"/>
                    <a:pt x="14655" y="3662"/>
                  </a:cubicBezTo>
                  <a:cubicBezTo>
                    <a:pt x="14729" y="3611"/>
                    <a:pt x="14882" y="3490"/>
                    <a:pt x="15117" y="3303"/>
                  </a:cubicBezTo>
                  <a:cubicBezTo>
                    <a:pt x="15352" y="3120"/>
                    <a:pt x="15604" y="2925"/>
                    <a:pt x="15870" y="2722"/>
                  </a:cubicBezTo>
                  <a:cubicBezTo>
                    <a:pt x="16136" y="2521"/>
                    <a:pt x="16377" y="2341"/>
                    <a:pt x="16589" y="2183"/>
                  </a:cubicBezTo>
                  <a:cubicBezTo>
                    <a:pt x="16802" y="2024"/>
                    <a:pt x="16935" y="1945"/>
                    <a:pt x="16989" y="1945"/>
                  </a:cubicBezTo>
                  <a:cubicBezTo>
                    <a:pt x="17043" y="1945"/>
                    <a:pt x="17210" y="2072"/>
                    <a:pt x="17490" y="2321"/>
                  </a:cubicBezTo>
                  <a:cubicBezTo>
                    <a:pt x="17771" y="2569"/>
                    <a:pt x="18065" y="2849"/>
                    <a:pt x="18371" y="3162"/>
                  </a:cubicBezTo>
                  <a:cubicBezTo>
                    <a:pt x="18680" y="3479"/>
                    <a:pt x="18957" y="3775"/>
                    <a:pt x="19207" y="4049"/>
                  </a:cubicBezTo>
                  <a:cubicBezTo>
                    <a:pt x="19453" y="4323"/>
                    <a:pt x="19578" y="4498"/>
                    <a:pt x="19578" y="4571"/>
                  </a:cubicBezTo>
                  <a:cubicBezTo>
                    <a:pt x="19578" y="4605"/>
                    <a:pt x="19498" y="4735"/>
                    <a:pt x="19343" y="4955"/>
                  </a:cubicBezTo>
                  <a:cubicBezTo>
                    <a:pt x="19184" y="5175"/>
                    <a:pt x="19008" y="5416"/>
                    <a:pt x="18813" y="5678"/>
                  </a:cubicBezTo>
                  <a:cubicBezTo>
                    <a:pt x="18617" y="5938"/>
                    <a:pt x="18428" y="6189"/>
                    <a:pt x="18241" y="6429"/>
                  </a:cubicBezTo>
                  <a:cubicBezTo>
                    <a:pt x="18057" y="6667"/>
                    <a:pt x="17946" y="6813"/>
                    <a:pt x="17909" y="6867"/>
                  </a:cubicBezTo>
                  <a:moveTo>
                    <a:pt x="10806" y="14044"/>
                  </a:moveTo>
                  <a:cubicBezTo>
                    <a:pt x="11248" y="14044"/>
                    <a:pt x="11670" y="13957"/>
                    <a:pt x="12066" y="13779"/>
                  </a:cubicBezTo>
                  <a:cubicBezTo>
                    <a:pt x="12463" y="13607"/>
                    <a:pt x="12805" y="13370"/>
                    <a:pt x="13091" y="13070"/>
                  </a:cubicBezTo>
                  <a:cubicBezTo>
                    <a:pt x="13375" y="12774"/>
                    <a:pt x="13604" y="12430"/>
                    <a:pt x="13783" y="12031"/>
                  </a:cubicBezTo>
                  <a:cubicBezTo>
                    <a:pt x="13958" y="11633"/>
                    <a:pt x="14046" y="11215"/>
                    <a:pt x="14046" y="10775"/>
                  </a:cubicBezTo>
                  <a:cubicBezTo>
                    <a:pt x="14046" y="10334"/>
                    <a:pt x="13958" y="9919"/>
                    <a:pt x="13783" y="9530"/>
                  </a:cubicBezTo>
                  <a:cubicBezTo>
                    <a:pt x="13604" y="9143"/>
                    <a:pt x="13375" y="8801"/>
                    <a:pt x="13091" y="8502"/>
                  </a:cubicBezTo>
                  <a:cubicBezTo>
                    <a:pt x="12805" y="8206"/>
                    <a:pt x="12463" y="7974"/>
                    <a:pt x="12066" y="7808"/>
                  </a:cubicBezTo>
                  <a:cubicBezTo>
                    <a:pt x="11670" y="7641"/>
                    <a:pt x="11248" y="7556"/>
                    <a:pt x="10806" y="7556"/>
                  </a:cubicBezTo>
                  <a:cubicBezTo>
                    <a:pt x="10361" y="7556"/>
                    <a:pt x="9939" y="7641"/>
                    <a:pt x="9537" y="7808"/>
                  </a:cubicBezTo>
                  <a:cubicBezTo>
                    <a:pt x="9135" y="7974"/>
                    <a:pt x="8786" y="8206"/>
                    <a:pt x="8494" y="8502"/>
                  </a:cubicBezTo>
                  <a:cubicBezTo>
                    <a:pt x="8200" y="8801"/>
                    <a:pt x="7970" y="9143"/>
                    <a:pt x="7800" y="9530"/>
                  </a:cubicBezTo>
                  <a:cubicBezTo>
                    <a:pt x="7633" y="9919"/>
                    <a:pt x="7551" y="10334"/>
                    <a:pt x="7551" y="10775"/>
                  </a:cubicBezTo>
                  <a:cubicBezTo>
                    <a:pt x="7551" y="11215"/>
                    <a:pt x="7633" y="11633"/>
                    <a:pt x="7800" y="12031"/>
                  </a:cubicBezTo>
                  <a:cubicBezTo>
                    <a:pt x="7970" y="12430"/>
                    <a:pt x="8200" y="12774"/>
                    <a:pt x="8494" y="13070"/>
                  </a:cubicBezTo>
                  <a:cubicBezTo>
                    <a:pt x="8786" y="13370"/>
                    <a:pt x="9135" y="13607"/>
                    <a:pt x="9537" y="13779"/>
                  </a:cubicBezTo>
                  <a:cubicBezTo>
                    <a:pt x="9939" y="13957"/>
                    <a:pt x="10361" y="14044"/>
                    <a:pt x="10806" y="14044"/>
                  </a:cubicBezTo>
                </a:path>
              </a:pathLst>
            </a:custGeom>
            <a:solidFill>
              <a:schemeClr val="bg1"/>
            </a:solidFill>
            <a:ln>
              <a:noFill/>
            </a:ln>
          </p:spPr>
          <p:txBody>
            <a:bodyPr bIns="0" lIns="0" rIns="0" tIns="0"/>
            <a:lstStyle/>
            <a:p>
              <a:endParaRPr altLang="en-US" lang="zh-CN" sz="2400">
                <a:gradFill>
                  <a:gsLst>
                    <a:gs pos="0">
                      <a:srgbClr val="3F5096"/>
                    </a:gs>
                    <a:gs pos="100000">
                      <a:srgbClr val="3F5096"/>
                    </a:gs>
                  </a:gsLst>
                  <a:lin ang="5400000" scaled="1"/>
                </a:gradFill>
                <a:latin charset="-122" panose="02010601030101010101" pitchFamily="2" typeface="方正中等线简体"/>
                <a:ea charset="-122" panose="02010601030101010101" pitchFamily="2" typeface="方正中等线简体"/>
              </a:endParaRPr>
            </a:p>
          </p:txBody>
        </p:sp>
        <p:sp>
          <p:nvSpPr>
            <p:cNvPr id="26" name="文本框 25"/>
            <p:cNvSpPr txBox="1"/>
            <p:nvPr/>
          </p:nvSpPr>
          <p:spPr>
            <a:xfrm>
              <a:off x="819208" y="3881732"/>
              <a:ext cx="640080" cy="640080"/>
            </a:xfrm>
            <a:prstGeom prst="rect">
              <a:avLst/>
            </a:prstGeom>
            <a:noFill/>
          </p:spPr>
          <p:txBody>
            <a:bodyPr rtlCol="0" wrap="none">
              <a:spAutoFit/>
            </a:bodyPr>
            <a:lstStyle/>
            <a:p>
              <a:r>
                <a:rPr altLang="zh-CN" lang="en-US" sz="3600">
                  <a:solidFill>
                    <a:srgbClr val="8CBF4A"/>
                  </a:solidFill>
                  <a:latin charset="-122" panose="02010601030101010101" pitchFamily="2" typeface="方正中等线简体"/>
                  <a:ea charset="-122" panose="02010601030101010101" pitchFamily="2" typeface="方正中等线简体"/>
                </a:rPr>
                <a:t>01</a:t>
              </a:r>
            </a:p>
          </p:txBody>
        </p:sp>
      </p:grpSp>
      <p:grpSp>
        <p:nvGrpSpPr>
          <p:cNvPr id="27" name="组合 26"/>
          <p:cNvGrpSpPr/>
          <p:nvPr/>
        </p:nvGrpSpPr>
        <p:grpSpPr>
          <a:xfrm>
            <a:off x="946423" y="2925751"/>
            <a:ext cx="1211973" cy="646331"/>
            <a:chOff x="1159182" y="2657971"/>
            <a:chExt cx="1211973" cy="646331"/>
          </a:xfrm>
        </p:grpSpPr>
        <p:sp>
          <p:nvSpPr>
            <p:cNvPr id="28" name="AutoShape 9"/>
            <p:cNvSpPr/>
            <p:nvPr/>
          </p:nvSpPr>
          <p:spPr bwMode="auto">
            <a:xfrm>
              <a:off x="1823422" y="2731563"/>
              <a:ext cx="547733" cy="550475"/>
            </a:xfrm>
            <a:custGeom>
              <a:gdLst>
                <a:gd fmla="*/ 14 w 19679" name="T0"/>
                <a:gd fmla="*/ 2 h 19679" name="T1"/>
                <a:gd fmla="*/ 14 w 19679" name="T2"/>
                <a:gd fmla="*/ 14 h 19679" name="T3"/>
                <a:gd fmla="*/ 2 w 19679" name="T4"/>
                <a:gd fmla="*/ 14 h 19679" name="T5"/>
                <a:gd fmla="*/ 2 w 19679" name="T6"/>
                <a:gd fmla="*/ 2 h 19679" name="T7"/>
                <a:gd fmla="*/ 14 w 19679" name="T8"/>
                <a:gd fmla="*/ 2 h 19679" name="T9"/>
                <a:gd fmla="*/ 14 w 19679" name="T10"/>
                <a:gd fmla="*/ 2 h 19679"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rgbClr val="F69F95"/>
            </a:solidFill>
            <a:ln algn="ctr" cap="flat" cmpd="sng" w="57150">
              <a:noFill/>
              <a:prstDash val="solid"/>
            </a:ln>
            <a:effectLst/>
          </p:spPr>
          <p:txBody>
            <a:bodyPr anchor="ctr" anchorCtr="0" bIns="0" lIns="0" numCol="1" rIns="0" spcCol="1270" spcFirstLastPara="0" tIns="0" vert="horz" wrap="square">
              <a:noAutofit/>
            </a:bodyPr>
            <a:lstStyle/>
            <a:p>
              <a:pPr algn="ctr" defTabSz="1184910">
                <a:lnSpc>
                  <a:spcPct val="90000"/>
                </a:lnSpc>
                <a:spcBef>
                  <a:spcPct val="0"/>
                </a:spcBef>
                <a:spcAft>
                  <a:spcPct val="35000"/>
                </a:spcAft>
              </a:pPr>
              <a:endParaRPr altLang="en-US" b="1" kern="0" lang="zh-CN" sz="3600">
                <a:gradFill>
                  <a:gsLst>
                    <a:gs pos="0">
                      <a:srgbClr val="3F5096"/>
                    </a:gs>
                    <a:gs pos="100000">
                      <a:srgbClr val="3F5096"/>
                    </a:gs>
                  </a:gsLst>
                  <a:lin ang="5400000" scaled="1"/>
                </a:gradFill>
                <a:latin charset="-122" panose="02010601030101010101" pitchFamily="2" typeface="方正中等线简体"/>
                <a:ea charset="-122" panose="02010601030101010101" pitchFamily="2" typeface="方正中等线简体"/>
                <a:cs charset="0" panose="020b0604020202020204" pitchFamily="34" typeface="Arial"/>
              </a:endParaRPr>
            </a:p>
          </p:txBody>
        </p:sp>
        <p:sp>
          <p:nvSpPr>
            <p:cNvPr id="29" name="AutoShape 16"/>
            <p:cNvSpPr/>
            <p:nvPr/>
          </p:nvSpPr>
          <p:spPr bwMode="auto">
            <a:xfrm>
              <a:off x="1954381" y="2836688"/>
              <a:ext cx="297286" cy="298174"/>
            </a:xfrm>
            <a:custGeom>
              <a:gdLst>
                <a:gd fmla="*/ 4 w 21376" name="T0"/>
                <a:gd fmla="*/ 4 h 21600" name="T1"/>
                <a:gd fmla="*/ 4 w 21376" name="T2"/>
                <a:gd fmla="*/ 4 h 21600" name="T3"/>
                <a:gd fmla="*/ 4 w 21376" name="T4"/>
                <a:gd fmla="*/ 4 h 21600" name="T5"/>
                <a:gd fmla="*/ 4 w 21376" name="T6"/>
                <a:gd fmla="*/ 5 h 21600" name="T7"/>
                <a:gd fmla="*/ 0 w 21376" name="T8"/>
                <a:gd fmla="*/ 5 h 21600" name="T9"/>
                <a:gd fmla="*/ 0 w 21376" name="T10"/>
                <a:gd fmla="*/ 4 h 21600" name="T11"/>
                <a:gd fmla="*/ 0 w 21376" name="T12"/>
                <a:gd fmla="*/ 4 h 21600" name="T13"/>
                <a:gd fmla="*/ 0 w 21376" name="T14"/>
                <a:gd fmla="*/ 4 h 21600" name="T15"/>
                <a:gd fmla="*/ 2 w 21376" name="T16"/>
                <a:gd fmla="*/ 2 h 21600" name="T17"/>
                <a:gd fmla="*/ 2 w 21376" name="T18"/>
                <a:gd fmla="*/ 0 h 21600" name="T19"/>
                <a:gd fmla="*/ 1 w 21376" name="T20"/>
                <a:gd fmla="*/ 0 h 21600" name="T21"/>
                <a:gd fmla="*/ 1 w 21376" name="T22"/>
                <a:gd fmla="*/ 0 h 21600" name="T23"/>
                <a:gd fmla="*/ 1 w 21376" name="T24"/>
                <a:gd fmla="*/ 0 h 21600" name="T25"/>
                <a:gd fmla="*/ 1 w 21376" name="T26"/>
                <a:gd fmla="*/ 0 h 21600" name="T27"/>
                <a:gd fmla="*/ 1 w 21376" name="T28"/>
                <a:gd fmla="*/ 0 h 21600" name="T29"/>
                <a:gd fmla="*/ 3 w 21376" name="T30"/>
                <a:gd fmla="*/ 0 h 21600" name="T31"/>
                <a:gd fmla="*/ 3 w 21376" name="T32"/>
                <a:gd fmla="*/ 0 h 21600" name="T33"/>
                <a:gd fmla="*/ 3 w 21376" name="T34"/>
                <a:gd fmla="*/ 0 h 21600" name="T35"/>
                <a:gd fmla="*/ 3 w 21376" name="T36"/>
                <a:gd fmla="*/ 0 h 21600" name="T37"/>
                <a:gd fmla="*/ 3 w 21376" name="T38"/>
                <a:gd fmla="*/ 0 h 21600" name="T39"/>
                <a:gd fmla="*/ 3 w 21376" name="T40"/>
                <a:gd fmla="*/ 0 h 21600" name="T41"/>
                <a:gd fmla="*/ 3 w 21376" name="T42"/>
                <a:gd fmla="*/ 2 h 21600" name="T43"/>
                <a:gd fmla="*/ 4 w 21376" name="T44"/>
                <a:gd fmla="*/ 4 h 21600" name="T45"/>
                <a:gd fmla="*/ 1 w 21376" name="T46"/>
                <a:gd fmla="*/ 3 h 21600" name="T47"/>
                <a:gd fmla="*/ 3 w 21376" name="T48"/>
                <a:gd fmla="*/ 3 h 21600" name="T49"/>
                <a:gd fmla="*/ 2 w 21376" name="T50"/>
                <a:gd fmla="*/ 2 h 21600" name="T51"/>
                <a:gd fmla="*/ 2 w 21376" name="T52"/>
                <a:gd fmla="*/ 0 h 21600" name="T53"/>
                <a:gd fmla="*/ 2 w 21376" name="T54"/>
                <a:gd fmla="*/ 0 h 21600" name="T55"/>
                <a:gd fmla="*/ 2 w 21376" name="T56"/>
                <a:gd fmla="*/ 2 h 21600" name="T57"/>
                <a:gd fmla="*/ 1 w 21376" name="T58"/>
                <a:gd fmla="*/ 3 h 21600" name="T59"/>
                <a:gd fmla="*/ 1 w 21376" name="T60"/>
                <a:gd fmla="*/ 3 h 21600"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b="b" l="0" r="r" t="0"/>
              <a:pathLst>
                <a:path h="21600" w="21376">
                  <a:moveTo>
                    <a:pt x="21036" y="18604"/>
                  </a:moveTo>
                  <a:cubicBezTo>
                    <a:pt x="21454" y="19262"/>
                    <a:pt x="21486" y="19923"/>
                    <a:pt x="21135" y="20587"/>
                  </a:cubicBezTo>
                  <a:cubicBezTo>
                    <a:pt x="20970" y="20916"/>
                    <a:pt x="20732" y="21168"/>
                    <a:pt x="20427" y="21339"/>
                  </a:cubicBezTo>
                  <a:cubicBezTo>
                    <a:pt x="20123" y="21515"/>
                    <a:pt x="19798" y="21600"/>
                    <a:pt x="19455" y="21600"/>
                  </a:cubicBezTo>
                  <a:lnTo>
                    <a:pt x="1928" y="21600"/>
                  </a:lnTo>
                  <a:cubicBezTo>
                    <a:pt x="1586" y="21600"/>
                    <a:pt x="1264" y="21515"/>
                    <a:pt x="965" y="21339"/>
                  </a:cubicBezTo>
                  <a:cubicBezTo>
                    <a:pt x="663" y="21168"/>
                    <a:pt x="426" y="20916"/>
                    <a:pt x="249" y="20587"/>
                  </a:cubicBezTo>
                  <a:cubicBezTo>
                    <a:pt x="-114" y="19914"/>
                    <a:pt x="-79" y="19250"/>
                    <a:pt x="344" y="18604"/>
                  </a:cubicBezTo>
                  <a:lnTo>
                    <a:pt x="7510" y="7314"/>
                  </a:lnTo>
                  <a:lnTo>
                    <a:pt x="7510" y="2168"/>
                  </a:lnTo>
                  <a:lnTo>
                    <a:pt x="6428" y="2168"/>
                  </a:lnTo>
                  <a:cubicBezTo>
                    <a:pt x="6123" y="2168"/>
                    <a:pt x="5871" y="2062"/>
                    <a:pt x="5670" y="1850"/>
                  </a:cubicBezTo>
                  <a:cubicBezTo>
                    <a:pt x="5473" y="1639"/>
                    <a:pt x="5372" y="1380"/>
                    <a:pt x="5372" y="1072"/>
                  </a:cubicBezTo>
                  <a:cubicBezTo>
                    <a:pt x="5372" y="778"/>
                    <a:pt x="5473" y="529"/>
                    <a:pt x="5670" y="320"/>
                  </a:cubicBezTo>
                  <a:cubicBezTo>
                    <a:pt x="5871" y="109"/>
                    <a:pt x="6123" y="0"/>
                    <a:pt x="6428" y="0"/>
                  </a:cubicBezTo>
                  <a:lnTo>
                    <a:pt x="14953" y="0"/>
                  </a:lnTo>
                  <a:cubicBezTo>
                    <a:pt x="15261" y="0"/>
                    <a:pt x="15516" y="109"/>
                    <a:pt x="15725" y="320"/>
                  </a:cubicBezTo>
                  <a:cubicBezTo>
                    <a:pt x="15934" y="529"/>
                    <a:pt x="16038" y="778"/>
                    <a:pt x="16038" y="1072"/>
                  </a:cubicBezTo>
                  <a:cubicBezTo>
                    <a:pt x="16038" y="1380"/>
                    <a:pt x="15934" y="1639"/>
                    <a:pt x="15725" y="1850"/>
                  </a:cubicBezTo>
                  <a:cubicBezTo>
                    <a:pt x="15516" y="2062"/>
                    <a:pt x="15261" y="2168"/>
                    <a:pt x="14953" y="2168"/>
                  </a:cubicBezTo>
                  <a:lnTo>
                    <a:pt x="13900" y="2168"/>
                  </a:lnTo>
                  <a:lnTo>
                    <a:pt x="13900" y="7340"/>
                  </a:lnTo>
                  <a:lnTo>
                    <a:pt x="21036" y="18604"/>
                  </a:lnTo>
                  <a:close/>
                  <a:moveTo>
                    <a:pt x="5261" y="14865"/>
                  </a:moveTo>
                  <a:lnTo>
                    <a:pt x="16122" y="14865"/>
                  </a:lnTo>
                  <a:lnTo>
                    <a:pt x="11774" y="7974"/>
                  </a:lnTo>
                  <a:lnTo>
                    <a:pt x="11774" y="2168"/>
                  </a:lnTo>
                  <a:lnTo>
                    <a:pt x="9636" y="2168"/>
                  </a:lnTo>
                  <a:lnTo>
                    <a:pt x="9636" y="7948"/>
                  </a:lnTo>
                  <a:lnTo>
                    <a:pt x="5261" y="14865"/>
                  </a:lnTo>
                  <a:close/>
                  <a:moveTo>
                    <a:pt x="5261" y="14865"/>
                  </a:moveTo>
                </a:path>
              </a:pathLst>
            </a:custGeom>
            <a:solidFill>
              <a:schemeClr val="bg1"/>
            </a:solidFill>
            <a:ln>
              <a:noFill/>
            </a:ln>
          </p:spPr>
          <p:txBody>
            <a:bodyPr bIns="0" lIns="0" rIns="0" tIns="0"/>
            <a:lstStyle/>
            <a:p>
              <a:endParaRPr altLang="en-US" lang="zh-CN" sz="2400">
                <a:gradFill>
                  <a:gsLst>
                    <a:gs pos="0">
                      <a:srgbClr val="3F5096"/>
                    </a:gs>
                    <a:gs pos="100000">
                      <a:srgbClr val="3F5096"/>
                    </a:gs>
                  </a:gsLst>
                  <a:lin ang="5400000" scaled="1"/>
                </a:gradFill>
                <a:latin charset="-122" panose="02010601030101010101" pitchFamily="2" typeface="方正中等线简体"/>
                <a:ea charset="-122" panose="02010601030101010101" pitchFamily="2" typeface="方正中等线简体"/>
              </a:endParaRPr>
            </a:p>
          </p:txBody>
        </p:sp>
        <p:sp>
          <p:nvSpPr>
            <p:cNvPr id="30" name="文本框 29"/>
            <p:cNvSpPr txBox="1"/>
            <p:nvPr/>
          </p:nvSpPr>
          <p:spPr>
            <a:xfrm>
              <a:off x="1159182" y="2657971"/>
              <a:ext cx="640080" cy="640080"/>
            </a:xfrm>
            <a:prstGeom prst="rect">
              <a:avLst/>
            </a:prstGeom>
            <a:noFill/>
          </p:spPr>
          <p:txBody>
            <a:bodyPr rtlCol="0" wrap="none">
              <a:spAutoFit/>
            </a:bodyPr>
            <a:lstStyle/>
            <a:p>
              <a:r>
                <a:rPr altLang="zh-CN" lang="en-US" sz="3600">
                  <a:solidFill>
                    <a:srgbClr val="F69F95"/>
                  </a:solidFill>
                  <a:latin charset="-122" panose="02010601030101010101" pitchFamily="2" typeface="方正中等线简体"/>
                  <a:ea charset="-122" panose="02010601030101010101" pitchFamily="2" typeface="方正中等线简体"/>
                </a:rPr>
                <a:t>02</a:t>
              </a:r>
            </a:p>
          </p:txBody>
        </p:sp>
      </p:grpSp>
      <p:grpSp>
        <p:nvGrpSpPr>
          <p:cNvPr id="31" name="组合 30"/>
          <p:cNvGrpSpPr/>
          <p:nvPr/>
        </p:nvGrpSpPr>
        <p:grpSpPr>
          <a:xfrm>
            <a:off x="4889411" y="4204558"/>
            <a:ext cx="1275462" cy="646331"/>
            <a:chOff x="5102170" y="3936778"/>
            <a:chExt cx="1275462" cy="646331"/>
          </a:xfrm>
        </p:grpSpPr>
        <p:sp>
          <p:nvSpPr>
            <p:cNvPr id="32" name="AutoShape 8"/>
            <p:cNvSpPr/>
            <p:nvPr/>
          </p:nvSpPr>
          <p:spPr bwMode="auto">
            <a:xfrm>
              <a:off x="5102170" y="3967265"/>
              <a:ext cx="547733" cy="551431"/>
            </a:xfrm>
            <a:custGeom>
              <a:gdLst>
                <a:gd fmla="*/ 14 w 19679" name="T0"/>
                <a:gd fmla="*/ 2 h 19679" name="T1"/>
                <a:gd fmla="*/ 14 w 19679" name="T2"/>
                <a:gd fmla="*/ 14 h 19679" name="T3"/>
                <a:gd fmla="*/ 2 w 19679" name="T4"/>
                <a:gd fmla="*/ 14 h 19679" name="T5"/>
                <a:gd fmla="*/ 2 w 19679" name="T6"/>
                <a:gd fmla="*/ 2 h 19679" name="T7"/>
                <a:gd fmla="*/ 14 w 19679" name="T8"/>
                <a:gd fmla="*/ 2 h 19679" name="T9"/>
                <a:gd fmla="*/ 14 w 19679" name="T10"/>
                <a:gd fmla="*/ 2 h 19679"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rgbClr val="8CBF4A"/>
            </a:solidFill>
            <a:ln algn="ctr" cap="flat" cmpd="sng" w="57150">
              <a:noFill/>
              <a:prstDash val="solid"/>
            </a:ln>
            <a:effectLst/>
          </p:spPr>
          <p:txBody>
            <a:bodyPr anchor="ctr" anchorCtr="0" bIns="0" lIns="0" numCol="1" rIns="0" spcCol="1270" spcFirstLastPara="0" tIns="0" vert="horz" wrap="square">
              <a:noAutofit/>
            </a:bodyPr>
            <a:lstStyle/>
            <a:p>
              <a:pPr algn="ctr" defTabSz="1184910">
                <a:lnSpc>
                  <a:spcPct val="90000"/>
                </a:lnSpc>
                <a:spcBef>
                  <a:spcPct val="0"/>
                </a:spcBef>
                <a:spcAft>
                  <a:spcPct val="35000"/>
                </a:spcAft>
              </a:pPr>
              <a:endParaRPr altLang="en-US" b="1" kern="0" lang="zh-CN" sz="3600">
                <a:gradFill>
                  <a:gsLst>
                    <a:gs pos="0">
                      <a:srgbClr val="3F5096"/>
                    </a:gs>
                    <a:gs pos="100000">
                      <a:srgbClr val="3F5096"/>
                    </a:gs>
                  </a:gsLst>
                  <a:lin ang="5400000" scaled="1"/>
                </a:gradFill>
                <a:latin charset="-122" panose="02010601030101010101" pitchFamily="2" typeface="方正中等线简体"/>
                <a:ea charset="-122" panose="02010601030101010101" pitchFamily="2" typeface="方正中等线简体"/>
                <a:cs charset="0" panose="020b0604020202020204" pitchFamily="34" typeface="Arial"/>
              </a:endParaRPr>
            </a:p>
          </p:txBody>
        </p:sp>
        <p:sp>
          <p:nvSpPr>
            <p:cNvPr id="33" name="AutoShape 19"/>
            <p:cNvSpPr/>
            <p:nvPr/>
          </p:nvSpPr>
          <p:spPr bwMode="auto">
            <a:xfrm>
              <a:off x="5215923" y="4076214"/>
              <a:ext cx="297286" cy="297219"/>
            </a:xfrm>
            <a:custGeom>
              <a:gdLst>
                <a:gd fmla="*/ 4 w 21600" name="T0"/>
                <a:gd fmla="*/ 3 h 21600" name="T1"/>
                <a:gd fmla="*/ 4 w 21600" name="T2"/>
                <a:gd fmla="*/ 3 h 21600" name="T3"/>
                <a:gd fmla="*/ 4 w 21600" name="T4"/>
                <a:gd fmla="*/ 4 h 21600" name="T5"/>
                <a:gd fmla="*/ 3 w 21600" name="T6"/>
                <a:gd fmla="*/ 4 h 21600" name="T7"/>
                <a:gd fmla="*/ 3 w 21600" name="T8"/>
                <a:gd fmla="*/ 4 h 21600" name="T9"/>
                <a:gd fmla="*/ 2 w 21600" name="T10"/>
                <a:gd fmla="*/ 4 h 21600" name="T11"/>
                <a:gd fmla="*/ 0 w 21600" name="T12"/>
                <a:gd fmla="*/ 4 h 21600" name="T13"/>
                <a:gd fmla="*/ 0 w 21600" name="T14"/>
                <a:gd fmla="*/ 4 h 21600" name="T15"/>
                <a:gd fmla="*/ 0 w 21600" name="T16"/>
                <a:gd fmla="*/ 2 h 21600" name="T17"/>
                <a:gd fmla="*/ 1 w 21600" name="T18"/>
                <a:gd fmla="*/ 2 h 21600" name="T19"/>
                <a:gd fmla="*/ 2 w 21600" name="T20"/>
                <a:gd fmla="*/ 2 h 21600" name="T21"/>
                <a:gd fmla="*/ 2 w 21600" name="T22"/>
                <a:gd fmla="*/ 1 h 21600" name="T23"/>
                <a:gd fmla="*/ 2 w 21600" name="T24"/>
                <a:gd fmla="*/ 1 h 21600" name="T25"/>
                <a:gd fmla="*/ 2 w 21600" name="T26"/>
                <a:gd fmla="*/ 1 h 21600" name="T27"/>
                <a:gd fmla="*/ 2 w 21600" name="T28"/>
                <a:gd fmla="*/ 0 h 21600" name="T29"/>
                <a:gd fmla="*/ 3 w 21600" name="T30"/>
                <a:gd fmla="*/ 0 h 21600" name="T31"/>
                <a:gd fmla="*/ 3 w 21600" name="T32"/>
                <a:gd fmla="*/ 0 h 21600" name="T33"/>
                <a:gd fmla="*/ 3 w 21600" name="T34"/>
                <a:gd fmla="*/ 1 h 21600" name="T35"/>
                <a:gd fmla="*/ 3 w 21600" name="T36"/>
                <a:gd fmla="*/ 1 h 21600" name="T37"/>
                <a:gd fmla="*/ 4 w 21600" name="T38"/>
                <a:gd fmla="*/ 1 h 21600" name="T39"/>
                <a:gd fmla="*/ 4 w 21600" name="T40"/>
                <a:gd fmla="*/ 2 h 21600" name="T41"/>
                <a:gd fmla="*/ 4 w 21600" name="T42"/>
                <a:gd fmla="*/ 2 h 21600" name="T43"/>
                <a:gd fmla="*/ 4 w 21600" name="T44"/>
                <a:gd fmla="*/ 2 h 21600" name="T45"/>
                <a:gd fmla="*/ 1 w 21600" name="T46"/>
                <a:gd fmla="*/ 4 h 21600" name="T47"/>
                <a:gd fmla="*/ 1 w 21600" name="T48"/>
                <a:gd fmla="*/ 3 h 21600" name="T49"/>
                <a:gd fmla="*/ 1 w 21600" name="T50"/>
                <a:gd fmla="*/ 3 h 21600" name="T51"/>
                <a:gd fmla="*/ 1 w 21600" name="T52"/>
                <a:gd fmla="*/ 4 h 21600" name="T53"/>
                <a:gd fmla="*/ 4 w 21600" name="T54"/>
                <a:gd fmla="*/ 3 h 21600" name="T55"/>
                <a:gd fmla="*/ 4 w 21600" name="T56"/>
                <a:gd fmla="*/ 3 h 21600" name="T57"/>
                <a:gd fmla="*/ 4 w 21600" name="T58"/>
                <a:gd fmla="*/ 2 h 21600" name="T59"/>
                <a:gd fmla="*/ 4 w 21600" name="T60"/>
                <a:gd fmla="*/ 2 h 21600" name="T61"/>
                <a:gd fmla="*/ 4 w 21600" name="T62"/>
                <a:gd fmla="*/ 2 h 21600" name="T63"/>
                <a:gd fmla="*/ 3 w 21600" name="T64"/>
                <a:gd fmla="*/ 2 h 21600" name="T65"/>
                <a:gd fmla="*/ 3 w 21600" name="T66"/>
                <a:gd fmla="*/ 2 h 21600" name="T67"/>
                <a:gd fmla="*/ 3 w 21600" name="T68"/>
                <a:gd fmla="*/ 2 h 21600" name="T69"/>
                <a:gd fmla="*/ 3 w 21600" name="T70"/>
                <a:gd fmla="*/ 1 h 21600" name="T71"/>
                <a:gd fmla="*/ 3 w 21600" name="T72"/>
                <a:gd fmla="*/ 1 h 21600" name="T73"/>
                <a:gd fmla="*/ 3 w 21600" name="T74"/>
                <a:gd fmla="*/ 0 h 21600" name="T75"/>
                <a:gd fmla="*/ 3 w 21600" name="T76"/>
                <a:gd fmla="*/ 0 h 21600" name="T77"/>
                <a:gd fmla="*/ 3 w 21600" name="T78"/>
                <a:gd fmla="*/ 0 h 21600" name="T79"/>
                <a:gd fmla="*/ 3 w 21600" name="T80"/>
                <a:gd fmla="*/ 1 h 21600" name="T81"/>
                <a:gd fmla="*/ 2 w 21600" name="T82"/>
                <a:gd fmla="*/ 1 h 21600" name="T83"/>
                <a:gd fmla="*/ 2 w 21600" name="T84"/>
                <a:gd fmla="*/ 2 h 21600" name="T85"/>
                <a:gd fmla="*/ 2 w 21600" name="T86"/>
                <a:gd fmla="*/ 2 h 21600" name="T87"/>
                <a:gd fmla="*/ 1 w 21600" name="T88"/>
                <a:gd fmla="*/ 2 h 21600" name="T89"/>
                <a:gd fmla="*/ 2 w 21600" name="T90"/>
                <a:gd fmla="*/ 4 h 21600" name="T91"/>
                <a:gd fmla="*/ 3 w 21600" name="T92"/>
                <a:gd fmla="*/ 4 h 21600" name="T93"/>
                <a:gd fmla="*/ 3 w 21600" name="T94"/>
                <a:gd fmla="*/ 4 h 21600" name="T95"/>
                <a:gd fmla="*/ 4 w 21600" name="T96"/>
                <a:gd fmla="*/ 4 h 21600" name="T97"/>
                <a:gd fmla="*/ 4 w 21600" name="T98"/>
                <a:gd fmla="*/ 4 h 21600" name="T99"/>
                <a:gd fmla="*/ 4 w 21600" name="T100"/>
                <a:gd fmla="*/ 3 h 21600" name="T101"/>
                <a:gd fmla="*/ 4 w 21600" name="T102"/>
                <a:gd fmla="*/ 3 h 21600"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b="b" l="0" r="r" t="0"/>
              <a:pathLst>
                <a:path h="21600" w="21600">
                  <a:moveTo>
                    <a:pt x="21329" y="11544"/>
                  </a:moveTo>
                  <a:cubicBezTo>
                    <a:pt x="21493" y="11931"/>
                    <a:pt x="21572" y="12338"/>
                    <a:pt x="21572" y="12758"/>
                  </a:cubicBezTo>
                  <a:cubicBezTo>
                    <a:pt x="21572" y="13464"/>
                    <a:pt x="21388" y="14105"/>
                    <a:pt x="21018" y="14679"/>
                  </a:cubicBezTo>
                  <a:cubicBezTo>
                    <a:pt x="21111" y="15215"/>
                    <a:pt x="21077" y="15746"/>
                    <a:pt x="20925" y="16285"/>
                  </a:cubicBezTo>
                  <a:cubicBezTo>
                    <a:pt x="20769" y="16819"/>
                    <a:pt x="20512" y="17288"/>
                    <a:pt x="20142" y="17697"/>
                  </a:cubicBezTo>
                  <a:cubicBezTo>
                    <a:pt x="20105" y="18451"/>
                    <a:pt x="19902" y="19081"/>
                    <a:pt x="19532" y="19581"/>
                  </a:cubicBezTo>
                  <a:cubicBezTo>
                    <a:pt x="19161" y="20081"/>
                    <a:pt x="18701" y="20482"/>
                    <a:pt x="18147" y="20784"/>
                  </a:cubicBezTo>
                  <a:cubicBezTo>
                    <a:pt x="17593" y="21089"/>
                    <a:pt x="16983" y="21298"/>
                    <a:pt x="16322" y="21419"/>
                  </a:cubicBezTo>
                  <a:cubicBezTo>
                    <a:pt x="15660" y="21541"/>
                    <a:pt x="15010" y="21600"/>
                    <a:pt x="14380" y="21600"/>
                  </a:cubicBezTo>
                  <a:cubicBezTo>
                    <a:pt x="13730" y="21600"/>
                    <a:pt x="13078" y="21555"/>
                    <a:pt x="12425" y="21462"/>
                  </a:cubicBezTo>
                  <a:cubicBezTo>
                    <a:pt x="11772" y="21363"/>
                    <a:pt x="11128" y="21236"/>
                    <a:pt x="10498" y="21075"/>
                  </a:cubicBezTo>
                  <a:cubicBezTo>
                    <a:pt x="9865" y="20894"/>
                    <a:pt x="9237" y="20702"/>
                    <a:pt x="8610" y="20493"/>
                  </a:cubicBezTo>
                  <a:cubicBezTo>
                    <a:pt x="7983" y="20287"/>
                    <a:pt x="7341" y="20182"/>
                    <a:pt x="6680" y="20182"/>
                  </a:cubicBezTo>
                  <a:lnTo>
                    <a:pt x="1608" y="20182"/>
                  </a:lnTo>
                  <a:cubicBezTo>
                    <a:pt x="1167" y="20182"/>
                    <a:pt x="786" y="20030"/>
                    <a:pt x="472" y="19714"/>
                  </a:cubicBezTo>
                  <a:cubicBezTo>
                    <a:pt x="158" y="19406"/>
                    <a:pt x="0" y="19025"/>
                    <a:pt x="0" y="18573"/>
                  </a:cubicBezTo>
                  <a:lnTo>
                    <a:pt x="0" y="9881"/>
                  </a:lnTo>
                  <a:cubicBezTo>
                    <a:pt x="0" y="9440"/>
                    <a:pt x="158" y="9065"/>
                    <a:pt x="472" y="8754"/>
                  </a:cubicBezTo>
                  <a:cubicBezTo>
                    <a:pt x="786" y="8441"/>
                    <a:pt x="1167" y="8285"/>
                    <a:pt x="1608" y="8285"/>
                  </a:cubicBezTo>
                  <a:lnTo>
                    <a:pt x="6316" y="8285"/>
                  </a:lnTo>
                  <a:cubicBezTo>
                    <a:pt x="6559" y="8161"/>
                    <a:pt x="6751" y="8023"/>
                    <a:pt x="6898" y="7873"/>
                  </a:cubicBezTo>
                  <a:cubicBezTo>
                    <a:pt x="7042" y="7723"/>
                    <a:pt x="7197" y="7548"/>
                    <a:pt x="7370" y="7342"/>
                  </a:cubicBezTo>
                  <a:cubicBezTo>
                    <a:pt x="7514" y="7161"/>
                    <a:pt x="7663" y="6986"/>
                    <a:pt x="7810" y="6820"/>
                  </a:cubicBezTo>
                  <a:cubicBezTo>
                    <a:pt x="7957" y="6653"/>
                    <a:pt x="8113" y="6484"/>
                    <a:pt x="8277" y="6311"/>
                  </a:cubicBezTo>
                  <a:cubicBezTo>
                    <a:pt x="8570" y="5998"/>
                    <a:pt x="8918" y="5690"/>
                    <a:pt x="9302" y="5385"/>
                  </a:cubicBezTo>
                  <a:cubicBezTo>
                    <a:pt x="9692" y="5086"/>
                    <a:pt x="9989" y="4750"/>
                    <a:pt x="10195" y="4380"/>
                  </a:cubicBezTo>
                  <a:cubicBezTo>
                    <a:pt x="10339" y="4117"/>
                    <a:pt x="10444" y="3826"/>
                    <a:pt x="10506" y="3507"/>
                  </a:cubicBezTo>
                  <a:cubicBezTo>
                    <a:pt x="10565" y="3188"/>
                    <a:pt x="10628" y="2866"/>
                    <a:pt x="10676" y="2539"/>
                  </a:cubicBezTo>
                  <a:cubicBezTo>
                    <a:pt x="10727" y="2217"/>
                    <a:pt x="10780" y="1900"/>
                    <a:pt x="10845" y="1593"/>
                  </a:cubicBezTo>
                  <a:cubicBezTo>
                    <a:pt x="10907" y="1288"/>
                    <a:pt x="11015" y="1017"/>
                    <a:pt x="11162" y="777"/>
                  </a:cubicBezTo>
                  <a:cubicBezTo>
                    <a:pt x="11311" y="537"/>
                    <a:pt x="11523" y="350"/>
                    <a:pt x="11800" y="209"/>
                  </a:cubicBezTo>
                  <a:cubicBezTo>
                    <a:pt x="12074" y="68"/>
                    <a:pt x="12442" y="0"/>
                    <a:pt x="12902" y="0"/>
                  </a:cubicBezTo>
                  <a:cubicBezTo>
                    <a:pt x="13451" y="0"/>
                    <a:pt x="13956" y="113"/>
                    <a:pt x="14411" y="345"/>
                  </a:cubicBezTo>
                  <a:cubicBezTo>
                    <a:pt x="14869" y="573"/>
                    <a:pt x="15251" y="881"/>
                    <a:pt x="15567" y="1271"/>
                  </a:cubicBezTo>
                  <a:cubicBezTo>
                    <a:pt x="15881" y="1658"/>
                    <a:pt x="16127" y="2101"/>
                    <a:pt x="16305" y="2601"/>
                  </a:cubicBezTo>
                  <a:cubicBezTo>
                    <a:pt x="16480" y="3104"/>
                    <a:pt x="16570" y="3609"/>
                    <a:pt x="16570" y="4123"/>
                  </a:cubicBezTo>
                  <a:cubicBezTo>
                    <a:pt x="16570" y="4654"/>
                    <a:pt x="16491" y="5162"/>
                    <a:pt x="16333" y="5645"/>
                  </a:cubicBezTo>
                  <a:cubicBezTo>
                    <a:pt x="16175" y="6125"/>
                    <a:pt x="15982" y="6611"/>
                    <a:pt x="15759" y="7097"/>
                  </a:cubicBezTo>
                  <a:cubicBezTo>
                    <a:pt x="16073" y="7080"/>
                    <a:pt x="16389" y="7057"/>
                    <a:pt x="16706" y="7035"/>
                  </a:cubicBezTo>
                  <a:cubicBezTo>
                    <a:pt x="17019" y="7012"/>
                    <a:pt x="17336" y="7001"/>
                    <a:pt x="17652" y="7001"/>
                  </a:cubicBezTo>
                  <a:cubicBezTo>
                    <a:pt x="18150" y="7001"/>
                    <a:pt x="18630" y="7049"/>
                    <a:pt x="19099" y="7145"/>
                  </a:cubicBezTo>
                  <a:cubicBezTo>
                    <a:pt x="19568" y="7238"/>
                    <a:pt x="19986" y="7396"/>
                    <a:pt x="20357" y="7616"/>
                  </a:cubicBezTo>
                  <a:cubicBezTo>
                    <a:pt x="20727" y="7839"/>
                    <a:pt x="21026" y="8144"/>
                    <a:pt x="21255" y="8528"/>
                  </a:cubicBezTo>
                  <a:cubicBezTo>
                    <a:pt x="21487" y="8918"/>
                    <a:pt x="21600" y="9409"/>
                    <a:pt x="21600" y="10002"/>
                  </a:cubicBezTo>
                  <a:cubicBezTo>
                    <a:pt x="21600" y="10265"/>
                    <a:pt x="21580" y="10519"/>
                    <a:pt x="21535" y="10773"/>
                  </a:cubicBezTo>
                  <a:cubicBezTo>
                    <a:pt x="21484" y="11030"/>
                    <a:pt x="21419" y="11284"/>
                    <a:pt x="21329" y="11544"/>
                  </a:cubicBezTo>
                  <a:moveTo>
                    <a:pt x="4258" y="18519"/>
                  </a:moveTo>
                  <a:cubicBezTo>
                    <a:pt x="4555" y="18519"/>
                    <a:pt x="4809" y="18417"/>
                    <a:pt x="5024" y="18214"/>
                  </a:cubicBezTo>
                  <a:cubicBezTo>
                    <a:pt x="5233" y="18014"/>
                    <a:pt x="5341" y="17759"/>
                    <a:pt x="5341" y="17454"/>
                  </a:cubicBezTo>
                  <a:cubicBezTo>
                    <a:pt x="5341" y="17155"/>
                    <a:pt x="5233" y="16901"/>
                    <a:pt x="5024" y="16686"/>
                  </a:cubicBezTo>
                  <a:cubicBezTo>
                    <a:pt x="4812" y="16477"/>
                    <a:pt x="4558" y="16373"/>
                    <a:pt x="4258" y="16373"/>
                  </a:cubicBezTo>
                  <a:cubicBezTo>
                    <a:pt x="3942" y="16373"/>
                    <a:pt x="3685" y="16477"/>
                    <a:pt x="3487" y="16686"/>
                  </a:cubicBezTo>
                  <a:cubicBezTo>
                    <a:pt x="3289" y="16901"/>
                    <a:pt x="3190" y="17155"/>
                    <a:pt x="3190" y="17454"/>
                  </a:cubicBezTo>
                  <a:cubicBezTo>
                    <a:pt x="3190" y="17768"/>
                    <a:pt x="3289" y="18025"/>
                    <a:pt x="3487" y="18223"/>
                  </a:cubicBezTo>
                  <a:cubicBezTo>
                    <a:pt x="3682" y="18420"/>
                    <a:pt x="3939" y="18519"/>
                    <a:pt x="4258" y="18519"/>
                  </a:cubicBezTo>
                  <a:moveTo>
                    <a:pt x="19164" y="14343"/>
                  </a:moveTo>
                  <a:cubicBezTo>
                    <a:pt x="19704" y="13902"/>
                    <a:pt x="19975" y="13346"/>
                    <a:pt x="19975" y="12679"/>
                  </a:cubicBezTo>
                  <a:cubicBezTo>
                    <a:pt x="19975" y="12473"/>
                    <a:pt x="19919" y="12281"/>
                    <a:pt x="19806" y="12098"/>
                  </a:cubicBezTo>
                  <a:cubicBezTo>
                    <a:pt x="19695" y="11920"/>
                    <a:pt x="19577" y="11762"/>
                    <a:pt x="19447" y="11623"/>
                  </a:cubicBezTo>
                  <a:cubicBezTo>
                    <a:pt x="19591" y="11363"/>
                    <a:pt x="19721" y="11106"/>
                    <a:pt x="19834" y="10849"/>
                  </a:cubicBezTo>
                  <a:cubicBezTo>
                    <a:pt x="19944" y="10592"/>
                    <a:pt x="20003" y="10313"/>
                    <a:pt x="20003" y="10002"/>
                  </a:cubicBezTo>
                  <a:cubicBezTo>
                    <a:pt x="20003" y="9689"/>
                    <a:pt x="19924" y="9440"/>
                    <a:pt x="19766" y="9251"/>
                  </a:cubicBezTo>
                  <a:cubicBezTo>
                    <a:pt x="19608" y="9070"/>
                    <a:pt x="19416" y="8929"/>
                    <a:pt x="19184" y="8833"/>
                  </a:cubicBezTo>
                  <a:cubicBezTo>
                    <a:pt x="18955" y="8740"/>
                    <a:pt x="18698" y="8683"/>
                    <a:pt x="18418" y="8664"/>
                  </a:cubicBezTo>
                  <a:cubicBezTo>
                    <a:pt x="18138" y="8644"/>
                    <a:pt x="17884" y="8635"/>
                    <a:pt x="17650" y="8635"/>
                  </a:cubicBezTo>
                  <a:cubicBezTo>
                    <a:pt x="17243" y="8635"/>
                    <a:pt x="16836" y="8650"/>
                    <a:pt x="16423" y="8678"/>
                  </a:cubicBezTo>
                  <a:cubicBezTo>
                    <a:pt x="16011" y="8706"/>
                    <a:pt x="15607" y="8720"/>
                    <a:pt x="15200" y="8720"/>
                  </a:cubicBezTo>
                  <a:cubicBezTo>
                    <a:pt x="14917" y="8720"/>
                    <a:pt x="14643" y="8706"/>
                    <a:pt x="14366" y="8678"/>
                  </a:cubicBezTo>
                  <a:cubicBezTo>
                    <a:pt x="14089" y="8650"/>
                    <a:pt x="13829" y="8585"/>
                    <a:pt x="13575" y="8475"/>
                  </a:cubicBezTo>
                  <a:cubicBezTo>
                    <a:pt x="13575" y="8105"/>
                    <a:pt x="13646" y="7754"/>
                    <a:pt x="13792" y="7421"/>
                  </a:cubicBezTo>
                  <a:cubicBezTo>
                    <a:pt x="13937" y="7088"/>
                    <a:pt x="14095" y="6752"/>
                    <a:pt x="14276" y="6413"/>
                  </a:cubicBezTo>
                  <a:cubicBezTo>
                    <a:pt x="14448" y="6074"/>
                    <a:pt x="14606" y="5721"/>
                    <a:pt x="14748" y="5351"/>
                  </a:cubicBezTo>
                  <a:cubicBezTo>
                    <a:pt x="14886" y="4984"/>
                    <a:pt x="14954" y="4575"/>
                    <a:pt x="14954" y="4123"/>
                  </a:cubicBezTo>
                  <a:cubicBezTo>
                    <a:pt x="14954" y="3824"/>
                    <a:pt x="14906" y="3530"/>
                    <a:pt x="14813" y="3236"/>
                  </a:cubicBezTo>
                  <a:cubicBezTo>
                    <a:pt x="14717" y="2945"/>
                    <a:pt x="14584" y="2677"/>
                    <a:pt x="14411" y="2440"/>
                  </a:cubicBezTo>
                  <a:cubicBezTo>
                    <a:pt x="14239" y="2200"/>
                    <a:pt x="14027" y="2002"/>
                    <a:pt x="13776" y="1844"/>
                  </a:cubicBezTo>
                  <a:cubicBezTo>
                    <a:pt x="13521" y="1689"/>
                    <a:pt x="13230" y="1607"/>
                    <a:pt x="12894" y="1607"/>
                  </a:cubicBezTo>
                  <a:lnTo>
                    <a:pt x="12744" y="1607"/>
                  </a:lnTo>
                  <a:cubicBezTo>
                    <a:pt x="12682" y="1607"/>
                    <a:pt x="12631" y="1618"/>
                    <a:pt x="12594" y="1635"/>
                  </a:cubicBezTo>
                  <a:cubicBezTo>
                    <a:pt x="12524" y="1672"/>
                    <a:pt x="12481" y="1706"/>
                    <a:pt x="12473" y="1742"/>
                  </a:cubicBezTo>
                  <a:cubicBezTo>
                    <a:pt x="12464" y="1779"/>
                    <a:pt x="12450" y="1838"/>
                    <a:pt x="12430" y="1920"/>
                  </a:cubicBezTo>
                  <a:cubicBezTo>
                    <a:pt x="12323" y="2451"/>
                    <a:pt x="12221" y="3007"/>
                    <a:pt x="12128" y="3586"/>
                  </a:cubicBezTo>
                  <a:cubicBezTo>
                    <a:pt x="12035" y="4168"/>
                    <a:pt x="11854" y="4699"/>
                    <a:pt x="11597" y="5176"/>
                  </a:cubicBezTo>
                  <a:cubicBezTo>
                    <a:pt x="11334" y="5636"/>
                    <a:pt x="11001" y="6035"/>
                    <a:pt x="10597" y="6368"/>
                  </a:cubicBezTo>
                  <a:cubicBezTo>
                    <a:pt x="10190" y="6701"/>
                    <a:pt x="9803" y="7051"/>
                    <a:pt x="9432" y="7421"/>
                  </a:cubicBezTo>
                  <a:cubicBezTo>
                    <a:pt x="9170" y="7701"/>
                    <a:pt x="8949" y="7955"/>
                    <a:pt x="8771" y="8183"/>
                  </a:cubicBezTo>
                  <a:cubicBezTo>
                    <a:pt x="8593" y="8412"/>
                    <a:pt x="8404" y="8632"/>
                    <a:pt x="8212" y="8833"/>
                  </a:cubicBezTo>
                  <a:cubicBezTo>
                    <a:pt x="8017" y="9036"/>
                    <a:pt x="7799" y="9223"/>
                    <a:pt x="7556" y="9401"/>
                  </a:cubicBezTo>
                  <a:cubicBezTo>
                    <a:pt x="7313" y="9576"/>
                    <a:pt x="7019" y="9737"/>
                    <a:pt x="6674" y="9881"/>
                  </a:cubicBezTo>
                  <a:lnTo>
                    <a:pt x="6646" y="9881"/>
                  </a:lnTo>
                  <a:lnTo>
                    <a:pt x="6646" y="18573"/>
                  </a:lnTo>
                  <a:cubicBezTo>
                    <a:pt x="7279" y="18573"/>
                    <a:pt x="7889" y="18649"/>
                    <a:pt x="8486" y="18796"/>
                  </a:cubicBezTo>
                  <a:cubicBezTo>
                    <a:pt x="9082" y="18946"/>
                    <a:pt x="9684" y="19104"/>
                    <a:pt x="10294" y="19270"/>
                  </a:cubicBezTo>
                  <a:cubicBezTo>
                    <a:pt x="10902" y="19440"/>
                    <a:pt x="11538" y="19592"/>
                    <a:pt x="12207" y="19742"/>
                  </a:cubicBezTo>
                  <a:cubicBezTo>
                    <a:pt x="12874" y="19892"/>
                    <a:pt x="13595" y="19965"/>
                    <a:pt x="14375" y="19965"/>
                  </a:cubicBezTo>
                  <a:cubicBezTo>
                    <a:pt x="14781" y="19965"/>
                    <a:pt x="15222" y="19940"/>
                    <a:pt x="15700" y="19886"/>
                  </a:cubicBezTo>
                  <a:cubicBezTo>
                    <a:pt x="16177" y="19830"/>
                    <a:pt x="16627" y="19711"/>
                    <a:pt x="17048" y="19527"/>
                  </a:cubicBezTo>
                  <a:cubicBezTo>
                    <a:pt x="17469" y="19344"/>
                    <a:pt x="17816" y="19087"/>
                    <a:pt x="18102" y="18762"/>
                  </a:cubicBezTo>
                  <a:cubicBezTo>
                    <a:pt x="18387" y="18440"/>
                    <a:pt x="18526" y="18011"/>
                    <a:pt x="18526" y="17477"/>
                  </a:cubicBezTo>
                  <a:cubicBezTo>
                    <a:pt x="18526" y="17387"/>
                    <a:pt x="18523" y="17305"/>
                    <a:pt x="18517" y="17226"/>
                  </a:cubicBezTo>
                  <a:cubicBezTo>
                    <a:pt x="18503" y="17152"/>
                    <a:pt x="18489" y="17071"/>
                    <a:pt x="18472" y="16980"/>
                  </a:cubicBezTo>
                  <a:cubicBezTo>
                    <a:pt x="18786" y="16836"/>
                    <a:pt x="19029" y="16596"/>
                    <a:pt x="19195" y="16263"/>
                  </a:cubicBezTo>
                  <a:cubicBezTo>
                    <a:pt x="19365" y="15930"/>
                    <a:pt x="19447" y="15594"/>
                    <a:pt x="19447" y="15263"/>
                  </a:cubicBezTo>
                  <a:cubicBezTo>
                    <a:pt x="19450" y="14913"/>
                    <a:pt x="19351" y="14605"/>
                    <a:pt x="19164" y="14343"/>
                  </a:cubicBezTo>
                </a:path>
              </a:pathLst>
            </a:custGeom>
            <a:solidFill>
              <a:schemeClr val="bg1"/>
            </a:solidFill>
            <a:ln>
              <a:noFill/>
            </a:ln>
          </p:spPr>
          <p:txBody>
            <a:bodyPr bIns="0" lIns="0" rIns="0" tIns="0"/>
            <a:lstStyle/>
            <a:p>
              <a:endParaRPr altLang="en-US" lang="zh-CN" sz="2400">
                <a:gradFill>
                  <a:gsLst>
                    <a:gs pos="0">
                      <a:srgbClr val="3F5096"/>
                    </a:gs>
                    <a:gs pos="100000">
                      <a:srgbClr val="3F5096"/>
                    </a:gs>
                  </a:gsLst>
                  <a:lin ang="5400000" scaled="1"/>
                </a:gradFill>
                <a:latin charset="-122" panose="02010601030101010101" pitchFamily="2" typeface="方正中等线简体"/>
                <a:ea charset="-122" panose="02010601030101010101" pitchFamily="2" typeface="方正中等线简体"/>
              </a:endParaRPr>
            </a:p>
          </p:txBody>
        </p:sp>
        <p:sp>
          <p:nvSpPr>
            <p:cNvPr id="34" name="文本框 33"/>
            <p:cNvSpPr txBox="1"/>
            <p:nvPr/>
          </p:nvSpPr>
          <p:spPr>
            <a:xfrm>
              <a:off x="5663975" y="3936779"/>
              <a:ext cx="640080" cy="640080"/>
            </a:xfrm>
            <a:prstGeom prst="rect">
              <a:avLst/>
            </a:prstGeom>
            <a:noFill/>
          </p:spPr>
          <p:txBody>
            <a:bodyPr rtlCol="0" wrap="none">
              <a:spAutoFit/>
            </a:bodyPr>
            <a:lstStyle/>
            <a:p>
              <a:r>
                <a:rPr altLang="zh-CN" lang="en-US" sz="3600">
                  <a:solidFill>
                    <a:srgbClr val="8CBF4A"/>
                  </a:solidFill>
                  <a:latin charset="-122" panose="02010601030101010101" pitchFamily="2" typeface="方正中等线简体"/>
                  <a:ea charset="-122" panose="02010601030101010101" pitchFamily="2" typeface="方正中等线简体"/>
                </a:rPr>
                <a:t>05</a:t>
              </a:r>
            </a:p>
          </p:txBody>
        </p:sp>
      </p:grpSp>
      <p:grpSp>
        <p:nvGrpSpPr>
          <p:cNvPr id="35" name="组合 34"/>
          <p:cNvGrpSpPr/>
          <p:nvPr/>
        </p:nvGrpSpPr>
        <p:grpSpPr>
          <a:xfrm>
            <a:off x="4506094" y="2942265"/>
            <a:ext cx="1270653" cy="646331"/>
            <a:chOff x="4718853" y="2674485"/>
            <a:chExt cx="1270653" cy="646331"/>
          </a:xfrm>
        </p:grpSpPr>
        <p:sp>
          <p:nvSpPr>
            <p:cNvPr id="36" name="AutoShape 6"/>
            <p:cNvSpPr/>
            <p:nvPr/>
          </p:nvSpPr>
          <p:spPr bwMode="auto">
            <a:xfrm>
              <a:off x="4718853" y="2731563"/>
              <a:ext cx="547733" cy="550475"/>
            </a:xfrm>
            <a:custGeom>
              <a:gdLst>
                <a:gd fmla="*/ 14 w 19679" name="T0"/>
                <a:gd fmla="*/ 2 h 19679" name="T1"/>
                <a:gd fmla="*/ 14 w 19679" name="T2"/>
                <a:gd fmla="*/ 14 h 19679" name="T3"/>
                <a:gd fmla="*/ 2 w 19679" name="T4"/>
                <a:gd fmla="*/ 14 h 19679" name="T5"/>
                <a:gd fmla="*/ 2 w 19679" name="T6"/>
                <a:gd fmla="*/ 2 h 19679" name="T7"/>
                <a:gd fmla="*/ 14 w 19679" name="T8"/>
                <a:gd fmla="*/ 2 h 19679" name="T9"/>
                <a:gd fmla="*/ 14 w 19679" name="T10"/>
                <a:gd fmla="*/ 2 h 19679"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rgbClr val="F69F95"/>
            </a:solidFill>
            <a:ln algn="ctr" cap="flat" cmpd="sng" w="57150">
              <a:noFill/>
              <a:prstDash val="solid"/>
            </a:ln>
            <a:effectLst/>
          </p:spPr>
          <p:txBody>
            <a:bodyPr anchor="ctr" anchorCtr="0" bIns="0" lIns="0" numCol="1" rIns="0" spcCol="1270" spcFirstLastPara="0" tIns="0" vert="horz" wrap="square">
              <a:noAutofit/>
            </a:bodyPr>
            <a:lstStyle/>
            <a:p>
              <a:pPr algn="ctr" defTabSz="1184910">
                <a:lnSpc>
                  <a:spcPct val="90000"/>
                </a:lnSpc>
                <a:spcBef>
                  <a:spcPct val="0"/>
                </a:spcBef>
                <a:spcAft>
                  <a:spcPct val="35000"/>
                </a:spcAft>
              </a:pPr>
              <a:endParaRPr altLang="en-US" b="1" kern="0" lang="zh-CN" sz="3600">
                <a:gradFill>
                  <a:gsLst>
                    <a:gs pos="0">
                      <a:srgbClr val="3F5096"/>
                    </a:gs>
                    <a:gs pos="100000">
                      <a:srgbClr val="3F5096"/>
                    </a:gs>
                  </a:gsLst>
                  <a:lin ang="5400000" scaled="1"/>
                </a:gradFill>
                <a:latin charset="-122" panose="02010601030101010101" pitchFamily="2" typeface="方正中等线简体"/>
                <a:ea charset="-122" panose="02010601030101010101" pitchFamily="2" typeface="方正中等线简体"/>
                <a:cs charset="0" panose="020b0604020202020204" pitchFamily="34" typeface="Arial"/>
              </a:endParaRPr>
            </a:p>
          </p:txBody>
        </p:sp>
        <p:sp>
          <p:nvSpPr>
            <p:cNvPr id="37" name="AutoShape 18"/>
            <p:cNvSpPr/>
            <p:nvPr/>
          </p:nvSpPr>
          <p:spPr bwMode="auto">
            <a:xfrm>
              <a:off x="4827826" y="2859625"/>
              <a:ext cx="297286" cy="297219"/>
            </a:xfrm>
            <a:custGeom>
              <a:gdLst>
                <a:gd fmla="*/ 4 w 21564" name="T0"/>
                <a:gd fmla="*/ 1 h 21600" name="T1"/>
                <a:gd fmla="*/ 4 w 21564" name="T2"/>
                <a:gd fmla="*/ 1 h 21600" name="T3"/>
                <a:gd fmla="*/ 4 w 21564" name="T4"/>
                <a:gd fmla="*/ 1 h 21600" name="T5"/>
                <a:gd fmla="*/ 4 w 21564" name="T6"/>
                <a:gd fmla="*/ 3 h 21600" name="T7"/>
                <a:gd fmla="*/ 4 w 21564" name="T8"/>
                <a:gd fmla="*/ 3 h 21600" name="T9"/>
                <a:gd fmla="*/ 4 w 21564" name="T10"/>
                <a:gd fmla="*/ 3 h 21600" name="T11"/>
                <a:gd fmla="*/ 1 w 21564" name="T12"/>
                <a:gd fmla="*/ 3 h 21600" name="T13"/>
                <a:gd fmla="*/ 1 w 21564" name="T14"/>
                <a:gd fmla="*/ 3 h 21600" name="T15"/>
                <a:gd fmla="*/ 2 w 21564" name="T16"/>
                <a:gd fmla="*/ 3 h 21600" name="T17"/>
                <a:gd fmla="*/ 2 w 21564" name="T18"/>
                <a:gd fmla="*/ 3 h 21600" name="T19"/>
                <a:gd fmla="*/ 4 w 21564" name="T20"/>
                <a:gd fmla="*/ 3 h 21600" name="T21"/>
                <a:gd fmla="*/ 4 w 21564" name="T22"/>
                <a:gd fmla="*/ 3 h 21600" name="T23"/>
                <a:gd fmla="*/ 4 w 21564" name="T24"/>
                <a:gd fmla="*/ 3 h 21600" name="T25"/>
                <a:gd fmla="*/ 4 w 21564" name="T26"/>
                <a:gd fmla="*/ 4 h 21600" name="T27"/>
                <a:gd fmla="*/ 4 w 21564" name="T28"/>
                <a:gd fmla="*/ 4 h 21600" name="T29"/>
                <a:gd fmla="*/ 4 w 21564" name="T30"/>
                <a:gd fmla="*/ 4 h 21600" name="T31"/>
                <a:gd fmla="*/ 3 w 21564" name="T32"/>
                <a:gd fmla="*/ 4 h 21600" name="T33"/>
                <a:gd fmla="*/ 2 w 21564" name="T34"/>
                <a:gd fmla="*/ 4 h 21600" name="T35"/>
                <a:gd fmla="*/ 1 w 21564" name="T36"/>
                <a:gd fmla="*/ 4 h 21600" name="T37"/>
                <a:gd fmla="*/ 1 w 21564" name="T38"/>
                <a:gd fmla="*/ 4 h 21600" name="T39"/>
                <a:gd fmla="*/ 1 w 21564" name="T40"/>
                <a:gd fmla="*/ 4 h 21600" name="T41"/>
                <a:gd fmla="*/ 1 w 21564" name="T42"/>
                <a:gd fmla="*/ 4 h 21600" name="T43"/>
                <a:gd fmla="*/ 1 w 21564" name="T44"/>
                <a:gd fmla="*/ 4 h 21600" name="T45"/>
                <a:gd fmla="*/ 1 w 21564" name="T46"/>
                <a:gd fmla="*/ 4 h 21600" name="T47"/>
                <a:gd fmla="*/ 1 w 21564" name="T48"/>
                <a:gd fmla="*/ 4 h 21600" name="T49"/>
                <a:gd fmla="*/ 1 w 21564" name="T50"/>
                <a:gd fmla="*/ 1 h 21600" name="T51"/>
                <a:gd fmla="*/ 1 w 21564" name="T52"/>
                <a:gd fmla="*/ 0 h 21600" name="T53"/>
                <a:gd fmla="*/ 1 w 21564" name="T54"/>
                <a:gd fmla="*/ 0 h 21600" name="T55"/>
                <a:gd fmla="*/ 0 w 21564" name="T56"/>
                <a:gd fmla="*/ 0 h 21600" name="T57"/>
                <a:gd fmla="*/ 0 w 21564" name="T58"/>
                <a:gd fmla="*/ 0 h 21600" name="T59"/>
                <a:gd fmla="*/ 0 w 21564" name="T60"/>
                <a:gd fmla="*/ 0 h 21600" name="T61"/>
                <a:gd fmla="*/ 0 w 21564" name="T62"/>
                <a:gd fmla="*/ 0 h 21600" name="T63"/>
                <a:gd fmla="*/ 1 w 21564" name="T64"/>
                <a:gd fmla="*/ 0 h 21600" name="T65"/>
                <a:gd fmla="*/ 1 w 21564" name="T66"/>
                <a:gd fmla="*/ 0 h 21600" name="T67"/>
                <a:gd fmla="*/ 1 w 21564" name="T68"/>
                <a:gd fmla="*/ 0 h 21600" name="T69"/>
                <a:gd fmla="*/ 1 w 21564" name="T70"/>
                <a:gd fmla="*/ 0 h 21600" name="T71"/>
                <a:gd fmla="*/ 1 w 21564" name="T72"/>
                <a:gd fmla="*/ 0 h 21600" name="T73"/>
                <a:gd fmla="*/ 1 w 21564" name="T74"/>
                <a:gd fmla="*/ 0 h 21600" name="T75"/>
                <a:gd fmla="*/ 1 w 21564" name="T76"/>
                <a:gd fmla="*/ 0 h 21600" name="T77"/>
                <a:gd fmla="*/ 1 w 21564" name="T78"/>
                <a:gd fmla="*/ 1 h 21600" name="T79"/>
                <a:gd fmla="*/ 4 w 21564" name="T80"/>
                <a:gd fmla="*/ 1 h 21600" name="T81"/>
                <a:gd fmla="*/ 4 w 21564" name="T82"/>
                <a:gd fmla="*/ 1 h 21600" name="T83"/>
                <a:gd fmla="*/ 1 w 21564" name="T84"/>
                <a:gd fmla="*/ 4 h 21600" name="T85"/>
                <a:gd fmla="*/ 1 w 21564" name="T86"/>
                <a:gd fmla="*/ 4 h 21600" name="T87"/>
                <a:gd fmla="*/ 2 w 21564" name="T88"/>
                <a:gd fmla="*/ 4 h 21600" name="T89"/>
                <a:gd fmla="*/ 2 w 21564" name="T90"/>
                <a:gd fmla="*/ 4 h 21600" name="T91"/>
                <a:gd fmla="*/ 2 w 21564" name="T92"/>
                <a:gd fmla="*/ 4 h 21600" name="T93"/>
                <a:gd fmla="*/ 2 w 21564" name="T94"/>
                <a:gd fmla="*/ 4 h 21600" name="T95"/>
                <a:gd fmla="*/ 2 w 21564" name="T96"/>
                <a:gd fmla="*/ 4 h 21600" name="T97"/>
                <a:gd fmla="*/ 1 w 21564" name="T98"/>
                <a:gd fmla="*/ 4 h 21600" name="T99"/>
                <a:gd fmla="*/ 1 w 21564" name="T100"/>
                <a:gd fmla="*/ 4 h 21600" name="T101"/>
                <a:gd fmla="*/ 3 w 21564" name="T102"/>
                <a:gd fmla="*/ 4 h 21600" name="T103"/>
                <a:gd fmla="*/ 3 w 21564" name="T104"/>
                <a:gd fmla="*/ 4 h 21600" name="T105"/>
                <a:gd fmla="*/ 3 w 21564" name="T106"/>
                <a:gd fmla="*/ 4 h 21600" name="T107"/>
                <a:gd fmla="*/ 3 w 21564" name="T108"/>
                <a:gd fmla="*/ 4 h 21600" name="T109"/>
                <a:gd fmla="*/ 4 w 21564" name="T110"/>
                <a:gd fmla="*/ 4 h 21600" name="T111"/>
                <a:gd fmla="*/ 3 w 21564" name="T112"/>
                <a:gd fmla="*/ 4 h 21600" name="T113"/>
                <a:gd fmla="*/ 3 w 21564" name="T114"/>
                <a:gd fmla="*/ 4 h 21600" name="T115"/>
                <a:gd fmla="*/ 3 w 21564" name="T116"/>
                <a:gd fmla="*/ 4 h 21600" name="T117"/>
                <a:gd fmla="*/ 3 w 21564" name="T118"/>
                <a:gd fmla="*/ 4 h 21600"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b="b" l="0" r="r" t="0"/>
              <a:pathLst>
                <a:path h="21600" w="21564">
                  <a:moveTo>
                    <a:pt x="20681" y="3131"/>
                  </a:moveTo>
                  <a:cubicBezTo>
                    <a:pt x="20952" y="3131"/>
                    <a:pt x="21180" y="3257"/>
                    <a:pt x="21358" y="3515"/>
                  </a:cubicBezTo>
                  <a:cubicBezTo>
                    <a:pt x="21536" y="3768"/>
                    <a:pt x="21600" y="4044"/>
                    <a:pt x="21544" y="4341"/>
                  </a:cubicBezTo>
                  <a:lnTo>
                    <a:pt x="20280" y="12471"/>
                  </a:lnTo>
                  <a:cubicBezTo>
                    <a:pt x="20231" y="12706"/>
                    <a:pt x="20128" y="12900"/>
                    <a:pt x="19969" y="13061"/>
                  </a:cubicBezTo>
                  <a:cubicBezTo>
                    <a:pt x="19810" y="13223"/>
                    <a:pt x="19615" y="13296"/>
                    <a:pt x="19390" y="13296"/>
                  </a:cubicBezTo>
                  <a:lnTo>
                    <a:pt x="6706" y="13296"/>
                  </a:lnTo>
                  <a:lnTo>
                    <a:pt x="7114" y="15661"/>
                  </a:lnTo>
                  <a:cubicBezTo>
                    <a:pt x="7146" y="15811"/>
                    <a:pt x="7215" y="15937"/>
                    <a:pt x="7320" y="16034"/>
                  </a:cubicBezTo>
                  <a:cubicBezTo>
                    <a:pt x="7425" y="16131"/>
                    <a:pt x="7540" y="16184"/>
                    <a:pt x="7667" y="16184"/>
                  </a:cubicBezTo>
                  <a:lnTo>
                    <a:pt x="17686" y="16184"/>
                  </a:lnTo>
                  <a:cubicBezTo>
                    <a:pt x="17811" y="16184"/>
                    <a:pt x="17918" y="16237"/>
                    <a:pt x="18009" y="16345"/>
                  </a:cubicBezTo>
                  <a:cubicBezTo>
                    <a:pt x="18097" y="16454"/>
                    <a:pt x="18143" y="16580"/>
                    <a:pt x="18143" y="16736"/>
                  </a:cubicBezTo>
                  <a:lnTo>
                    <a:pt x="18143" y="17831"/>
                  </a:lnTo>
                  <a:cubicBezTo>
                    <a:pt x="18143" y="17981"/>
                    <a:pt x="18099" y="18108"/>
                    <a:pt x="18013" y="18205"/>
                  </a:cubicBezTo>
                  <a:cubicBezTo>
                    <a:pt x="17928" y="18302"/>
                    <a:pt x="17818" y="18348"/>
                    <a:pt x="17686" y="18348"/>
                  </a:cubicBezTo>
                  <a:lnTo>
                    <a:pt x="15776" y="18348"/>
                  </a:lnTo>
                  <a:lnTo>
                    <a:pt x="8146" y="18348"/>
                  </a:lnTo>
                  <a:lnTo>
                    <a:pt x="6929" y="18348"/>
                  </a:lnTo>
                  <a:cubicBezTo>
                    <a:pt x="6801" y="18348"/>
                    <a:pt x="6662" y="18337"/>
                    <a:pt x="6501" y="18302"/>
                  </a:cubicBezTo>
                  <a:cubicBezTo>
                    <a:pt x="6339" y="18266"/>
                    <a:pt x="6202" y="18222"/>
                    <a:pt x="6085" y="18169"/>
                  </a:cubicBezTo>
                  <a:cubicBezTo>
                    <a:pt x="6036" y="18146"/>
                    <a:pt x="5982" y="18090"/>
                    <a:pt x="5921" y="17987"/>
                  </a:cubicBezTo>
                  <a:cubicBezTo>
                    <a:pt x="5860" y="17884"/>
                    <a:pt x="5799" y="17770"/>
                    <a:pt x="5740" y="17644"/>
                  </a:cubicBezTo>
                  <a:cubicBezTo>
                    <a:pt x="5684" y="17517"/>
                    <a:pt x="5633" y="17391"/>
                    <a:pt x="5594" y="17259"/>
                  </a:cubicBezTo>
                  <a:cubicBezTo>
                    <a:pt x="5552" y="17133"/>
                    <a:pt x="5528" y="17036"/>
                    <a:pt x="5513" y="16959"/>
                  </a:cubicBezTo>
                  <a:lnTo>
                    <a:pt x="2997" y="2670"/>
                  </a:lnTo>
                  <a:cubicBezTo>
                    <a:pt x="2966" y="2520"/>
                    <a:pt x="2897" y="2400"/>
                    <a:pt x="2792" y="2309"/>
                  </a:cubicBezTo>
                  <a:cubicBezTo>
                    <a:pt x="2687" y="2212"/>
                    <a:pt x="2569" y="2165"/>
                    <a:pt x="2445" y="2165"/>
                  </a:cubicBezTo>
                  <a:lnTo>
                    <a:pt x="457" y="2165"/>
                  </a:lnTo>
                  <a:cubicBezTo>
                    <a:pt x="152" y="2165"/>
                    <a:pt x="0" y="1982"/>
                    <a:pt x="0" y="1618"/>
                  </a:cubicBezTo>
                  <a:lnTo>
                    <a:pt x="0" y="546"/>
                  </a:lnTo>
                  <a:cubicBezTo>
                    <a:pt x="0" y="185"/>
                    <a:pt x="152" y="0"/>
                    <a:pt x="457" y="0"/>
                  </a:cubicBezTo>
                  <a:lnTo>
                    <a:pt x="3159" y="0"/>
                  </a:lnTo>
                  <a:cubicBezTo>
                    <a:pt x="3286" y="0"/>
                    <a:pt x="3433" y="18"/>
                    <a:pt x="3606" y="59"/>
                  </a:cubicBezTo>
                  <a:cubicBezTo>
                    <a:pt x="3775" y="94"/>
                    <a:pt x="3917" y="132"/>
                    <a:pt x="4027" y="167"/>
                  </a:cubicBezTo>
                  <a:cubicBezTo>
                    <a:pt x="4075" y="208"/>
                    <a:pt x="4129" y="276"/>
                    <a:pt x="4193" y="373"/>
                  </a:cubicBezTo>
                  <a:cubicBezTo>
                    <a:pt x="4261" y="470"/>
                    <a:pt x="4322" y="585"/>
                    <a:pt x="4376" y="705"/>
                  </a:cubicBezTo>
                  <a:cubicBezTo>
                    <a:pt x="4430" y="825"/>
                    <a:pt x="4479" y="952"/>
                    <a:pt x="4518" y="1072"/>
                  </a:cubicBezTo>
                  <a:cubicBezTo>
                    <a:pt x="4557" y="1198"/>
                    <a:pt x="4584" y="1301"/>
                    <a:pt x="4599" y="1378"/>
                  </a:cubicBezTo>
                  <a:lnTo>
                    <a:pt x="4917" y="3134"/>
                  </a:lnTo>
                  <a:lnTo>
                    <a:pt x="20681" y="3134"/>
                  </a:lnTo>
                  <a:lnTo>
                    <a:pt x="20681" y="3131"/>
                  </a:lnTo>
                  <a:close/>
                  <a:moveTo>
                    <a:pt x="6811" y="19982"/>
                  </a:moveTo>
                  <a:cubicBezTo>
                    <a:pt x="6811" y="19541"/>
                    <a:pt x="6941" y="19156"/>
                    <a:pt x="7202" y="18833"/>
                  </a:cubicBezTo>
                  <a:cubicBezTo>
                    <a:pt x="7462" y="18513"/>
                    <a:pt x="7777" y="18345"/>
                    <a:pt x="8146" y="18345"/>
                  </a:cubicBezTo>
                  <a:cubicBezTo>
                    <a:pt x="8528" y="18345"/>
                    <a:pt x="8850" y="18513"/>
                    <a:pt x="9114" y="18833"/>
                  </a:cubicBezTo>
                  <a:cubicBezTo>
                    <a:pt x="9381" y="19153"/>
                    <a:pt x="9513" y="19538"/>
                    <a:pt x="9513" y="19982"/>
                  </a:cubicBezTo>
                  <a:cubicBezTo>
                    <a:pt x="9513" y="20425"/>
                    <a:pt x="9381" y="20801"/>
                    <a:pt x="9114" y="21118"/>
                  </a:cubicBezTo>
                  <a:cubicBezTo>
                    <a:pt x="8850" y="21438"/>
                    <a:pt x="8528" y="21600"/>
                    <a:pt x="8146" y="21600"/>
                  </a:cubicBezTo>
                  <a:cubicBezTo>
                    <a:pt x="7779" y="21600"/>
                    <a:pt x="7464" y="21438"/>
                    <a:pt x="7202" y="21118"/>
                  </a:cubicBezTo>
                  <a:cubicBezTo>
                    <a:pt x="6941" y="20801"/>
                    <a:pt x="6811" y="20422"/>
                    <a:pt x="6811" y="19982"/>
                  </a:cubicBezTo>
                  <a:moveTo>
                    <a:pt x="14432" y="19982"/>
                  </a:moveTo>
                  <a:cubicBezTo>
                    <a:pt x="14432" y="19541"/>
                    <a:pt x="14564" y="19156"/>
                    <a:pt x="14823" y="18833"/>
                  </a:cubicBezTo>
                  <a:cubicBezTo>
                    <a:pt x="15085" y="18513"/>
                    <a:pt x="15400" y="18345"/>
                    <a:pt x="15779" y="18345"/>
                  </a:cubicBezTo>
                  <a:cubicBezTo>
                    <a:pt x="16143" y="18345"/>
                    <a:pt x="16459" y="18513"/>
                    <a:pt x="16720" y="18833"/>
                  </a:cubicBezTo>
                  <a:cubicBezTo>
                    <a:pt x="16982" y="19153"/>
                    <a:pt x="17114" y="19538"/>
                    <a:pt x="17114" y="19982"/>
                  </a:cubicBezTo>
                  <a:cubicBezTo>
                    <a:pt x="17114" y="20425"/>
                    <a:pt x="16982" y="20801"/>
                    <a:pt x="16720" y="21118"/>
                  </a:cubicBezTo>
                  <a:cubicBezTo>
                    <a:pt x="16461" y="21438"/>
                    <a:pt x="16146" y="21600"/>
                    <a:pt x="15779" y="21600"/>
                  </a:cubicBezTo>
                  <a:cubicBezTo>
                    <a:pt x="15412" y="21600"/>
                    <a:pt x="15094" y="21438"/>
                    <a:pt x="14830" y="21118"/>
                  </a:cubicBezTo>
                  <a:cubicBezTo>
                    <a:pt x="14564" y="20801"/>
                    <a:pt x="14432" y="20422"/>
                    <a:pt x="14432" y="19982"/>
                  </a:cubicBezTo>
                </a:path>
              </a:pathLst>
            </a:custGeom>
            <a:solidFill>
              <a:schemeClr val="bg1"/>
            </a:solidFill>
            <a:ln>
              <a:noFill/>
            </a:ln>
          </p:spPr>
          <p:txBody>
            <a:bodyPr bIns="0" lIns="0" rIns="0" tIns="0"/>
            <a:lstStyle/>
            <a:p>
              <a:endParaRPr altLang="en-US" lang="zh-CN" sz="2400">
                <a:gradFill>
                  <a:gsLst>
                    <a:gs pos="0">
                      <a:srgbClr val="3F5096"/>
                    </a:gs>
                    <a:gs pos="100000">
                      <a:srgbClr val="3F5096"/>
                    </a:gs>
                  </a:gsLst>
                  <a:lin ang="5400000" scaled="1"/>
                </a:gradFill>
                <a:latin charset="-122" panose="02010601030101010101" pitchFamily="2" typeface="方正中等线简体"/>
                <a:ea charset="-122" panose="02010601030101010101" pitchFamily="2" typeface="方正中等线简体"/>
              </a:endParaRPr>
            </a:p>
          </p:txBody>
        </p:sp>
        <p:sp>
          <p:nvSpPr>
            <p:cNvPr id="38" name="文本框 37"/>
            <p:cNvSpPr txBox="1"/>
            <p:nvPr/>
          </p:nvSpPr>
          <p:spPr>
            <a:xfrm>
              <a:off x="5275849" y="2674486"/>
              <a:ext cx="640080" cy="640080"/>
            </a:xfrm>
            <a:prstGeom prst="rect">
              <a:avLst/>
            </a:prstGeom>
            <a:noFill/>
          </p:spPr>
          <p:txBody>
            <a:bodyPr rtlCol="0" wrap="none">
              <a:spAutoFit/>
            </a:bodyPr>
            <a:lstStyle/>
            <a:p>
              <a:r>
                <a:rPr altLang="zh-CN" lang="en-US" sz="3600">
                  <a:solidFill>
                    <a:srgbClr val="F69F95"/>
                  </a:solidFill>
                  <a:latin charset="-122" panose="02010601030101010101" pitchFamily="2" typeface="方正中等线简体"/>
                  <a:ea charset="-122" panose="02010601030101010101" pitchFamily="2" typeface="方正中等线简体"/>
                </a:rPr>
                <a:t>04</a:t>
              </a:r>
            </a:p>
          </p:txBody>
        </p:sp>
      </p:grpSp>
      <p:grpSp>
        <p:nvGrpSpPr>
          <p:cNvPr id="39" name="组合 38"/>
          <p:cNvGrpSpPr/>
          <p:nvPr/>
        </p:nvGrpSpPr>
        <p:grpSpPr>
          <a:xfrm>
            <a:off x="2999615" y="1754952"/>
            <a:ext cx="713657" cy="1095303"/>
            <a:chOff x="3212374" y="1487172"/>
            <a:chExt cx="713657" cy="1095303"/>
          </a:xfrm>
        </p:grpSpPr>
        <p:sp>
          <p:nvSpPr>
            <p:cNvPr id="40" name="AutoShape 5"/>
            <p:cNvSpPr/>
            <p:nvPr/>
          </p:nvSpPr>
          <p:spPr bwMode="auto">
            <a:xfrm>
              <a:off x="3254409" y="2032000"/>
              <a:ext cx="547733" cy="550475"/>
            </a:xfrm>
            <a:custGeom>
              <a:gdLst>
                <a:gd fmla="*/ 14 w 19679" name="T0"/>
                <a:gd fmla="*/ 2 h 19679" name="T1"/>
                <a:gd fmla="*/ 14 w 19679" name="T2"/>
                <a:gd fmla="*/ 14 h 19679" name="T3"/>
                <a:gd fmla="*/ 2 w 19679" name="T4"/>
                <a:gd fmla="*/ 14 h 19679" name="T5"/>
                <a:gd fmla="*/ 2 w 19679" name="T6"/>
                <a:gd fmla="*/ 2 h 19679" name="T7"/>
                <a:gd fmla="*/ 14 w 19679" name="T8"/>
                <a:gd fmla="*/ 2 h 19679" name="T9"/>
                <a:gd fmla="*/ 14 w 19679" name="T10"/>
                <a:gd fmla="*/ 2 h 19679"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rgbClr val="8CBF4A"/>
            </a:solidFill>
            <a:ln algn="ctr" cap="flat" cmpd="sng" w="57150">
              <a:noFill/>
              <a:prstDash val="solid"/>
            </a:ln>
            <a:effectLst/>
          </p:spPr>
          <p:txBody>
            <a:bodyPr anchor="ctr" anchorCtr="0" bIns="0" lIns="0" numCol="1" rIns="0" spcCol="1270" spcFirstLastPara="0" tIns="0" vert="horz" wrap="square">
              <a:noAutofit/>
            </a:bodyPr>
            <a:lstStyle/>
            <a:p>
              <a:pPr algn="ctr" defTabSz="1184910">
                <a:lnSpc>
                  <a:spcPct val="90000"/>
                </a:lnSpc>
                <a:spcBef>
                  <a:spcPct val="0"/>
                </a:spcBef>
                <a:spcAft>
                  <a:spcPct val="35000"/>
                </a:spcAft>
              </a:pPr>
              <a:endParaRPr altLang="en-US" b="1" kern="0" lang="zh-CN" sz="3600">
                <a:gradFill>
                  <a:gsLst>
                    <a:gs pos="0">
                      <a:srgbClr val="3F5096"/>
                    </a:gs>
                    <a:gs pos="100000">
                      <a:srgbClr val="3F5096"/>
                    </a:gs>
                  </a:gsLst>
                  <a:lin ang="5400000" scaled="1"/>
                </a:gradFill>
                <a:latin charset="-122" panose="02010601030101010101" pitchFamily="2" typeface="方正中等线简体"/>
                <a:ea charset="-122" panose="02010601030101010101" pitchFamily="2" typeface="方正中等线简体"/>
                <a:cs charset="0" panose="020b0604020202020204" pitchFamily="34" typeface="Arial"/>
              </a:endParaRPr>
            </a:p>
          </p:txBody>
        </p:sp>
        <p:sp>
          <p:nvSpPr>
            <p:cNvPr id="41" name="AutoShape 17"/>
            <p:cNvSpPr/>
            <p:nvPr/>
          </p:nvSpPr>
          <p:spPr bwMode="auto">
            <a:xfrm>
              <a:off x="3379633" y="2174397"/>
              <a:ext cx="279124" cy="279060"/>
            </a:xfrm>
            <a:custGeom>
              <a:gdLst>
                <a:gd fmla="*/ 4 w 21600" name="T0"/>
                <a:gd fmla="*/ 4 h 21600" name="T1"/>
                <a:gd fmla="*/ 4 w 21600" name="T2"/>
                <a:gd fmla="*/ 4 h 21600" name="T3"/>
                <a:gd fmla="*/ 4 w 21600" name="T4"/>
                <a:gd fmla="*/ 4 h 21600" name="T5"/>
                <a:gd fmla="*/ 4 w 21600" name="T6"/>
                <a:gd fmla="*/ 4 h 21600" name="T7"/>
                <a:gd fmla="*/ 4 w 21600" name="T8"/>
                <a:gd fmla="*/ 4 h 21600" name="T9"/>
                <a:gd fmla="*/ 4 w 21600" name="T10"/>
                <a:gd fmla="*/ 4 h 21600" name="T11"/>
                <a:gd fmla="*/ 3 w 21600" name="T12"/>
                <a:gd fmla="*/ 4 h 21600" name="T13"/>
                <a:gd fmla="*/ 2 w 21600" name="T14"/>
                <a:gd fmla="*/ 2 h 21600" name="T15"/>
                <a:gd fmla="*/ 2 w 21600" name="T16"/>
                <a:gd fmla="*/ 3 h 21600" name="T17"/>
                <a:gd fmla="*/ 2 w 21600" name="T18"/>
                <a:gd fmla="*/ 3 h 21600" name="T19"/>
                <a:gd fmla="*/ 2 w 21600" name="T20"/>
                <a:gd fmla="*/ 4 h 21600" name="T21"/>
                <a:gd fmla="*/ 2 w 21600" name="T22"/>
                <a:gd fmla="*/ 4 h 21600" name="T23"/>
                <a:gd fmla="*/ 2 w 21600" name="T24"/>
                <a:gd fmla="*/ 4 h 21600" name="T25"/>
                <a:gd fmla="*/ 2 w 21600" name="T26"/>
                <a:gd fmla="*/ 4 h 21600" name="T27"/>
                <a:gd fmla="*/ 1 w 21600" name="T28"/>
                <a:gd fmla="*/ 4 h 21600" name="T29"/>
                <a:gd fmla="*/ 1 w 21600" name="T30"/>
                <a:gd fmla="*/ 4 h 21600" name="T31"/>
                <a:gd fmla="*/ 1 w 21600" name="T32"/>
                <a:gd fmla="*/ 4 h 21600" name="T33"/>
                <a:gd fmla="*/ 1 w 21600" name="T34"/>
                <a:gd fmla="*/ 3 h 21600" name="T35"/>
                <a:gd fmla="*/ 0 w 21600" name="T36"/>
                <a:gd fmla="*/ 3 h 21600" name="T37"/>
                <a:gd fmla="*/ 0 w 21600" name="T38"/>
                <a:gd fmla="*/ 3 h 21600" name="T39"/>
                <a:gd fmla="*/ 0 w 21600" name="T40"/>
                <a:gd fmla="*/ 3 h 21600" name="T41"/>
                <a:gd fmla="*/ 0 w 21600" name="T42"/>
                <a:gd fmla="*/ 2 h 21600" name="T43"/>
                <a:gd fmla="*/ 0 w 21600" name="T44"/>
                <a:gd fmla="*/ 2 h 21600" name="T45"/>
                <a:gd fmla="*/ 0 w 21600" name="T46"/>
                <a:gd fmla="*/ 2 h 21600" name="T47"/>
                <a:gd fmla="*/ 0 w 21600" name="T48"/>
                <a:gd fmla="*/ 2 h 21600" name="T49"/>
                <a:gd fmla="*/ 1 w 21600" name="T50"/>
                <a:gd fmla="*/ 2 h 21600" name="T51"/>
                <a:gd fmla="*/ 1 w 21600" name="T52"/>
                <a:gd fmla="*/ 2 h 21600" name="T53"/>
                <a:gd fmla="*/ 2 w 21600" name="T54"/>
                <a:gd fmla="*/ 2 h 21600" name="T55"/>
                <a:gd fmla="*/ 0 w 21600" name="T56"/>
                <a:gd fmla="*/ 1 h 21600" name="T57"/>
                <a:gd fmla="*/ 0 w 21600" name="T58"/>
                <a:gd fmla="*/ 0 h 21600" name="T59"/>
                <a:gd fmla="*/ 0 w 21600" name="T60"/>
                <a:gd fmla="*/ 0 h 21600" name="T61"/>
                <a:gd fmla="*/ 0 w 21600" name="T62"/>
                <a:gd fmla="*/ 0 h 21600" name="T63"/>
                <a:gd fmla="*/ 0 w 21600" name="T64"/>
                <a:gd fmla="*/ 0 h 21600" name="T65"/>
                <a:gd fmla="*/ 0 w 21600" name="T66"/>
                <a:gd fmla="*/ 0 h 21600" name="T67"/>
                <a:gd fmla="*/ 0 w 21600" name="T68"/>
                <a:gd fmla="*/ 0 h 21600" name="T69"/>
                <a:gd fmla="*/ 0 w 21600" name="T70"/>
                <a:gd fmla="*/ 0 h 21600" name="T71"/>
                <a:gd fmla="*/ 2 w 21600" name="T72"/>
                <a:gd fmla="*/ 1 h 21600" name="T73"/>
                <a:gd fmla="*/ 3 w 21600" name="T74"/>
                <a:gd fmla="*/ 0 h 21600" name="T75"/>
                <a:gd fmla="*/ 3 w 21600" name="T76"/>
                <a:gd fmla="*/ 0 h 21600" name="T77"/>
                <a:gd fmla="*/ 4 w 21600" name="T78"/>
                <a:gd fmla="*/ 0 h 21600" name="T79"/>
                <a:gd fmla="*/ 4 w 21600" name="T80"/>
                <a:gd fmla="*/ 0 h 21600" name="T81"/>
                <a:gd fmla="*/ 4 w 21600" name="T82"/>
                <a:gd fmla="*/ 0 h 21600" name="T83"/>
                <a:gd fmla="*/ 4 w 21600" name="T84"/>
                <a:gd fmla="*/ 0 h 21600" name="T85"/>
                <a:gd fmla="*/ 4 w 21600" name="T86"/>
                <a:gd fmla="*/ 1 h 21600" name="T87"/>
                <a:gd fmla="*/ 4 w 21600" name="T88"/>
                <a:gd fmla="*/ 1 h 21600" name="T89"/>
                <a:gd fmla="*/ 3 w 21600" name="T90"/>
                <a:gd fmla="*/ 2 h 21600" name="T91"/>
                <a:gd fmla="*/ 4 w 21600" name="T92"/>
                <a:gd fmla="*/ 4 h 21600" name="T93"/>
                <a:gd fmla="*/ 4 w 21600" name="T94"/>
                <a:gd fmla="*/ 4 h 21600"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b="b" l="0" r="r" t="0"/>
              <a:pathLst>
                <a:path h="21600" w="21600">
                  <a:moveTo>
                    <a:pt x="21521" y="19327"/>
                  </a:moveTo>
                  <a:cubicBezTo>
                    <a:pt x="21574" y="19434"/>
                    <a:pt x="21600" y="19553"/>
                    <a:pt x="21600" y="19677"/>
                  </a:cubicBezTo>
                  <a:cubicBezTo>
                    <a:pt x="21600" y="19974"/>
                    <a:pt x="21492" y="20237"/>
                    <a:pt x="21275" y="20463"/>
                  </a:cubicBezTo>
                  <a:lnTo>
                    <a:pt x="20491" y="21235"/>
                  </a:lnTo>
                  <a:cubicBezTo>
                    <a:pt x="20281" y="21461"/>
                    <a:pt x="20027" y="21574"/>
                    <a:pt x="19721" y="21574"/>
                  </a:cubicBezTo>
                  <a:lnTo>
                    <a:pt x="19664" y="21574"/>
                  </a:lnTo>
                  <a:cubicBezTo>
                    <a:pt x="19350" y="21538"/>
                    <a:pt x="19081" y="21396"/>
                    <a:pt x="18866" y="21153"/>
                  </a:cubicBezTo>
                  <a:lnTo>
                    <a:pt x="12700" y="13223"/>
                  </a:lnTo>
                  <a:cubicBezTo>
                    <a:pt x="11959" y="13870"/>
                    <a:pt x="11265" y="14439"/>
                    <a:pt x="10623" y="14928"/>
                  </a:cubicBezTo>
                  <a:cubicBezTo>
                    <a:pt x="9975" y="15414"/>
                    <a:pt x="9367" y="15835"/>
                    <a:pt x="8789" y="16189"/>
                  </a:cubicBezTo>
                  <a:lnTo>
                    <a:pt x="9262" y="19988"/>
                  </a:lnTo>
                  <a:lnTo>
                    <a:pt x="9262" y="20124"/>
                  </a:lnTo>
                  <a:cubicBezTo>
                    <a:pt x="9262" y="20424"/>
                    <a:pt x="9163" y="20673"/>
                    <a:pt x="8965" y="20871"/>
                  </a:cubicBezTo>
                  <a:lnTo>
                    <a:pt x="8546" y="21289"/>
                  </a:lnTo>
                  <a:cubicBezTo>
                    <a:pt x="8339" y="21498"/>
                    <a:pt x="8076" y="21600"/>
                    <a:pt x="7762" y="21600"/>
                  </a:cubicBezTo>
                  <a:lnTo>
                    <a:pt x="7706" y="21600"/>
                  </a:lnTo>
                  <a:cubicBezTo>
                    <a:pt x="7355" y="21563"/>
                    <a:pt x="7089" y="21425"/>
                    <a:pt x="6908" y="21179"/>
                  </a:cubicBezTo>
                  <a:lnTo>
                    <a:pt x="4132" y="17501"/>
                  </a:lnTo>
                  <a:lnTo>
                    <a:pt x="419" y="14696"/>
                  </a:lnTo>
                  <a:cubicBezTo>
                    <a:pt x="156" y="14473"/>
                    <a:pt x="17" y="14201"/>
                    <a:pt x="0" y="13885"/>
                  </a:cubicBezTo>
                  <a:lnTo>
                    <a:pt x="0" y="13834"/>
                  </a:lnTo>
                  <a:cubicBezTo>
                    <a:pt x="0" y="13551"/>
                    <a:pt x="105" y="13294"/>
                    <a:pt x="311" y="13059"/>
                  </a:cubicBezTo>
                  <a:lnTo>
                    <a:pt x="716" y="12669"/>
                  </a:lnTo>
                  <a:cubicBezTo>
                    <a:pt x="897" y="12440"/>
                    <a:pt x="1152" y="12332"/>
                    <a:pt x="1477" y="12341"/>
                  </a:cubicBezTo>
                  <a:cubicBezTo>
                    <a:pt x="1551" y="12341"/>
                    <a:pt x="1596" y="12352"/>
                    <a:pt x="1613" y="12369"/>
                  </a:cubicBezTo>
                  <a:lnTo>
                    <a:pt x="5408" y="12802"/>
                  </a:lnTo>
                  <a:cubicBezTo>
                    <a:pt x="5761" y="12234"/>
                    <a:pt x="6180" y="11626"/>
                    <a:pt x="6673" y="10984"/>
                  </a:cubicBezTo>
                  <a:cubicBezTo>
                    <a:pt x="7168" y="10336"/>
                    <a:pt x="7734" y="9655"/>
                    <a:pt x="8376" y="8931"/>
                  </a:cubicBezTo>
                  <a:lnTo>
                    <a:pt x="478" y="2748"/>
                  </a:lnTo>
                  <a:cubicBezTo>
                    <a:pt x="195" y="2522"/>
                    <a:pt x="59" y="2256"/>
                    <a:pt x="59" y="1951"/>
                  </a:cubicBezTo>
                  <a:lnTo>
                    <a:pt x="59" y="1894"/>
                  </a:lnTo>
                  <a:cubicBezTo>
                    <a:pt x="59" y="1614"/>
                    <a:pt x="161" y="1354"/>
                    <a:pt x="371" y="1111"/>
                  </a:cubicBezTo>
                  <a:lnTo>
                    <a:pt x="1140" y="336"/>
                  </a:lnTo>
                  <a:cubicBezTo>
                    <a:pt x="1384" y="130"/>
                    <a:pt x="1641" y="25"/>
                    <a:pt x="1910" y="25"/>
                  </a:cubicBezTo>
                  <a:lnTo>
                    <a:pt x="2088" y="25"/>
                  </a:lnTo>
                  <a:cubicBezTo>
                    <a:pt x="2154" y="25"/>
                    <a:pt x="2216" y="45"/>
                    <a:pt x="2270" y="79"/>
                  </a:cubicBezTo>
                  <a:lnTo>
                    <a:pt x="13147" y="4046"/>
                  </a:lnTo>
                  <a:lnTo>
                    <a:pt x="15193" y="2030"/>
                  </a:lnTo>
                  <a:cubicBezTo>
                    <a:pt x="15827" y="1397"/>
                    <a:pt x="16552" y="902"/>
                    <a:pt x="17375" y="540"/>
                  </a:cubicBezTo>
                  <a:cubicBezTo>
                    <a:pt x="18196" y="181"/>
                    <a:pt x="18951" y="0"/>
                    <a:pt x="19636" y="0"/>
                  </a:cubicBezTo>
                  <a:cubicBezTo>
                    <a:pt x="20284" y="0"/>
                    <a:pt x="20779" y="167"/>
                    <a:pt x="21113" y="500"/>
                  </a:cubicBezTo>
                  <a:cubicBezTo>
                    <a:pt x="21292" y="662"/>
                    <a:pt x="21419" y="871"/>
                    <a:pt x="21492" y="1125"/>
                  </a:cubicBezTo>
                  <a:cubicBezTo>
                    <a:pt x="21563" y="1374"/>
                    <a:pt x="21600" y="1660"/>
                    <a:pt x="21600" y="1973"/>
                  </a:cubicBezTo>
                  <a:cubicBezTo>
                    <a:pt x="21600" y="2660"/>
                    <a:pt x="21425" y="3415"/>
                    <a:pt x="21077" y="4235"/>
                  </a:cubicBezTo>
                  <a:cubicBezTo>
                    <a:pt x="20728" y="5055"/>
                    <a:pt x="20230" y="5779"/>
                    <a:pt x="19582" y="6401"/>
                  </a:cubicBezTo>
                  <a:lnTo>
                    <a:pt x="17548" y="8456"/>
                  </a:lnTo>
                  <a:lnTo>
                    <a:pt x="21521" y="19327"/>
                  </a:lnTo>
                  <a:close/>
                  <a:moveTo>
                    <a:pt x="21521" y="19327"/>
                  </a:moveTo>
                </a:path>
              </a:pathLst>
            </a:custGeom>
            <a:solidFill>
              <a:schemeClr val="bg1"/>
            </a:solidFill>
            <a:ln>
              <a:noFill/>
            </a:ln>
          </p:spPr>
          <p:txBody>
            <a:bodyPr bIns="0" lIns="0" rIns="0" tIns="0"/>
            <a:lstStyle/>
            <a:p>
              <a:endParaRPr altLang="en-US" lang="zh-CN" sz="2400">
                <a:gradFill>
                  <a:gsLst>
                    <a:gs pos="0">
                      <a:srgbClr val="3F5096"/>
                    </a:gs>
                    <a:gs pos="100000">
                      <a:srgbClr val="3F5096"/>
                    </a:gs>
                  </a:gsLst>
                  <a:lin ang="5400000" scaled="1"/>
                </a:gradFill>
                <a:latin charset="-122" panose="02010601030101010101" pitchFamily="2" typeface="方正中等线简体"/>
                <a:ea charset="-122" panose="02010601030101010101" pitchFamily="2" typeface="方正中等线简体"/>
              </a:endParaRPr>
            </a:p>
          </p:txBody>
        </p:sp>
        <p:sp>
          <p:nvSpPr>
            <p:cNvPr id="45" name="文本框 44"/>
            <p:cNvSpPr txBox="1"/>
            <p:nvPr/>
          </p:nvSpPr>
          <p:spPr>
            <a:xfrm>
              <a:off x="3212374" y="1487172"/>
              <a:ext cx="640080" cy="640080"/>
            </a:xfrm>
            <a:prstGeom prst="rect">
              <a:avLst/>
            </a:prstGeom>
            <a:noFill/>
          </p:spPr>
          <p:txBody>
            <a:bodyPr rtlCol="0" wrap="none">
              <a:spAutoFit/>
            </a:bodyPr>
            <a:lstStyle/>
            <a:p>
              <a:r>
                <a:rPr altLang="zh-CN" lang="en-US" sz="3600">
                  <a:solidFill>
                    <a:srgbClr val="8CBF4A"/>
                  </a:solidFill>
                  <a:latin charset="-122" panose="02010601030101010101" pitchFamily="2" typeface="方正中等线简体"/>
                  <a:ea charset="-122" panose="02010601030101010101" pitchFamily="2" typeface="方正中等线简体"/>
                </a:rPr>
                <a:t>03</a:t>
              </a:r>
            </a:p>
          </p:txBody>
        </p:sp>
      </p:grpSp>
      <p:sp>
        <p:nvSpPr>
          <p:cNvPr id="51" name="文本框 50"/>
          <p:cNvSpPr txBox="1"/>
          <p:nvPr/>
        </p:nvSpPr>
        <p:spPr>
          <a:xfrm>
            <a:off x="7681366" y="1981475"/>
            <a:ext cx="3601189" cy="1408176"/>
          </a:xfrm>
          <a:prstGeom prst="rect">
            <a:avLst/>
          </a:prstGeom>
          <a:noFill/>
        </p:spPr>
        <p:txBody>
          <a:bodyPr rtlCol="0" wrap="square">
            <a:spAutoFit/>
          </a:bodyPr>
          <a:lstStyle/>
          <a:p>
            <a:pPr algn="just">
              <a:lnSpc>
                <a:spcPct val="120000"/>
              </a:lnSpc>
            </a:pPr>
            <a:r>
              <a:rPr altLang="en-US" lang="zh-CN" smtClean="0" sz="2400">
                <a:solidFill>
                  <a:srgbClr val="8CBF4A"/>
                </a:solidFill>
                <a:latin charset="-122" panose="020b0503020204020204" typeface="微软雅黑"/>
                <a:ea charset="-122" panose="020b0503020204020204" typeface="微软雅黑"/>
              </a:rPr>
              <a:t>工作岗位职责，单击添加文字内容，言简意赅不罗嗦。</a:t>
            </a:r>
          </a:p>
        </p:txBody>
      </p:sp>
      <p:sp>
        <p:nvSpPr>
          <p:cNvPr id="52" name="文本框 51"/>
          <p:cNvSpPr txBox="1"/>
          <p:nvPr/>
        </p:nvSpPr>
        <p:spPr>
          <a:xfrm>
            <a:off x="7681366" y="5595414"/>
            <a:ext cx="3601189" cy="1408176"/>
          </a:xfrm>
          <a:prstGeom prst="rect">
            <a:avLst/>
          </a:prstGeom>
          <a:noFill/>
        </p:spPr>
        <p:txBody>
          <a:bodyPr rtlCol="0" wrap="square">
            <a:spAutoFit/>
          </a:bodyPr>
          <a:lstStyle/>
          <a:p>
            <a:pPr algn="just">
              <a:lnSpc>
                <a:spcPct val="120000"/>
              </a:lnSpc>
            </a:pPr>
            <a:r>
              <a:rPr altLang="en-US" lang="zh-CN" sz="2400">
                <a:solidFill>
                  <a:srgbClr val="8CBF4A"/>
                </a:solidFill>
                <a:latin charset="-122" panose="020b0503020204020204" typeface="微软雅黑"/>
                <a:ea charset="-122" panose="020b0503020204020204" typeface="微软雅黑"/>
              </a:rPr>
              <a:t>工作岗位职责，单击添加文字内容，言简意赅不罗嗦。</a:t>
            </a:r>
          </a:p>
        </p:txBody>
      </p:sp>
      <p:sp>
        <p:nvSpPr>
          <p:cNvPr id="53" name="文本框 52"/>
          <p:cNvSpPr txBox="1"/>
          <p:nvPr/>
        </p:nvSpPr>
        <p:spPr>
          <a:xfrm>
            <a:off x="7681366" y="4691930"/>
            <a:ext cx="3601189" cy="1408176"/>
          </a:xfrm>
          <a:prstGeom prst="rect">
            <a:avLst/>
          </a:prstGeom>
          <a:noFill/>
        </p:spPr>
        <p:txBody>
          <a:bodyPr rtlCol="0" wrap="square">
            <a:spAutoFit/>
          </a:bodyPr>
          <a:lstStyle/>
          <a:p>
            <a:pPr algn="just">
              <a:lnSpc>
                <a:spcPct val="120000"/>
              </a:lnSpc>
            </a:pPr>
            <a:r>
              <a:rPr altLang="en-US" lang="zh-CN" sz="2400">
                <a:solidFill>
                  <a:srgbClr val="F69F95"/>
                </a:solidFill>
                <a:latin charset="-122" panose="020b0503020204020204" typeface="微软雅黑"/>
                <a:ea charset="-122" panose="020b0503020204020204" typeface="微软雅黑"/>
              </a:rPr>
              <a:t>工作岗位职责，单击添加文字内容，言简意赅不罗嗦。</a:t>
            </a:r>
          </a:p>
        </p:txBody>
      </p:sp>
      <p:sp>
        <p:nvSpPr>
          <p:cNvPr id="54" name="文本框 53"/>
          <p:cNvSpPr txBox="1"/>
          <p:nvPr/>
        </p:nvSpPr>
        <p:spPr>
          <a:xfrm>
            <a:off x="7681366" y="3788446"/>
            <a:ext cx="3601189" cy="1408176"/>
          </a:xfrm>
          <a:prstGeom prst="rect">
            <a:avLst/>
          </a:prstGeom>
          <a:noFill/>
        </p:spPr>
        <p:txBody>
          <a:bodyPr rtlCol="0" wrap="square">
            <a:spAutoFit/>
          </a:bodyPr>
          <a:lstStyle/>
          <a:p>
            <a:pPr algn="just">
              <a:lnSpc>
                <a:spcPct val="120000"/>
              </a:lnSpc>
            </a:pPr>
            <a:r>
              <a:rPr altLang="en-US" lang="zh-CN" sz="2400">
                <a:solidFill>
                  <a:srgbClr val="8CBF4A"/>
                </a:solidFill>
                <a:latin charset="-122" panose="020b0503020204020204" typeface="微软雅黑"/>
                <a:ea charset="-122" panose="020b0503020204020204" typeface="微软雅黑"/>
              </a:rPr>
              <a:t>工作岗位职责，单击添加文字内容，言简意赅不罗嗦。</a:t>
            </a:r>
          </a:p>
        </p:txBody>
      </p:sp>
      <p:sp>
        <p:nvSpPr>
          <p:cNvPr id="55" name="文本框 54"/>
          <p:cNvSpPr txBox="1"/>
          <p:nvPr/>
        </p:nvSpPr>
        <p:spPr>
          <a:xfrm>
            <a:off x="7681366" y="2884960"/>
            <a:ext cx="3601189" cy="1408176"/>
          </a:xfrm>
          <a:prstGeom prst="rect">
            <a:avLst/>
          </a:prstGeom>
          <a:noFill/>
        </p:spPr>
        <p:txBody>
          <a:bodyPr rtlCol="0" wrap="square">
            <a:spAutoFit/>
          </a:bodyPr>
          <a:lstStyle/>
          <a:p>
            <a:pPr algn="just">
              <a:lnSpc>
                <a:spcPct val="120000"/>
              </a:lnSpc>
            </a:pPr>
            <a:r>
              <a:rPr altLang="en-US" lang="zh-CN" sz="2400">
                <a:solidFill>
                  <a:srgbClr val="F69F95"/>
                </a:solidFill>
                <a:latin charset="-122" panose="020b0503020204020204" typeface="微软雅黑"/>
                <a:ea charset="-122" panose="020b0503020204020204" typeface="微软雅黑"/>
              </a:rPr>
              <a:t>工作岗位职责，单击添加文字内容，言简意赅不罗嗦。</a:t>
            </a:r>
          </a:p>
        </p:txBody>
      </p:sp>
    </p:spTree>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11"/>
                                        </p:tgtEl>
                                        <p:attrNameLst>
                                          <p:attrName>style.visibility</p:attrName>
                                        </p:attrNameLst>
                                      </p:cBhvr>
                                      <p:to>
                                        <p:strVal val="visible"/>
                                      </p:to>
                                    </p:set>
                                    <p:animEffect filter="fade" transition="in">
                                      <p:cBhvr>
                                        <p:cTn dur="1000" id="7"/>
                                        <p:tgtEl>
                                          <p:spTgt spid="11"/>
                                        </p:tgtEl>
                                      </p:cBhvr>
                                    </p:animEffect>
                                    <p:anim calcmode="lin" valueType="num">
                                      <p:cBhvr>
                                        <p:cTn dur="1000" fill="hold" id="8"/>
                                        <p:tgtEl>
                                          <p:spTgt spid="11"/>
                                        </p:tgtEl>
                                        <p:attrNameLst>
                                          <p:attrName>ppt_x</p:attrName>
                                        </p:attrNameLst>
                                      </p:cBhvr>
                                      <p:tavLst>
                                        <p:tav tm="0">
                                          <p:val>
                                            <p:strVal val="#ppt_x"/>
                                          </p:val>
                                        </p:tav>
                                        <p:tav tm="100000">
                                          <p:val>
                                            <p:strVal val="#ppt_x"/>
                                          </p:val>
                                        </p:tav>
                                      </p:tavLst>
                                    </p:anim>
                                    <p:anim calcmode="lin" valueType="num">
                                      <p:cBhvr>
                                        <p:cTn dur="1000" fill="hold" id="9"/>
                                        <p:tgtEl>
                                          <p:spTgt spid="11"/>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22" presetSubtype="8">
                                  <p:stCondLst>
                                    <p:cond delay="0"/>
                                  </p:stCondLst>
                                  <p:childTnLst>
                                    <p:set>
                                      <p:cBhvr>
                                        <p:cTn dur="1" fill="hold" id="12">
                                          <p:stCondLst>
                                            <p:cond delay="0"/>
                                          </p:stCondLst>
                                        </p:cTn>
                                        <p:tgtEl>
                                          <p:spTgt spid="10"/>
                                        </p:tgtEl>
                                        <p:attrNameLst>
                                          <p:attrName>style.visibility</p:attrName>
                                        </p:attrNameLst>
                                      </p:cBhvr>
                                      <p:to>
                                        <p:strVal val="visible"/>
                                      </p:to>
                                    </p:set>
                                    <p:animEffect filter="wipe(left)" transition="in">
                                      <p:cBhvr>
                                        <p:cTn dur="500" id="13"/>
                                        <p:tgtEl>
                                          <p:spTgt spid="10"/>
                                        </p:tgtEl>
                                      </p:cBhvr>
                                    </p:animEffect>
                                  </p:childTnLst>
                                </p:cTn>
                              </p:par>
                            </p:childTnLst>
                          </p:cTn>
                        </p:par>
                        <p:par>
                          <p:cTn fill="hold" id="14" nodeType="afterGroup">
                            <p:stCondLst>
                              <p:cond delay="1500"/>
                            </p:stCondLst>
                            <p:childTnLst>
                              <p:par>
                                <p:cTn fill="hold" id="15" nodeType="afterEffect" presetClass="entr" presetID="10" presetSubtype="0">
                                  <p:stCondLst>
                                    <p:cond delay="0"/>
                                  </p:stCondLst>
                                  <p:childTnLst>
                                    <p:set>
                                      <p:cBhvr>
                                        <p:cTn dur="1" fill="hold" id="16">
                                          <p:stCondLst>
                                            <p:cond delay="0"/>
                                          </p:stCondLst>
                                        </p:cTn>
                                        <p:tgtEl>
                                          <p:spTgt spid="23"/>
                                        </p:tgtEl>
                                        <p:attrNameLst>
                                          <p:attrName>style.visibility</p:attrName>
                                        </p:attrNameLst>
                                      </p:cBhvr>
                                      <p:to>
                                        <p:strVal val="visible"/>
                                      </p:to>
                                    </p:set>
                                    <p:animEffect filter="fade" transition="in">
                                      <p:cBhvr>
                                        <p:cTn dur="500" id="17"/>
                                        <p:tgtEl>
                                          <p:spTgt spid="23"/>
                                        </p:tgtEl>
                                      </p:cBhvr>
                                    </p:animEffect>
                                  </p:childTnLst>
                                </p:cTn>
                              </p:par>
                              <p:par>
                                <p:cTn fill="hold" id="18" nodeType="withEffect" presetClass="entr" presetID="10" presetSubtype="0">
                                  <p:stCondLst>
                                    <p:cond delay="250"/>
                                  </p:stCondLst>
                                  <p:childTnLst>
                                    <p:set>
                                      <p:cBhvr>
                                        <p:cTn dur="1" fill="hold" id="19">
                                          <p:stCondLst>
                                            <p:cond delay="0"/>
                                          </p:stCondLst>
                                        </p:cTn>
                                        <p:tgtEl>
                                          <p:spTgt spid="27"/>
                                        </p:tgtEl>
                                        <p:attrNameLst>
                                          <p:attrName>style.visibility</p:attrName>
                                        </p:attrNameLst>
                                      </p:cBhvr>
                                      <p:to>
                                        <p:strVal val="visible"/>
                                      </p:to>
                                    </p:set>
                                    <p:animEffect filter="fade" transition="in">
                                      <p:cBhvr>
                                        <p:cTn dur="500" id="20"/>
                                        <p:tgtEl>
                                          <p:spTgt spid="27"/>
                                        </p:tgtEl>
                                      </p:cBhvr>
                                    </p:animEffect>
                                  </p:childTnLst>
                                </p:cTn>
                              </p:par>
                              <p:par>
                                <p:cTn fill="hold" id="21" nodeType="withEffect" presetClass="entr" presetID="10" presetSubtype="0">
                                  <p:stCondLst>
                                    <p:cond delay="500"/>
                                  </p:stCondLst>
                                  <p:childTnLst>
                                    <p:set>
                                      <p:cBhvr>
                                        <p:cTn dur="1" fill="hold" id="22">
                                          <p:stCondLst>
                                            <p:cond delay="0"/>
                                          </p:stCondLst>
                                        </p:cTn>
                                        <p:tgtEl>
                                          <p:spTgt spid="39"/>
                                        </p:tgtEl>
                                        <p:attrNameLst>
                                          <p:attrName>style.visibility</p:attrName>
                                        </p:attrNameLst>
                                      </p:cBhvr>
                                      <p:to>
                                        <p:strVal val="visible"/>
                                      </p:to>
                                    </p:set>
                                    <p:animEffect filter="fade" transition="in">
                                      <p:cBhvr>
                                        <p:cTn dur="500" id="23"/>
                                        <p:tgtEl>
                                          <p:spTgt spid="39"/>
                                        </p:tgtEl>
                                      </p:cBhvr>
                                    </p:animEffect>
                                  </p:childTnLst>
                                </p:cTn>
                              </p:par>
                              <p:par>
                                <p:cTn fill="hold" id="24" nodeType="withEffect" presetClass="entr" presetID="10" presetSubtype="0">
                                  <p:stCondLst>
                                    <p:cond delay="750"/>
                                  </p:stCondLst>
                                  <p:childTnLst>
                                    <p:set>
                                      <p:cBhvr>
                                        <p:cTn dur="1" fill="hold" id="25">
                                          <p:stCondLst>
                                            <p:cond delay="0"/>
                                          </p:stCondLst>
                                        </p:cTn>
                                        <p:tgtEl>
                                          <p:spTgt spid="35"/>
                                        </p:tgtEl>
                                        <p:attrNameLst>
                                          <p:attrName>style.visibility</p:attrName>
                                        </p:attrNameLst>
                                      </p:cBhvr>
                                      <p:to>
                                        <p:strVal val="visible"/>
                                      </p:to>
                                    </p:set>
                                    <p:animEffect filter="fade" transition="in">
                                      <p:cBhvr>
                                        <p:cTn dur="500" id="26"/>
                                        <p:tgtEl>
                                          <p:spTgt spid="35"/>
                                        </p:tgtEl>
                                      </p:cBhvr>
                                    </p:animEffect>
                                  </p:childTnLst>
                                </p:cTn>
                              </p:par>
                              <p:par>
                                <p:cTn fill="hold" id="27" nodeType="withEffect" presetClass="entr" presetID="10" presetSubtype="0">
                                  <p:stCondLst>
                                    <p:cond delay="1000"/>
                                  </p:stCondLst>
                                  <p:childTnLst>
                                    <p:set>
                                      <p:cBhvr>
                                        <p:cTn dur="1" fill="hold" id="28">
                                          <p:stCondLst>
                                            <p:cond delay="0"/>
                                          </p:stCondLst>
                                        </p:cTn>
                                        <p:tgtEl>
                                          <p:spTgt spid="31"/>
                                        </p:tgtEl>
                                        <p:attrNameLst>
                                          <p:attrName>style.visibility</p:attrName>
                                        </p:attrNameLst>
                                      </p:cBhvr>
                                      <p:to>
                                        <p:strVal val="visible"/>
                                      </p:to>
                                    </p:set>
                                    <p:animEffect filter="fade" transition="in">
                                      <p:cBhvr>
                                        <p:cTn dur="500" id="29"/>
                                        <p:tgtEl>
                                          <p:spTgt spid="31"/>
                                        </p:tgtEl>
                                      </p:cBhvr>
                                    </p:animEffect>
                                  </p:childTnLst>
                                </p:cTn>
                              </p:par>
                            </p:childTnLst>
                          </p:cTn>
                        </p:par>
                        <p:par>
                          <p:cTn fill="hold" id="30" nodeType="afterGroup">
                            <p:stCondLst>
                              <p:cond delay="3000"/>
                            </p:stCondLst>
                            <p:childTnLst>
                              <p:par>
                                <p:cTn fill="hold" grpId="0" id="31" nodeType="afterEffect" presetClass="entr" presetID="10" presetSubtype="0">
                                  <p:stCondLst>
                                    <p:cond delay="0"/>
                                  </p:stCondLst>
                                  <p:childTnLst>
                                    <p:set>
                                      <p:cBhvr>
                                        <p:cTn dur="1" fill="hold" id="32">
                                          <p:stCondLst>
                                            <p:cond delay="0"/>
                                          </p:stCondLst>
                                        </p:cTn>
                                        <p:tgtEl>
                                          <p:spTgt spid="21"/>
                                        </p:tgtEl>
                                        <p:attrNameLst>
                                          <p:attrName>style.visibility</p:attrName>
                                        </p:attrNameLst>
                                      </p:cBhvr>
                                      <p:to>
                                        <p:strVal val="visible"/>
                                      </p:to>
                                    </p:set>
                                    <p:animEffect filter="fade" transition="in">
                                      <p:cBhvr>
                                        <p:cTn dur="500" id="33"/>
                                        <p:tgtEl>
                                          <p:spTgt spid="21"/>
                                        </p:tgtEl>
                                      </p:cBhvr>
                                    </p:animEffect>
                                  </p:childTnLst>
                                </p:cTn>
                              </p:par>
                            </p:childTnLst>
                          </p:cTn>
                        </p:par>
                        <p:par>
                          <p:cTn fill="hold" id="34" nodeType="afterGroup">
                            <p:stCondLst>
                              <p:cond delay="3500"/>
                            </p:stCondLst>
                            <p:childTnLst>
                              <p:par>
                                <p:cTn fill="hold" grpId="0" id="35" nodeType="afterEffect" presetClass="entr" presetID="2" presetSubtype="2">
                                  <p:stCondLst>
                                    <p:cond delay="0"/>
                                  </p:stCondLst>
                                  <p:childTnLst>
                                    <p:set>
                                      <p:cBhvr>
                                        <p:cTn dur="1" fill="hold" id="36">
                                          <p:stCondLst>
                                            <p:cond delay="0"/>
                                          </p:stCondLst>
                                        </p:cTn>
                                        <p:tgtEl>
                                          <p:spTgt spid="51"/>
                                        </p:tgtEl>
                                        <p:attrNameLst>
                                          <p:attrName>style.visibility</p:attrName>
                                        </p:attrNameLst>
                                      </p:cBhvr>
                                      <p:to>
                                        <p:strVal val="visible"/>
                                      </p:to>
                                    </p:set>
                                    <p:anim calcmode="lin" valueType="num">
                                      <p:cBhvr additive="base">
                                        <p:cTn dur="500" fill="hold" id="37"/>
                                        <p:tgtEl>
                                          <p:spTgt spid="51"/>
                                        </p:tgtEl>
                                        <p:attrNameLst>
                                          <p:attrName>ppt_x</p:attrName>
                                        </p:attrNameLst>
                                      </p:cBhvr>
                                      <p:tavLst>
                                        <p:tav tm="0">
                                          <p:val>
                                            <p:strVal val="1+#ppt_w/2"/>
                                          </p:val>
                                        </p:tav>
                                        <p:tav tm="100000">
                                          <p:val>
                                            <p:strVal val="#ppt_x"/>
                                          </p:val>
                                        </p:tav>
                                      </p:tavLst>
                                    </p:anim>
                                    <p:anim calcmode="lin" valueType="num">
                                      <p:cBhvr additive="base">
                                        <p:cTn dur="500" fill="hold" id="38"/>
                                        <p:tgtEl>
                                          <p:spTgt spid="51"/>
                                        </p:tgtEl>
                                        <p:attrNameLst>
                                          <p:attrName>ppt_y</p:attrName>
                                        </p:attrNameLst>
                                      </p:cBhvr>
                                      <p:tavLst>
                                        <p:tav tm="0">
                                          <p:val>
                                            <p:strVal val="#ppt_y"/>
                                          </p:val>
                                        </p:tav>
                                        <p:tav tm="100000">
                                          <p:val>
                                            <p:strVal val="#ppt_y"/>
                                          </p:val>
                                        </p:tav>
                                      </p:tavLst>
                                    </p:anim>
                                  </p:childTnLst>
                                </p:cTn>
                              </p:par>
                            </p:childTnLst>
                          </p:cTn>
                        </p:par>
                        <p:par>
                          <p:cTn fill="hold" id="39" nodeType="afterGroup">
                            <p:stCondLst>
                              <p:cond delay="4000"/>
                            </p:stCondLst>
                            <p:childTnLst>
                              <p:par>
                                <p:cTn fill="hold" grpId="0" id="40" nodeType="afterEffect" presetClass="entr" presetID="10" presetSubtype="0">
                                  <p:stCondLst>
                                    <p:cond delay="0"/>
                                  </p:stCondLst>
                                  <p:childTnLst>
                                    <p:set>
                                      <p:cBhvr>
                                        <p:cTn dur="1" fill="hold" id="41">
                                          <p:stCondLst>
                                            <p:cond delay="0"/>
                                          </p:stCondLst>
                                        </p:cTn>
                                        <p:tgtEl>
                                          <p:spTgt spid="22"/>
                                        </p:tgtEl>
                                        <p:attrNameLst>
                                          <p:attrName>style.visibility</p:attrName>
                                        </p:attrNameLst>
                                      </p:cBhvr>
                                      <p:to>
                                        <p:strVal val="visible"/>
                                      </p:to>
                                    </p:set>
                                    <p:animEffect filter="fade" transition="in">
                                      <p:cBhvr>
                                        <p:cTn dur="500" id="42"/>
                                        <p:tgtEl>
                                          <p:spTgt spid="22"/>
                                        </p:tgtEl>
                                      </p:cBhvr>
                                    </p:animEffect>
                                  </p:childTnLst>
                                </p:cTn>
                              </p:par>
                            </p:childTnLst>
                          </p:cTn>
                        </p:par>
                        <p:par>
                          <p:cTn fill="hold" id="43" nodeType="afterGroup">
                            <p:stCondLst>
                              <p:cond delay="4500"/>
                            </p:stCondLst>
                            <p:childTnLst>
                              <p:par>
                                <p:cTn fill="hold" grpId="0" id="44" nodeType="afterEffect" presetClass="entr" presetID="2" presetSubtype="2">
                                  <p:stCondLst>
                                    <p:cond delay="0"/>
                                  </p:stCondLst>
                                  <p:childTnLst>
                                    <p:set>
                                      <p:cBhvr>
                                        <p:cTn dur="1" fill="hold" id="45">
                                          <p:stCondLst>
                                            <p:cond delay="0"/>
                                          </p:stCondLst>
                                        </p:cTn>
                                        <p:tgtEl>
                                          <p:spTgt spid="55"/>
                                        </p:tgtEl>
                                        <p:attrNameLst>
                                          <p:attrName>style.visibility</p:attrName>
                                        </p:attrNameLst>
                                      </p:cBhvr>
                                      <p:to>
                                        <p:strVal val="visible"/>
                                      </p:to>
                                    </p:set>
                                    <p:anim calcmode="lin" valueType="num">
                                      <p:cBhvr additive="base">
                                        <p:cTn dur="500" fill="hold" id="46"/>
                                        <p:tgtEl>
                                          <p:spTgt spid="55"/>
                                        </p:tgtEl>
                                        <p:attrNameLst>
                                          <p:attrName>ppt_x</p:attrName>
                                        </p:attrNameLst>
                                      </p:cBhvr>
                                      <p:tavLst>
                                        <p:tav tm="0">
                                          <p:val>
                                            <p:strVal val="1+#ppt_w/2"/>
                                          </p:val>
                                        </p:tav>
                                        <p:tav tm="100000">
                                          <p:val>
                                            <p:strVal val="#ppt_x"/>
                                          </p:val>
                                        </p:tav>
                                      </p:tavLst>
                                    </p:anim>
                                    <p:anim calcmode="lin" valueType="num">
                                      <p:cBhvr additive="base">
                                        <p:cTn dur="500" fill="hold" id="47"/>
                                        <p:tgtEl>
                                          <p:spTgt spid="55"/>
                                        </p:tgtEl>
                                        <p:attrNameLst>
                                          <p:attrName>ppt_y</p:attrName>
                                        </p:attrNameLst>
                                      </p:cBhvr>
                                      <p:tavLst>
                                        <p:tav tm="0">
                                          <p:val>
                                            <p:strVal val="#ppt_y"/>
                                          </p:val>
                                        </p:tav>
                                        <p:tav tm="100000">
                                          <p:val>
                                            <p:strVal val="#ppt_y"/>
                                          </p:val>
                                        </p:tav>
                                      </p:tavLst>
                                    </p:anim>
                                  </p:childTnLst>
                                </p:cTn>
                              </p:par>
                            </p:childTnLst>
                          </p:cTn>
                        </p:par>
                        <p:par>
                          <p:cTn fill="hold" id="48" nodeType="afterGroup">
                            <p:stCondLst>
                              <p:cond delay="5000"/>
                            </p:stCondLst>
                            <p:childTnLst>
                              <p:par>
                                <p:cTn fill="hold" grpId="0" id="49" nodeType="afterEffect" presetClass="entr" presetID="10" presetSubtype="0">
                                  <p:stCondLst>
                                    <p:cond delay="0"/>
                                  </p:stCondLst>
                                  <p:childTnLst>
                                    <p:set>
                                      <p:cBhvr>
                                        <p:cTn dur="1" fill="hold" id="50">
                                          <p:stCondLst>
                                            <p:cond delay="0"/>
                                          </p:stCondLst>
                                        </p:cTn>
                                        <p:tgtEl>
                                          <p:spTgt spid="18"/>
                                        </p:tgtEl>
                                        <p:attrNameLst>
                                          <p:attrName>style.visibility</p:attrName>
                                        </p:attrNameLst>
                                      </p:cBhvr>
                                      <p:to>
                                        <p:strVal val="visible"/>
                                      </p:to>
                                    </p:set>
                                    <p:animEffect filter="fade" transition="in">
                                      <p:cBhvr>
                                        <p:cTn dur="500" id="51"/>
                                        <p:tgtEl>
                                          <p:spTgt spid="18"/>
                                        </p:tgtEl>
                                      </p:cBhvr>
                                    </p:animEffect>
                                  </p:childTnLst>
                                </p:cTn>
                              </p:par>
                            </p:childTnLst>
                          </p:cTn>
                        </p:par>
                        <p:par>
                          <p:cTn fill="hold" id="52" nodeType="afterGroup">
                            <p:stCondLst>
                              <p:cond delay="5500"/>
                            </p:stCondLst>
                            <p:childTnLst>
                              <p:par>
                                <p:cTn fill="hold" grpId="0" id="53" nodeType="afterEffect" presetClass="entr" presetID="2" presetSubtype="2">
                                  <p:stCondLst>
                                    <p:cond delay="0"/>
                                  </p:stCondLst>
                                  <p:childTnLst>
                                    <p:set>
                                      <p:cBhvr>
                                        <p:cTn dur="1" fill="hold" id="54">
                                          <p:stCondLst>
                                            <p:cond delay="0"/>
                                          </p:stCondLst>
                                        </p:cTn>
                                        <p:tgtEl>
                                          <p:spTgt spid="54"/>
                                        </p:tgtEl>
                                        <p:attrNameLst>
                                          <p:attrName>style.visibility</p:attrName>
                                        </p:attrNameLst>
                                      </p:cBhvr>
                                      <p:to>
                                        <p:strVal val="visible"/>
                                      </p:to>
                                    </p:set>
                                    <p:anim calcmode="lin" valueType="num">
                                      <p:cBhvr additive="base">
                                        <p:cTn dur="500" fill="hold" id="55"/>
                                        <p:tgtEl>
                                          <p:spTgt spid="54"/>
                                        </p:tgtEl>
                                        <p:attrNameLst>
                                          <p:attrName>ppt_x</p:attrName>
                                        </p:attrNameLst>
                                      </p:cBhvr>
                                      <p:tavLst>
                                        <p:tav tm="0">
                                          <p:val>
                                            <p:strVal val="1+#ppt_w/2"/>
                                          </p:val>
                                        </p:tav>
                                        <p:tav tm="100000">
                                          <p:val>
                                            <p:strVal val="#ppt_x"/>
                                          </p:val>
                                        </p:tav>
                                      </p:tavLst>
                                    </p:anim>
                                    <p:anim calcmode="lin" valueType="num">
                                      <p:cBhvr additive="base">
                                        <p:cTn dur="500" fill="hold" id="56"/>
                                        <p:tgtEl>
                                          <p:spTgt spid="54"/>
                                        </p:tgtEl>
                                        <p:attrNameLst>
                                          <p:attrName>ppt_y</p:attrName>
                                        </p:attrNameLst>
                                      </p:cBhvr>
                                      <p:tavLst>
                                        <p:tav tm="0">
                                          <p:val>
                                            <p:strVal val="#ppt_y"/>
                                          </p:val>
                                        </p:tav>
                                        <p:tav tm="100000">
                                          <p:val>
                                            <p:strVal val="#ppt_y"/>
                                          </p:val>
                                        </p:tav>
                                      </p:tavLst>
                                    </p:anim>
                                  </p:childTnLst>
                                </p:cTn>
                              </p:par>
                            </p:childTnLst>
                          </p:cTn>
                        </p:par>
                        <p:par>
                          <p:cTn fill="hold" id="57" nodeType="afterGroup">
                            <p:stCondLst>
                              <p:cond delay="6000"/>
                            </p:stCondLst>
                            <p:childTnLst>
                              <p:par>
                                <p:cTn fill="hold" grpId="0" id="58" nodeType="afterEffect" presetClass="entr" presetID="10" presetSubtype="0">
                                  <p:stCondLst>
                                    <p:cond delay="0"/>
                                  </p:stCondLst>
                                  <p:childTnLst>
                                    <p:set>
                                      <p:cBhvr>
                                        <p:cTn dur="1" fill="hold" id="59">
                                          <p:stCondLst>
                                            <p:cond delay="0"/>
                                          </p:stCondLst>
                                        </p:cTn>
                                        <p:tgtEl>
                                          <p:spTgt spid="19"/>
                                        </p:tgtEl>
                                        <p:attrNameLst>
                                          <p:attrName>style.visibility</p:attrName>
                                        </p:attrNameLst>
                                      </p:cBhvr>
                                      <p:to>
                                        <p:strVal val="visible"/>
                                      </p:to>
                                    </p:set>
                                    <p:animEffect filter="fade" transition="in">
                                      <p:cBhvr>
                                        <p:cTn dur="500" id="60"/>
                                        <p:tgtEl>
                                          <p:spTgt spid="19"/>
                                        </p:tgtEl>
                                      </p:cBhvr>
                                    </p:animEffect>
                                  </p:childTnLst>
                                </p:cTn>
                              </p:par>
                            </p:childTnLst>
                          </p:cTn>
                        </p:par>
                        <p:par>
                          <p:cTn fill="hold" id="61" nodeType="afterGroup">
                            <p:stCondLst>
                              <p:cond delay="6500"/>
                            </p:stCondLst>
                            <p:childTnLst>
                              <p:par>
                                <p:cTn fill="hold" grpId="0" id="62" nodeType="afterEffect" presetClass="entr" presetID="2" presetSubtype="2">
                                  <p:stCondLst>
                                    <p:cond delay="0"/>
                                  </p:stCondLst>
                                  <p:childTnLst>
                                    <p:set>
                                      <p:cBhvr>
                                        <p:cTn dur="1" fill="hold" id="63">
                                          <p:stCondLst>
                                            <p:cond delay="0"/>
                                          </p:stCondLst>
                                        </p:cTn>
                                        <p:tgtEl>
                                          <p:spTgt spid="53"/>
                                        </p:tgtEl>
                                        <p:attrNameLst>
                                          <p:attrName>style.visibility</p:attrName>
                                        </p:attrNameLst>
                                      </p:cBhvr>
                                      <p:to>
                                        <p:strVal val="visible"/>
                                      </p:to>
                                    </p:set>
                                    <p:anim calcmode="lin" valueType="num">
                                      <p:cBhvr additive="base">
                                        <p:cTn dur="500" fill="hold" id="64"/>
                                        <p:tgtEl>
                                          <p:spTgt spid="53"/>
                                        </p:tgtEl>
                                        <p:attrNameLst>
                                          <p:attrName>ppt_x</p:attrName>
                                        </p:attrNameLst>
                                      </p:cBhvr>
                                      <p:tavLst>
                                        <p:tav tm="0">
                                          <p:val>
                                            <p:strVal val="1+#ppt_w/2"/>
                                          </p:val>
                                        </p:tav>
                                        <p:tav tm="100000">
                                          <p:val>
                                            <p:strVal val="#ppt_x"/>
                                          </p:val>
                                        </p:tav>
                                      </p:tavLst>
                                    </p:anim>
                                    <p:anim calcmode="lin" valueType="num">
                                      <p:cBhvr additive="base">
                                        <p:cTn dur="500" fill="hold" id="65"/>
                                        <p:tgtEl>
                                          <p:spTgt spid="53"/>
                                        </p:tgtEl>
                                        <p:attrNameLst>
                                          <p:attrName>ppt_y</p:attrName>
                                        </p:attrNameLst>
                                      </p:cBhvr>
                                      <p:tavLst>
                                        <p:tav tm="0">
                                          <p:val>
                                            <p:strVal val="#ppt_y"/>
                                          </p:val>
                                        </p:tav>
                                        <p:tav tm="100000">
                                          <p:val>
                                            <p:strVal val="#ppt_y"/>
                                          </p:val>
                                        </p:tav>
                                      </p:tavLst>
                                    </p:anim>
                                  </p:childTnLst>
                                </p:cTn>
                              </p:par>
                            </p:childTnLst>
                          </p:cTn>
                        </p:par>
                        <p:par>
                          <p:cTn fill="hold" id="66" nodeType="afterGroup">
                            <p:stCondLst>
                              <p:cond delay="7000"/>
                            </p:stCondLst>
                            <p:childTnLst>
                              <p:par>
                                <p:cTn fill="hold" grpId="0" id="67" nodeType="afterEffect" presetClass="entr" presetID="10" presetSubtype="0">
                                  <p:stCondLst>
                                    <p:cond delay="0"/>
                                  </p:stCondLst>
                                  <p:childTnLst>
                                    <p:set>
                                      <p:cBhvr>
                                        <p:cTn dur="1" fill="hold" id="68">
                                          <p:stCondLst>
                                            <p:cond delay="0"/>
                                          </p:stCondLst>
                                        </p:cTn>
                                        <p:tgtEl>
                                          <p:spTgt spid="20"/>
                                        </p:tgtEl>
                                        <p:attrNameLst>
                                          <p:attrName>style.visibility</p:attrName>
                                        </p:attrNameLst>
                                      </p:cBhvr>
                                      <p:to>
                                        <p:strVal val="visible"/>
                                      </p:to>
                                    </p:set>
                                    <p:animEffect filter="fade" transition="in">
                                      <p:cBhvr>
                                        <p:cTn dur="500" id="69"/>
                                        <p:tgtEl>
                                          <p:spTgt spid="20"/>
                                        </p:tgtEl>
                                      </p:cBhvr>
                                    </p:animEffect>
                                  </p:childTnLst>
                                </p:cTn>
                              </p:par>
                            </p:childTnLst>
                          </p:cTn>
                        </p:par>
                        <p:par>
                          <p:cTn fill="hold" id="70" nodeType="afterGroup">
                            <p:stCondLst>
                              <p:cond delay="7500"/>
                            </p:stCondLst>
                            <p:childTnLst>
                              <p:par>
                                <p:cTn fill="hold" grpId="0" id="71" nodeType="afterEffect" presetClass="entr" presetID="2" presetSubtype="2">
                                  <p:stCondLst>
                                    <p:cond delay="0"/>
                                  </p:stCondLst>
                                  <p:childTnLst>
                                    <p:set>
                                      <p:cBhvr>
                                        <p:cTn dur="1" fill="hold" id="72">
                                          <p:stCondLst>
                                            <p:cond delay="0"/>
                                          </p:stCondLst>
                                        </p:cTn>
                                        <p:tgtEl>
                                          <p:spTgt spid="52"/>
                                        </p:tgtEl>
                                        <p:attrNameLst>
                                          <p:attrName>style.visibility</p:attrName>
                                        </p:attrNameLst>
                                      </p:cBhvr>
                                      <p:to>
                                        <p:strVal val="visible"/>
                                      </p:to>
                                    </p:set>
                                    <p:anim calcmode="lin" valueType="num">
                                      <p:cBhvr additive="base">
                                        <p:cTn dur="500" fill="hold" id="73"/>
                                        <p:tgtEl>
                                          <p:spTgt spid="52"/>
                                        </p:tgtEl>
                                        <p:attrNameLst>
                                          <p:attrName>ppt_x</p:attrName>
                                        </p:attrNameLst>
                                      </p:cBhvr>
                                      <p:tavLst>
                                        <p:tav tm="0">
                                          <p:val>
                                            <p:strVal val="1+#ppt_w/2"/>
                                          </p:val>
                                        </p:tav>
                                        <p:tav tm="100000">
                                          <p:val>
                                            <p:strVal val="#ppt_x"/>
                                          </p:val>
                                        </p:tav>
                                      </p:tavLst>
                                    </p:anim>
                                    <p:anim calcmode="lin" valueType="num">
                                      <p:cBhvr additive="base">
                                        <p:cTn dur="500" fill="hold" id="74"/>
                                        <p:tgtEl>
                                          <p:spTgt spid="52"/>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8"/>
      <p:bldP grpId="0" spid="19"/>
      <p:bldP grpId="0" spid="20"/>
      <p:bldP grpId="0" spid="21"/>
      <p:bldP grpId="0" spid="22"/>
      <p:bldP grpId="0" spid="51"/>
      <p:bldP grpId="0" spid="52"/>
      <p:bldP grpId="0" spid="53"/>
      <p:bldP grpId="0" spid="54"/>
      <p:bldP grpId="0" spid="55"/>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2" name="图片 41"/>
          <p:cNvPicPr>
            <a:picLocks noChangeAspect="1"/>
          </p:cNvPicPr>
          <p:nvPr/>
        </p:nvPicPr>
        <p:blipFill>
          <a:blip r:embed="rId2">
            <a:extLst>
              <a:ext uri="{28A0092B-C50C-407E-A947-70E740481C1C}">
                <a14:useLocalDpi val="0"/>
              </a:ext>
            </a:extLst>
          </a:blip>
          <a:stretch>
            <a:fillRect/>
          </a:stretch>
        </p:blipFill>
        <p:spPr>
          <a:xfrm flipH="1">
            <a:off x="-3" y="1760"/>
            <a:ext cx="2369130" cy="1990068"/>
          </a:xfrm>
          <a:prstGeom prst="rect">
            <a:avLst/>
          </a:prstGeom>
        </p:spPr>
      </p:pic>
      <p:pic>
        <p:nvPicPr>
          <p:cNvPr id="43" name="图片 42"/>
          <p:cNvPicPr>
            <a:picLocks noChangeAspect="1"/>
          </p:cNvPicPr>
          <p:nvPr/>
        </p:nvPicPr>
        <p:blipFill>
          <a:blip r:embed="rId3">
            <a:extLst>
              <a:ext uri="{28A0092B-C50C-407E-A947-70E740481C1C}">
                <a14:useLocalDpi val="0"/>
              </a:ext>
            </a:extLst>
          </a:blip>
          <a:stretch>
            <a:fillRect/>
          </a:stretch>
        </p:blipFill>
        <p:spPr>
          <a:xfrm flipV="1">
            <a:off x="10196945" y="0"/>
            <a:ext cx="1995055" cy="2110768"/>
          </a:xfrm>
          <a:prstGeom prst="rect">
            <a:avLst/>
          </a:prstGeom>
        </p:spPr>
      </p:pic>
      <p:sp>
        <p:nvSpPr>
          <p:cNvPr id="44" name="矩形 43"/>
          <p:cNvSpPr/>
          <p:nvPr/>
        </p:nvSpPr>
        <p:spPr>
          <a:xfrm rot="5400000">
            <a:off x="5666355" y="-2715645"/>
            <a:ext cx="886999" cy="7121239"/>
          </a:xfrm>
          <a:prstGeom prst="rect">
            <a:avLst/>
          </a:prstGeom>
          <a:noFill/>
          <a:ln w="50800">
            <a:solidFill>
              <a:srgbClr val="C3CBC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46" name="图片 45"/>
          <p:cNvPicPr>
            <a:picLocks noChangeAspect="1"/>
          </p:cNvPicPr>
          <p:nvPr/>
        </p:nvPicPr>
        <p:blipFill>
          <a:blip r:embed="rId4">
            <a:extLst>
              <a:ext uri="{28A0092B-C50C-407E-A947-70E740481C1C}">
                <a14:useLocalDpi val="0"/>
              </a:ext>
            </a:extLst>
          </a:blip>
          <a:stretch>
            <a:fillRect/>
          </a:stretch>
        </p:blipFill>
        <p:spPr>
          <a:xfrm>
            <a:off x="2579775" y="320189"/>
            <a:ext cx="1352353" cy="968285"/>
          </a:xfrm>
          <a:prstGeom prst="rect">
            <a:avLst/>
          </a:prstGeom>
        </p:spPr>
      </p:pic>
      <p:pic>
        <p:nvPicPr>
          <p:cNvPr id="47" name="图片 46"/>
          <p:cNvPicPr>
            <a:picLocks noChangeAspect="1"/>
          </p:cNvPicPr>
          <p:nvPr/>
        </p:nvPicPr>
        <p:blipFill>
          <a:blip r:embed="rId5">
            <a:extLst>
              <a:ext uri="{28A0092B-C50C-407E-A947-70E740481C1C}">
                <a14:useLocalDpi val="0"/>
              </a:ext>
            </a:extLst>
          </a:blip>
          <a:stretch>
            <a:fillRect/>
          </a:stretch>
        </p:blipFill>
        <p:spPr>
          <a:xfrm rot="16200000">
            <a:off x="8506310" y="207568"/>
            <a:ext cx="926125" cy="1335471"/>
          </a:xfrm>
          <a:prstGeom prst="rect">
            <a:avLst/>
          </a:prstGeom>
        </p:spPr>
      </p:pic>
      <p:sp>
        <p:nvSpPr>
          <p:cNvPr id="48" name="文本框 47"/>
          <p:cNvSpPr txBox="1"/>
          <p:nvPr/>
        </p:nvSpPr>
        <p:spPr>
          <a:xfrm>
            <a:off x="4369634" y="552586"/>
            <a:ext cx="3434080" cy="579120"/>
          </a:xfrm>
          <a:prstGeom prst="rect">
            <a:avLst/>
          </a:prstGeom>
          <a:noFill/>
          <a:effectLst/>
        </p:spPr>
        <p:txBody>
          <a:bodyPr rtlCol="0" wrap="none">
            <a:spAutoFit/>
          </a:bodyPr>
          <a:lstStyle/>
          <a:p>
            <a:r>
              <a:rPr altLang="en-US" b="1" lang="zh-CN" sz="3200">
                <a:solidFill>
                  <a:srgbClr val="6AA141"/>
                </a:solidFill>
                <a:latin charset="-122" panose="02010509060101010101" pitchFamily="49" typeface="幼圆"/>
                <a:ea charset="-122" panose="02010509060101010101" pitchFamily="49" typeface="幼圆"/>
              </a:rPr>
              <a:t>具体工作完成情况</a:t>
            </a:r>
          </a:p>
        </p:txBody>
      </p:sp>
      <p:sp>
        <p:nvSpPr>
          <p:cNvPr id="49" name="矩形 48"/>
          <p:cNvSpPr/>
          <p:nvPr/>
        </p:nvSpPr>
        <p:spPr>
          <a:xfrm>
            <a:off x="-1086723" y="1992912"/>
            <a:ext cx="823485" cy="1471134"/>
          </a:xfrm>
          <a:prstGeom prst="rect">
            <a:avLst/>
          </a:prstGeom>
          <a:solidFill>
            <a:srgbClr val="7BAD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0" name="矩形 49"/>
          <p:cNvSpPr/>
          <p:nvPr/>
        </p:nvSpPr>
        <p:spPr>
          <a:xfrm>
            <a:off x="-1086724" y="3464046"/>
            <a:ext cx="823485" cy="1471134"/>
          </a:xfrm>
          <a:prstGeom prst="rect">
            <a:avLst/>
          </a:prstGeom>
          <a:solidFill>
            <a:srgbClr val="F69F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0" name="组合 9"/>
          <p:cNvGrpSpPr/>
          <p:nvPr/>
        </p:nvGrpSpPr>
        <p:grpSpPr>
          <a:xfrm>
            <a:off x="4286830" y="2358018"/>
            <a:ext cx="1711325" cy="1712913"/>
            <a:chOff x="4203701" y="2122488"/>
            <a:chExt cx="1711325" cy="1712913"/>
          </a:xfrm>
        </p:grpSpPr>
        <p:sp>
          <p:nvSpPr>
            <p:cNvPr id="11" name="Freeform 9"/>
            <p:cNvSpPr/>
            <p:nvPr/>
          </p:nvSpPr>
          <p:spPr bwMode="auto">
            <a:xfrm>
              <a:off x="4203701" y="2122488"/>
              <a:ext cx="1711325" cy="1712913"/>
            </a:xfrm>
            <a:custGeom>
              <a:gdLst>
                <a:gd fmla="*/ 575 w 590" name="T0"/>
                <a:gd fmla="*/ 0 h 591" name="T1"/>
                <a:gd fmla="*/ 308 w 590" name="T2"/>
                <a:gd fmla="*/ 0 h 591" name="T3"/>
                <a:gd fmla="*/ 306 w 590" name="T4"/>
                <a:gd fmla="*/ 0 h 591" name="T5"/>
                <a:gd fmla="*/ 311 w 590" name="T6"/>
                <a:gd fmla="*/ 52 h 591" name="T7"/>
                <a:gd fmla="*/ 43 w 590" name="T8"/>
                <a:gd fmla="*/ 321 h 591" name="T9"/>
                <a:gd fmla="*/ 0 w 590" name="T10"/>
                <a:gd fmla="*/ 317 h 591" name="T11"/>
                <a:gd fmla="*/ 0 w 590" name="T12"/>
                <a:gd fmla="*/ 575 h 591" name="T13"/>
                <a:gd fmla="*/ 15 w 590" name="T14"/>
                <a:gd fmla="*/ 591 h 591" name="T15"/>
                <a:gd fmla="*/ 575 w 590" name="T16"/>
                <a:gd fmla="*/ 591 h 591" name="T17"/>
                <a:gd fmla="*/ 590 w 590" name="T18"/>
                <a:gd fmla="*/ 575 h 591" name="T19"/>
                <a:gd fmla="*/ 590 w 590" name="T20"/>
                <a:gd fmla="*/ 16 h 591" name="T21"/>
                <a:gd fmla="*/ 575 w 590" name="T22"/>
                <a:gd fmla="*/ 0 h 591"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591" w="590">
                  <a:moveTo>
                    <a:pt x="575" y="0"/>
                  </a:moveTo>
                  <a:cubicBezTo>
                    <a:pt x="308" y="0"/>
                    <a:pt x="308" y="0"/>
                    <a:pt x="308" y="0"/>
                  </a:cubicBezTo>
                  <a:cubicBezTo>
                    <a:pt x="306" y="0"/>
                    <a:pt x="306" y="0"/>
                    <a:pt x="306" y="0"/>
                  </a:cubicBezTo>
                  <a:cubicBezTo>
                    <a:pt x="309" y="17"/>
                    <a:pt x="311" y="35"/>
                    <a:pt x="311" y="52"/>
                  </a:cubicBezTo>
                  <a:cubicBezTo>
                    <a:pt x="311" y="200"/>
                    <a:pt x="191" y="321"/>
                    <a:pt x="43" y="321"/>
                  </a:cubicBezTo>
                  <a:cubicBezTo>
                    <a:pt x="28" y="321"/>
                    <a:pt x="14" y="319"/>
                    <a:pt x="0" y="317"/>
                  </a:cubicBezTo>
                  <a:cubicBezTo>
                    <a:pt x="0" y="575"/>
                    <a:pt x="0" y="575"/>
                    <a:pt x="0" y="575"/>
                  </a:cubicBezTo>
                  <a:cubicBezTo>
                    <a:pt x="0" y="584"/>
                    <a:pt x="7" y="591"/>
                    <a:pt x="15" y="591"/>
                  </a:cubicBezTo>
                  <a:cubicBezTo>
                    <a:pt x="575" y="591"/>
                    <a:pt x="575" y="591"/>
                    <a:pt x="575" y="591"/>
                  </a:cubicBezTo>
                  <a:cubicBezTo>
                    <a:pt x="583" y="591"/>
                    <a:pt x="590" y="584"/>
                    <a:pt x="590" y="575"/>
                  </a:cubicBezTo>
                  <a:cubicBezTo>
                    <a:pt x="590" y="16"/>
                    <a:pt x="590" y="16"/>
                    <a:pt x="590" y="16"/>
                  </a:cubicBezTo>
                  <a:cubicBezTo>
                    <a:pt x="590" y="7"/>
                    <a:pt x="583" y="0"/>
                    <a:pt x="575" y="0"/>
                  </a:cubicBezTo>
                </a:path>
              </a:pathLst>
            </a:custGeom>
            <a:solidFill>
              <a:srgbClr val="F69F95"/>
            </a:solidFill>
            <a:ln>
              <a:noFill/>
            </a:ln>
          </p:spPr>
          <p:txBody>
            <a:bodyPr anchor="t" anchorCtr="0" bIns="45720" compatLnSpc="1" lIns="91440" numCol="1" rIns="91440" tIns="45720" vert="horz" wrap="square"/>
            <a:lstStyle/>
            <a:p>
              <a:endParaRPr altLang="en-US" lang="zh-CN"/>
            </a:p>
          </p:txBody>
        </p:sp>
        <p:sp>
          <p:nvSpPr>
            <p:cNvPr id="12" name="Freeform 158"/>
            <p:cNvSpPr>
              <a:spLocks noEditPoints="1"/>
            </p:cNvSpPr>
            <p:nvPr/>
          </p:nvSpPr>
          <p:spPr bwMode="auto">
            <a:xfrm>
              <a:off x="5044230" y="2975825"/>
              <a:ext cx="517127" cy="443251"/>
            </a:xfrm>
            <a:custGeom>
              <a:cxnLst>
                <a:cxn ang="0">
                  <a:pos x="68" y="30"/>
                </a:cxn>
                <a:cxn ang="0">
                  <a:pos x="0" y="30"/>
                </a:cxn>
                <a:cxn ang="0">
                  <a:pos x="0" y="15"/>
                </a:cxn>
                <a:cxn ang="0">
                  <a:pos x="7" y="9"/>
                </a:cxn>
                <a:cxn ang="0">
                  <a:pos x="20" y="9"/>
                </a:cxn>
                <a:cxn ang="0">
                  <a:pos x="20" y="3"/>
                </a:cxn>
                <a:cxn ang="0">
                  <a:pos x="24" y="0"/>
                </a:cxn>
                <a:cxn ang="0">
                  <a:pos x="45" y="0"/>
                </a:cxn>
                <a:cxn ang="0">
                  <a:pos x="49" y="3"/>
                </a:cxn>
                <a:cxn ang="0">
                  <a:pos x="49" y="9"/>
                </a:cxn>
                <a:cxn ang="0">
                  <a:pos x="62" y="9"/>
                </a:cxn>
                <a:cxn ang="0">
                  <a:pos x="68" y="15"/>
                </a:cxn>
                <a:cxn ang="0">
                  <a:pos x="68" y="30"/>
                </a:cxn>
                <a:cxn ang="0">
                  <a:pos x="68" y="52"/>
                </a:cxn>
                <a:cxn ang="0">
                  <a:pos x="62" y="58"/>
                </a:cxn>
                <a:cxn ang="0">
                  <a:pos x="7" y="58"/>
                </a:cxn>
                <a:cxn ang="0">
                  <a:pos x="0" y="52"/>
                </a:cxn>
                <a:cxn ang="0">
                  <a:pos x="0" y="34"/>
                </a:cxn>
                <a:cxn ang="0">
                  <a:pos x="26" y="34"/>
                </a:cxn>
                <a:cxn ang="0">
                  <a:pos x="26" y="40"/>
                </a:cxn>
                <a:cxn ang="0">
                  <a:pos x="28" y="42"/>
                </a:cxn>
                <a:cxn ang="0">
                  <a:pos x="41" y="42"/>
                </a:cxn>
                <a:cxn ang="0">
                  <a:pos x="43" y="40"/>
                </a:cxn>
                <a:cxn ang="0">
                  <a:pos x="43" y="34"/>
                </a:cxn>
                <a:cxn ang="0">
                  <a:pos x="68" y="34"/>
                </a:cxn>
                <a:cxn ang="0">
                  <a:pos x="68" y="52"/>
                </a:cxn>
                <a:cxn ang="0">
                  <a:pos x="44" y="9"/>
                </a:cxn>
                <a:cxn ang="0">
                  <a:pos x="44" y="5"/>
                </a:cxn>
                <a:cxn ang="0">
                  <a:pos x="25" y="5"/>
                </a:cxn>
                <a:cxn ang="0">
                  <a:pos x="25" y="9"/>
                </a:cxn>
                <a:cxn ang="0">
                  <a:pos x="44" y="9"/>
                </a:cxn>
                <a:cxn ang="0">
                  <a:pos x="39" y="39"/>
                </a:cxn>
                <a:cxn ang="0">
                  <a:pos x="30" y="39"/>
                </a:cxn>
                <a:cxn ang="0">
                  <a:pos x="30" y="34"/>
                </a:cxn>
                <a:cxn ang="0">
                  <a:pos x="39" y="34"/>
                </a:cxn>
                <a:cxn ang="0">
                  <a:pos x="39" y="39"/>
                </a:cxn>
              </a:cxnLst>
              <a:rect b="b" l="0" r="r" t="0"/>
              <a:pathLst>
                <a:path h="57" w="68">
                  <a:moveTo>
                    <a:pt x="68" y="30"/>
                  </a:moveTo>
                  <a:cubicBezTo>
                    <a:pt x="0" y="30"/>
                    <a:pt x="0" y="30"/>
                    <a:pt x="0" y="30"/>
                  </a:cubicBezTo>
                  <a:cubicBezTo>
                    <a:pt x="0" y="15"/>
                    <a:pt x="0" y="15"/>
                    <a:pt x="0" y="15"/>
                  </a:cubicBezTo>
                  <a:cubicBezTo>
                    <a:pt x="0" y="12"/>
                    <a:pt x="3" y="9"/>
                    <a:pt x="7" y="9"/>
                  </a:cubicBezTo>
                  <a:cubicBezTo>
                    <a:pt x="20" y="9"/>
                    <a:pt x="20" y="9"/>
                    <a:pt x="20" y="9"/>
                  </a:cubicBezTo>
                  <a:cubicBezTo>
                    <a:pt x="20" y="3"/>
                    <a:pt x="20" y="3"/>
                    <a:pt x="20" y="3"/>
                  </a:cubicBezTo>
                  <a:cubicBezTo>
                    <a:pt x="20" y="1"/>
                    <a:pt x="22" y="0"/>
                    <a:pt x="24" y="0"/>
                  </a:cubicBezTo>
                  <a:cubicBezTo>
                    <a:pt x="45" y="0"/>
                    <a:pt x="45" y="0"/>
                    <a:pt x="45" y="0"/>
                  </a:cubicBezTo>
                  <a:cubicBezTo>
                    <a:pt x="47" y="0"/>
                    <a:pt x="49" y="1"/>
                    <a:pt x="49" y="3"/>
                  </a:cubicBezTo>
                  <a:cubicBezTo>
                    <a:pt x="49" y="9"/>
                    <a:pt x="49" y="9"/>
                    <a:pt x="49" y="9"/>
                  </a:cubicBezTo>
                  <a:cubicBezTo>
                    <a:pt x="62" y="9"/>
                    <a:pt x="62" y="9"/>
                    <a:pt x="62" y="9"/>
                  </a:cubicBezTo>
                  <a:cubicBezTo>
                    <a:pt x="66" y="9"/>
                    <a:pt x="68" y="12"/>
                    <a:pt x="68" y="15"/>
                  </a:cubicBezTo>
                  <a:lnTo>
                    <a:pt x="68" y="30"/>
                  </a:lnTo>
                  <a:close/>
                  <a:moveTo>
                    <a:pt x="68" y="52"/>
                  </a:moveTo>
                  <a:cubicBezTo>
                    <a:pt x="68" y="55"/>
                    <a:pt x="66" y="58"/>
                    <a:pt x="62" y="58"/>
                  </a:cubicBezTo>
                  <a:cubicBezTo>
                    <a:pt x="7" y="58"/>
                    <a:pt x="7" y="58"/>
                    <a:pt x="7" y="58"/>
                  </a:cubicBezTo>
                  <a:cubicBezTo>
                    <a:pt x="3" y="58"/>
                    <a:pt x="0" y="55"/>
                    <a:pt x="0" y="52"/>
                  </a:cubicBezTo>
                  <a:cubicBezTo>
                    <a:pt x="0" y="34"/>
                    <a:pt x="0" y="34"/>
                    <a:pt x="0" y="34"/>
                  </a:cubicBezTo>
                  <a:cubicBezTo>
                    <a:pt x="26" y="34"/>
                    <a:pt x="26" y="34"/>
                    <a:pt x="26" y="34"/>
                  </a:cubicBezTo>
                  <a:cubicBezTo>
                    <a:pt x="26" y="40"/>
                    <a:pt x="26" y="40"/>
                    <a:pt x="26" y="40"/>
                  </a:cubicBezTo>
                  <a:cubicBezTo>
                    <a:pt x="26" y="41"/>
                    <a:pt x="27" y="42"/>
                    <a:pt x="28" y="42"/>
                  </a:cubicBezTo>
                  <a:cubicBezTo>
                    <a:pt x="41" y="42"/>
                    <a:pt x="41" y="42"/>
                    <a:pt x="41" y="42"/>
                  </a:cubicBezTo>
                  <a:cubicBezTo>
                    <a:pt x="42" y="42"/>
                    <a:pt x="43" y="41"/>
                    <a:pt x="43" y="40"/>
                  </a:cubicBezTo>
                  <a:cubicBezTo>
                    <a:pt x="43" y="34"/>
                    <a:pt x="43" y="34"/>
                    <a:pt x="43" y="34"/>
                  </a:cubicBezTo>
                  <a:cubicBezTo>
                    <a:pt x="68" y="34"/>
                    <a:pt x="68" y="34"/>
                    <a:pt x="68" y="34"/>
                  </a:cubicBezTo>
                  <a:lnTo>
                    <a:pt x="68" y="52"/>
                  </a:lnTo>
                  <a:close/>
                  <a:moveTo>
                    <a:pt x="44" y="9"/>
                  </a:moveTo>
                  <a:cubicBezTo>
                    <a:pt x="44" y="5"/>
                    <a:pt x="44" y="5"/>
                    <a:pt x="44" y="5"/>
                  </a:cubicBezTo>
                  <a:cubicBezTo>
                    <a:pt x="25" y="5"/>
                    <a:pt x="25" y="5"/>
                    <a:pt x="25" y="5"/>
                  </a:cubicBezTo>
                  <a:cubicBezTo>
                    <a:pt x="25" y="9"/>
                    <a:pt x="25" y="9"/>
                    <a:pt x="25" y="9"/>
                  </a:cubicBezTo>
                  <a:lnTo>
                    <a:pt x="44" y="9"/>
                  </a:lnTo>
                  <a:close/>
                  <a:moveTo>
                    <a:pt x="39" y="39"/>
                  </a:moveTo>
                  <a:cubicBezTo>
                    <a:pt x="30" y="39"/>
                    <a:pt x="30" y="39"/>
                    <a:pt x="30" y="39"/>
                  </a:cubicBezTo>
                  <a:cubicBezTo>
                    <a:pt x="30" y="34"/>
                    <a:pt x="30" y="34"/>
                    <a:pt x="30" y="34"/>
                  </a:cubicBezTo>
                  <a:cubicBezTo>
                    <a:pt x="39" y="34"/>
                    <a:pt x="39" y="34"/>
                    <a:pt x="39" y="34"/>
                  </a:cubicBezTo>
                  <a:lnTo>
                    <a:pt x="39" y="39"/>
                  </a:lnTo>
                  <a:close/>
                </a:path>
              </a:pathLst>
            </a:custGeom>
            <a:solidFill>
              <a:schemeClr val="bg1"/>
            </a:solidFill>
            <a:ln w="9525">
              <a:noFill/>
              <a:round/>
            </a:ln>
          </p:spPr>
          <p:txBody>
            <a:bodyPr anchor="t" anchorCtr="0" bIns="60960" compatLnSpc="1" lIns="121920" numCol="1" rIns="121920" tIns="60960" vert="horz" wrap="square"/>
            <a:lstStyle/>
            <a:p>
              <a:pPr defTabSz="1375410"/>
              <a:endParaRPr lang="en-US" sz="2665">
                <a:solidFill>
                  <a:srgbClr val="262626"/>
                </a:solidFill>
              </a:endParaRPr>
            </a:p>
          </p:txBody>
        </p:sp>
      </p:grpSp>
      <p:grpSp>
        <p:nvGrpSpPr>
          <p:cNvPr id="13" name="组合 12"/>
          <p:cNvGrpSpPr/>
          <p:nvPr/>
        </p:nvGrpSpPr>
        <p:grpSpPr>
          <a:xfrm>
            <a:off x="6145792" y="2358018"/>
            <a:ext cx="1709738" cy="1712913"/>
            <a:chOff x="6062663" y="2122488"/>
            <a:chExt cx="1709738" cy="1712913"/>
          </a:xfrm>
        </p:grpSpPr>
        <p:sp>
          <p:nvSpPr>
            <p:cNvPr id="14" name="Freeform 11"/>
            <p:cNvSpPr/>
            <p:nvPr/>
          </p:nvSpPr>
          <p:spPr bwMode="auto">
            <a:xfrm>
              <a:off x="6062663" y="2122488"/>
              <a:ext cx="1709738" cy="1712913"/>
            </a:xfrm>
            <a:custGeom>
              <a:gdLst>
                <a:gd fmla="*/ 15 w 590" name="T0"/>
                <a:gd fmla="*/ 0 h 591" name="T1"/>
                <a:gd fmla="*/ 282 w 590" name="T2"/>
                <a:gd fmla="*/ 0 h 591" name="T3"/>
                <a:gd fmla="*/ 284 w 590" name="T4"/>
                <a:gd fmla="*/ 0 h 591" name="T5"/>
                <a:gd fmla="*/ 279 w 590" name="T6"/>
                <a:gd fmla="*/ 52 h 591" name="T7"/>
                <a:gd fmla="*/ 548 w 590" name="T8"/>
                <a:gd fmla="*/ 321 h 591" name="T9"/>
                <a:gd fmla="*/ 590 w 590" name="T10"/>
                <a:gd fmla="*/ 317 h 591" name="T11"/>
                <a:gd fmla="*/ 590 w 590" name="T12"/>
                <a:gd fmla="*/ 575 h 591" name="T13"/>
                <a:gd fmla="*/ 575 w 590" name="T14"/>
                <a:gd fmla="*/ 591 h 591" name="T15"/>
                <a:gd fmla="*/ 15 w 590" name="T16"/>
                <a:gd fmla="*/ 591 h 591" name="T17"/>
                <a:gd fmla="*/ 0 w 590" name="T18"/>
                <a:gd fmla="*/ 575 h 591" name="T19"/>
                <a:gd fmla="*/ 0 w 590" name="T20"/>
                <a:gd fmla="*/ 16 h 591" name="T21"/>
                <a:gd fmla="*/ 15 w 590" name="T22"/>
                <a:gd fmla="*/ 0 h 591"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591" w="590">
                  <a:moveTo>
                    <a:pt x="15" y="0"/>
                  </a:moveTo>
                  <a:cubicBezTo>
                    <a:pt x="282" y="0"/>
                    <a:pt x="282" y="0"/>
                    <a:pt x="282" y="0"/>
                  </a:cubicBezTo>
                  <a:cubicBezTo>
                    <a:pt x="284" y="0"/>
                    <a:pt x="284" y="0"/>
                    <a:pt x="284" y="0"/>
                  </a:cubicBezTo>
                  <a:cubicBezTo>
                    <a:pt x="281" y="17"/>
                    <a:pt x="279" y="35"/>
                    <a:pt x="279" y="52"/>
                  </a:cubicBezTo>
                  <a:cubicBezTo>
                    <a:pt x="279" y="200"/>
                    <a:pt x="400" y="321"/>
                    <a:pt x="548" y="321"/>
                  </a:cubicBezTo>
                  <a:cubicBezTo>
                    <a:pt x="562" y="321"/>
                    <a:pt x="576" y="319"/>
                    <a:pt x="590" y="317"/>
                  </a:cubicBezTo>
                  <a:cubicBezTo>
                    <a:pt x="590" y="575"/>
                    <a:pt x="590" y="575"/>
                    <a:pt x="590" y="575"/>
                  </a:cubicBezTo>
                  <a:cubicBezTo>
                    <a:pt x="590" y="584"/>
                    <a:pt x="584" y="591"/>
                    <a:pt x="575" y="591"/>
                  </a:cubicBezTo>
                  <a:cubicBezTo>
                    <a:pt x="15" y="591"/>
                    <a:pt x="15" y="591"/>
                    <a:pt x="15" y="591"/>
                  </a:cubicBezTo>
                  <a:cubicBezTo>
                    <a:pt x="7" y="591"/>
                    <a:pt x="0" y="584"/>
                    <a:pt x="0" y="575"/>
                  </a:cubicBezTo>
                  <a:cubicBezTo>
                    <a:pt x="0" y="16"/>
                    <a:pt x="0" y="16"/>
                    <a:pt x="0" y="16"/>
                  </a:cubicBezTo>
                  <a:cubicBezTo>
                    <a:pt x="0" y="7"/>
                    <a:pt x="7" y="0"/>
                    <a:pt x="15" y="0"/>
                  </a:cubicBezTo>
                </a:path>
              </a:pathLst>
            </a:custGeom>
            <a:solidFill>
              <a:srgbClr val="8CBF4A"/>
            </a:solidFill>
            <a:ln>
              <a:noFill/>
            </a:ln>
          </p:spPr>
          <p:txBody>
            <a:bodyPr anchor="t" anchorCtr="0" bIns="45720" compatLnSpc="1" lIns="91440" numCol="1" rIns="91440" tIns="45720" vert="horz" wrap="square"/>
            <a:lstStyle/>
            <a:p>
              <a:endParaRPr altLang="en-US" lang="zh-CN"/>
            </a:p>
          </p:txBody>
        </p:sp>
        <p:sp>
          <p:nvSpPr>
            <p:cNvPr id="15" name="Freeform 154"/>
            <p:cNvSpPr>
              <a:spLocks noEditPoints="1"/>
            </p:cNvSpPr>
            <p:nvPr/>
          </p:nvSpPr>
          <p:spPr bwMode="auto">
            <a:xfrm>
              <a:off x="6421438" y="2917580"/>
              <a:ext cx="525287" cy="567775"/>
            </a:xfrm>
            <a:custGeom>
              <a:cxnLst>
                <a:cxn ang="0">
                  <a:pos x="58" y="58"/>
                </a:cxn>
                <a:cxn ang="0">
                  <a:pos x="41" y="58"/>
                </a:cxn>
                <a:cxn ang="0">
                  <a:pos x="31" y="68"/>
                </a:cxn>
                <a:cxn ang="0">
                  <a:pos x="22" y="58"/>
                </a:cxn>
                <a:cxn ang="0">
                  <a:pos x="5" y="58"/>
                </a:cxn>
                <a:cxn ang="0">
                  <a:pos x="0" y="53"/>
                </a:cxn>
                <a:cxn ang="0">
                  <a:pos x="12" y="22"/>
                </a:cxn>
                <a:cxn ang="0">
                  <a:pos x="28" y="5"/>
                </a:cxn>
                <a:cxn ang="0">
                  <a:pos x="28" y="3"/>
                </a:cxn>
                <a:cxn ang="0">
                  <a:pos x="31" y="0"/>
                </a:cxn>
                <a:cxn ang="0">
                  <a:pos x="35" y="3"/>
                </a:cxn>
                <a:cxn ang="0">
                  <a:pos x="35" y="5"/>
                </a:cxn>
                <a:cxn ang="0">
                  <a:pos x="51" y="22"/>
                </a:cxn>
                <a:cxn ang="0">
                  <a:pos x="63" y="53"/>
                </a:cxn>
                <a:cxn ang="0">
                  <a:pos x="58" y="58"/>
                </a:cxn>
                <a:cxn ang="0">
                  <a:pos x="31" y="63"/>
                </a:cxn>
                <a:cxn ang="0">
                  <a:pos x="26" y="58"/>
                </a:cxn>
                <a:cxn ang="0">
                  <a:pos x="25" y="57"/>
                </a:cxn>
                <a:cxn ang="0">
                  <a:pos x="25" y="58"/>
                </a:cxn>
                <a:cxn ang="0">
                  <a:pos x="31" y="65"/>
                </a:cxn>
                <a:cxn ang="0">
                  <a:pos x="32" y="64"/>
                </a:cxn>
                <a:cxn ang="0">
                  <a:pos x="31" y="63"/>
                </a:cxn>
              </a:cxnLst>
              <a:rect b="b" l="0" r="r" t="0"/>
              <a:pathLst>
                <a:path h="68" w="62">
                  <a:moveTo>
                    <a:pt x="58" y="58"/>
                  </a:moveTo>
                  <a:cubicBezTo>
                    <a:pt x="41" y="58"/>
                    <a:pt x="41" y="58"/>
                    <a:pt x="41" y="58"/>
                  </a:cubicBezTo>
                  <a:cubicBezTo>
                    <a:pt x="41" y="63"/>
                    <a:pt x="37" y="68"/>
                    <a:pt x="31" y="68"/>
                  </a:cubicBezTo>
                  <a:cubicBezTo>
                    <a:pt x="26" y="68"/>
                    <a:pt x="22" y="63"/>
                    <a:pt x="22" y="58"/>
                  </a:cubicBezTo>
                  <a:cubicBezTo>
                    <a:pt x="5" y="58"/>
                    <a:pt x="5" y="58"/>
                    <a:pt x="5" y="58"/>
                  </a:cubicBezTo>
                  <a:cubicBezTo>
                    <a:pt x="2" y="58"/>
                    <a:pt x="0" y="56"/>
                    <a:pt x="0" y="53"/>
                  </a:cubicBezTo>
                  <a:cubicBezTo>
                    <a:pt x="5" y="48"/>
                    <a:pt x="12" y="40"/>
                    <a:pt x="12" y="22"/>
                  </a:cubicBezTo>
                  <a:cubicBezTo>
                    <a:pt x="12" y="14"/>
                    <a:pt x="18" y="6"/>
                    <a:pt x="28" y="5"/>
                  </a:cubicBezTo>
                  <a:cubicBezTo>
                    <a:pt x="28" y="4"/>
                    <a:pt x="28" y="4"/>
                    <a:pt x="28" y="3"/>
                  </a:cubicBezTo>
                  <a:cubicBezTo>
                    <a:pt x="28" y="1"/>
                    <a:pt x="29" y="0"/>
                    <a:pt x="31" y="0"/>
                  </a:cubicBezTo>
                  <a:cubicBezTo>
                    <a:pt x="33" y="0"/>
                    <a:pt x="35" y="1"/>
                    <a:pt x="35" y="3"/>
                  </a:cubicBezTo>
                  <a:cubicBezTo>
                    <a:pt x="35" y="4"/>
                    <a:pt x="35" y="4"/>
                    <a:pt x="35" y="5"/>
                  </a:cubicBezTo>
                  <a:cubicBezTo>
                    <a:pt x="45" y="6"/>
                    <a:pt x="51" y="14"/>
                    <a:pt x="51" y="22"/>
                  </a:cubicBezTo>
                  <a:cubicBezTo>
                    <a:pt x="51" y="40"/>
                    <a:pt x="57" y="48"/>
                    <a:pt x="63" y="53"/>
                  </a:cubicBezTo>
                  <a:cubicBezTo>
                    <a:pt x="63" y="56"/>
                    <a:pt x="61" y="58"/>
                    <a:pt x="58" y="58"/>
                  </a:cubicBezTo>
                  <a:close/>
                  <a:moveTo>
                    <a:pt x="31" y="63"/>
                  </a:moveTo>
                  <a:cubicBezTo>
                    <a:pt x="28" y="63"/>
                    <a:pt x="26" y="61"/>
                    <a:pt x="26" y="58"/>
                  </a:cubicBezTo>
                  <a:cubicBezTo>
                    <a:pt x="26" y="58"/>
                    <a:pt x="26" y="57"/>
                    <a:pt x="25" y="57"/>
                  </a:cubicBezTo>
                  <a:cubicBezTo>
                    <a:pt x="25" y="57"/>
                    <a:pt x="25" y="58"/>
                    <a:pt x="25" y="58"/>
                  </a:cubicBezTo>
                  <a:cubicBezTo>
                    <a:pt x="25" y="62"/>
                    <a:pt x="28" y="65"/>
                    <a:pt x="31" y="65"/>
                  </a:cubicBezTo>
                  <a:cubicBezTo>
                    <a:pt x="32" y="65"/>
                    <a:pt x="32" y="64"/>
                    <a:pt x="32" y="64"/>
                  </a:cubicBezTo>
                  <a:cubicBezTo>
                    <a:pt x="32" y="64"/>
                    <a:pt x="32" y="63"/>
                    <a:pt x="31" y="63"/>
                  </a:cubicBezTo>
                  <a:close/>
                </a:path>
              </a:pathLst>
            </a:custGeom>
            <a:solidFill>
              <a:schemeClr val="bg1"/>
            </a:solidFill>
            <a:ln w="9525">
              <a:noFill/>
              <a:round/>
            </a:ln>
          </p:spPr>
          <p:txBody>
            <a:bodyPr anchor="t" anchorCtr="0" bIns="60960" compatLnSpc="1" lIns="121920" numCol="1" rIns="121920" tIns="60960" vert="horz" wrap="square"/>
            <a:lstStyle/>
            <a:p>
              <a:pPr defTabSz="1375410"/>
              <a:endParaRPr lang="en-US" sz="2665">
                <a:solidFill>
                  <a:srgbClr val="262626"/>
                </a:solidFill>
              </a:endParaRPr>
            </a:p>
          </p:txBody>
        </p:sp>
      </p:grpSp>
      <p:grpSp>
        <p:nvGrpSpPr>
          <p:cNvPr id="16" name="组合 15"/>
          <p:cNvGrpSpPr/>
          <p:nvPr/>
        </p:nvGrpSpPr>
        <p:grpSpPr>
          <a:xfrm>
            <a:off x="6145792" y="4224918"/>
            <a:ext cx="1709738" cy="1711325"/>
            <a:chOff x="6062663" y="3989388"/>
            <a:chExt cx="1709738" cy="1711325"/>
          </a:xfrm>
        </p:grpSpPr>
        <p:sp>
          <p:nvSpPr>
            <p:cNvPr id="17" name="Freeform 12"/>
            <p:cNvSpPr/>
            <p:nvPr/>
          </p:nvSpPr>
          <p:spPr bwMode="auto">
            <a:xfrm>
              <a:off x="6062663" y="3989388"/>
              <a:ext cx="1709738" cy="1711325"/>
            </a:xfrm>
            <a:custGeom>
              <a:gdLst>
                <a:gd fmla="*/ 15 w 590" name="T0"/>
                <a:gd fmla="*/ 590 h 590" name="T1"/>
                <a:gd fmla="*/ 282 w 590" name="T2"/>
                <a:gd fmla="*/ 590 h 590" name="T3"/>
                <a:gd fmla="*/ 284 w 590" name="T4"/>
                <a:gd fmla="*/ 590 h 590" name="T5"/>
                <a:gd fmla="*/ 279 w 590" name="T6"/>
                <a:gd fmla="*/ 539 h 590" name="T7"/>
                <a:gd fmla="*/ 548 w 590" name="T8"/>
                <a:gd fmla="*/ 270 h 590" name="T9"/>
                <a:gd fmla="*/ 590 w 590" name="T10"/>
                <a:gd fmla="*/ 274 h 590" name="T11"/>
                <a:gd fmla="*/ 590 w 590" name="T12"/>
                <a:gd fmla="*/ 15 h 590" name="T13"/>
                <a:gd fmla="*/ 575 w 590" name="T14"/>
                <a:gd fmla="*/ 0 h 590" name="T15"/>
                <a:gd fmla="*/ 15 w 590" name="T16"/>
                <a:gd fmla="*/ 0 h 590" name="T17"/>
                <a:gd fmla="*/ 0 w 590" name="T18"/>
                <a:gd fmla="*/ 15 h 590" name="T19"/>
                <a:gd fmla="*/ 0 w 590" name="T20"/>
                <a:gd fmla="*/ 575 h 590" name="T21"/>
                <a:gd fmla="*/ 15 w 590" name="T22"/>
                <a:gd fmla="*/ 590 h 590"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590" w="590">
                  <a:moveTo>
                    <a:pt x="15" y="590"/>
                  </a:moveTo>
                  <a:cubicBezTo>
                    <a:pt x="282" y="590"/>
                    <a:pt x="282" y="590"/>
                    <a:pt x="282" y="590"/>
                  </a:cubicBezTo>
                  <a:cubicBezTo>
                    <a:pt x="284" y="590"/>
                    <a:pt x="284" y="590"/>
                    <a:pt x="284" y="590"/>
                  </a:cubicBezTo>
                  <a:cubicBezTo>
                    <a:pt x="281" y="573"/>
                    <a:pt x="279" y="556"/>
                    <a:pt x="279" y="539"/>
                  </a:cubicBezTo>
                  <a:cubicBezTo>
                    <a:pt x="279" y="391"/>
                    <a:pt x="400" y="270"/>
                    <a:pt x="548" y="270"/>
                  </a:cubicBezTo>
                  <a:cubicBezTo>
                    <a:pt x="562" y="270"/>
                    <a:pt x="576" y="271"/>
                    <a:pt x="590" y="274"/>
                  </a:cubicBezTo>
                  <a:cubicBezTo>
                    <a:pt x="590" y="15"/>
                    <a:pt x="590" y="15"/>
                    <a:pt x="590" y="15"/>
                  </a:cubicBezTo>
                  <a:cubicBezTo>
                    <a:pt x="590" y="7"/>
                    <a:pt x="584" y="0"/>
                    <a:pt x="575" y="0"/>
                  </a:cubicBezTo>
                  <a:cubicBezTo>
                    <a:pt x="15" y="0"/>
                    <a:pt x="15" y="0"/>
                    <a:pt x="15" y="0"/>
                  </a:cubicBezTo>
                  <a:cubicBezTo>
                    <a:pt x="7" y="0"/>
                    <a:pt x="0" y="7"/>
                    <a:pt x="0" y="15"/>
                  </a:cubicBezTo>
                  <a:cubicBezTo>
                    <a:pt x="0" y="575"/>
                    <a:pt x="0" y="575"/>
                    <a:pt x="0" y="575"/>
                  </a:cubicBezTo>
                  <a:cubicBezTo>
                    <a:pt x="0" y="584"/>
                    <a:pt x="7" y="590"/>
                    <a:pt x="15" y="590"/>
                  </a:cubicBezTo>
                </a:path>
              </a:pathLst>
            </a:custGeom>
            <a:solidFill>
              <a:srgbClr val="F69F95"/>
            </a:solidFill>
            <a:ln>
              <a:noFill/>
            </a:ln>
          </p:spPr>
          <p:txBody>
            <a:bodyPr anchor="t" anchorCtr="0" bIns="45720" compatLnSpc="1" lIns="91440" numCol="1" rIns="91440" tIns="45720" vert="horz" wrap="square"/>
            <a:lstStyle/>
            <a:p>
              <a:endParaRPr altLang="en-US" lang="zh-CN"/>
            </a:p>
          </p:txBody>
        </p:sp>
        <p:sp>
          <p:nvSpPr>
            <p:cNvPr id="18" name="Freeform 79"/>
            <p:cNvSpPr>
              <a:spLocks noEditPoints="1"/>
            </p:cNvSpPr>
            <p:nvPr/>
          </p:nvSpPr>
          <p:spPr bwMode="auto">
            <a:xfrm>
              <a:off x="6394041" y="4350713"/>
              <a:ext cx="502871" cy="393403"/>
            </a:xfrm>
            <a:custGeom>
              <a:cxnLst>
                <a:cxn ang="0">
                  <a:pos x="9" y="9"/>
                </a:cxn>
                <a:cxn ang="0">
                  <a:pos x="0" y="8"/>
                </a:cxn>
                <a:cxn ang="0">
                  <a:pos x="2" y="0"/>
                </a:cxn>
                <a:cxn ang="0">
                  <a:pos x="10" y="1"/>
                </a:cxn>
                <a:cxn ang="0">
                  <a:pos x="10" y="23"/>
                </a:cxn>
                <a:cxn ang="0">
                  <a:pos x="2" y="24"/>
                </a:cxn>
                <a:cxn ang="0">
                  <a:pos x="0" y="15"/>
                </a:cxn>
                <a:cxn ang="0">
                  <a:pos x="9" y="14"/>
                </a:cxn>
                <a:cxn ang="0">
                  <a:pos x="10" y="23"/>
                </a:cxn>
                <a:cxn ang="0">
                  <a:pos x="9" y="38"/>
                </a:cxn>
                <a:cxn ang="0">
                  <a:pos x="0" y="37"/>
                </a:cxn>
                <a:cxn ang="0">
                  <a:pos x="2" y="29"/>
                </a:cxn>
                <a:cxn ang="0">
                  <a:pos x="10" y="30"/>
                </a:cxn>
                <a:cxn ang="0">
                  <a:pos x="10" y="52"/>
                </a:cxn>
                <a:cxn ang="0">
                  <a:pos x="2" y="53"/>
                </a:cxn>
                <a:cxn ang="0">
                  <a:pos x="0" y="44"/>
                </a:cxn>
                <a:cxn ang="0">
                  <a:pos x="9" y="43"/>
                </a:cxn>
                <a:cxn ang="0">
                  <a:pos x="10" y="52"/>
                </a:cxn>
                <a:cxn ang="0">
                  <a:pos x="67" y="9"/>
                </a:cxn>
                <a:cxn ang="0">
                  <a:pos x="15" y="8"/>
                </a:cxn>
                <a:cxn ang="0">
                  <a:pos x="16" y="0"/>
                </a:cxn>
                <a:cxn ang="0">
                  <a:pos x="68" y="1"/>
                </a:cxn>
                <a:cxn ang="0">
                  <a:pos x="68" y="23"/>
                </a:cxn>
                <a:cxn ang="0">
                  <a:pos x="16" y="24"/>
                </a:cxn>
                <a:cxn ang="0">
                  <a:pos x="15" y="15"/>
                </a:cxn>
                <a:cxn ang="0">
                  <a:pos x="67" y="14"/>
                </a:cxn>
                <a:cxn ang="0">
                  <a:pos x="68" y="23"/>
                </a:cxn>
                <a:cxn ang="0">
                  <a:pos x="67" y="38"/>
                </a:cxn>
                <a:cxn ang="0">
                  <a:pos x="15" y="37"/>
                </a:cxn>
                <a:cxn ang="0">
                  <a:pos x="16" y="29"/>
                </a:cxn>
                <a:cxn ang="0">
                  <a:pos x="68" y="30"/>
                </a:cxn>
                <a:cxn ang="0">
                  <a:pos x="68" y="52"/>
                </a:cxn>
                <a:cxn ang="0">
                  <a:pos x="16" y="53"/>
                </a:cxn>
                <a:cxn ang="0">
                  <a:pos x="15" y="44"/>
                </a:cxn>
                <a:cxn ang="0">
                  <a:pos x="67" y="43"/>
                </a:cxn>
                <a:cxn ang="0">
                  <a:pos x="68" y="52"/>
                </a:cxn>
              </a:cxnLst>
              <a:rect b="b" l="0" r="r" t="0"/>
              <a:pathLst>
                <a:path h="52" w="68">
                  <a:moveTo>
                    <a:pt x="10" y="8"/>
                  </a:moveTo>
                  <a:cubicBezTo>
                    <a:pt x="10" y="9"/>
                    <a:pt x="10" y="9"/>
                    <a:pt x="9" y="9"/>
                  </a:cubicBezTo>
                  <a:cubicBezTo>
                    <a:pt x="2" y="9"/>
                    <a:pt x="2" y="9"/>
                    <a:pt x="2" y="9"/>
                  </a:cubicBezTo>
                  <a:cubicBezTo>
                    <a:pt x="1" y="9"/>
                    <a:pt x="0" y="9"/>
                    <a:pt x="0" y="8"/>
                  </a:cubicBezTo>
                  <a:cubicBezTo>
                    <a:pt x="0" y="1"/>
                    <a:pt x="0" y="1"/>
                    <a:pt x="0" y="1"/>
                  </a:cubicBezTo>
                  <a:cubicBezTo>
                    <a:pt x="0" y="0"/>
                    <a:pt x="1" y="0"/>
                    <a:pt x="2" y="0"/>
                  </a:cubicBezTo>
                  <a:cubicBezTo>
                    <a:pt x="9" y="0"/>
                    <a:pt x="9" y="0"/>
                    <a:pt x="9" y="0"/>
                  </a:cubicBezTo>
                  <a:cubicBezTo>
                    <a:pt x="10" y="0"/>
                    <a:pt x="10" y="0"/>
                    <a:pt x="10" y="1"/>
                  </a:cubicBezTo>
                  <a:lnTo>
                    <a:pt x="10" y="8"/>
                  </a:lnTo>
                  <a:close/>
                  <a:moveTo>
                    <a:pt x="10" y="23"/>
                  </a:moveTo>
                  <a:cubicBezTo>
                    <a:pt x="10" y="23"/>
                    <a:pt x="10" y="24"/>
                    <a:pt x="9" y="24"/>
                  </a:cubicBezTo>
                  <a:cubicBezTo>
                    <a:pt x="2" y="24"/>
                    <a:pt x="2" y="24"/>
                    <a:pt x="2" y="24"/>
                  </a:cubicBezTo>
                  <a:cubicBezTo>
                    <a:pt x="1" y="24"/>
                    <a:pt x="0" y="23"/>
                    <a:pt x="0" y="23"/>
                  </a:cubicBezTo>
                  <a:cubicBezTo>
                    <a:pt x="0" y="15"/>
                    <a:pt x="0" y="15"/>
                    <a:pt x="0" y="15"/>
                  </a:cubicBezTo>
                  <a:cubicBezTo>
                    <a:pt x="0" y="15"/>
                    <a:pt x="1" y="14"/>
                    <a:pt x="2" y="14"/>
                  </a:cubicBezTo>
                  <a:cubicBezTo>
                    <a:pt x="9" y="14"/>
                    <a:pt x="9" y="14"/>
                    <a:pt x="9" y="14"/>
                  </a:cubicBezTo>
                  <a:cubicBezTo>
                    <a:pt x="10" y="14"/>
                    <a:pt x="10" y="15"/>
                    <a:pt x="10" y="15"/>
                  </a:cubicBezTo>
                  <a:lnTo>
                    <a:pt x="10" y="23"/>
                  </a:lnTo>
                  <a:close/>
                  <a:moveTo>
                    <a:pt x="10" y="37"/>
                  </a:moveTo>
                  <a:cubicBezTo>
                    <a:pt x="10" y="38"/>
                    <a:pt x="10" y="38"/>
                    <a:pt x="9" y="38"/>
                  </a:cubicBezTo>
                  <a:cubicBezTo>
                    <a:pt x="2" y="38"/>
                    <a:pt x="2" y="38"/>
                    <a:pt x="2" y="38"/>
                  </a:cubicBezTo>
                  <a:cubicBezTo>
                    <a:pt x="1" y="38"/>
                    <a:pt x="0" y="38"/>
                    <a:pt x="0" y="37"/>
                  </a:cubicBezTo>
                  <a:cubicBezTo>
                    <a:pt x="0" y="30"/>
                    <a:pt x="0" y="30"/>
                    <a:pt x="0" y="30"/>
                  </a:cubicBezTo>
                  <a:cubicBezTo>
                    <a:pt x="0" y="29"/>
                    <a:pt x="1" y="29"/>
                    <a:pt x="2" y="29"/>
                  </a:cubicBezTo>
                  <a:cubicBezTo>
                    <a:pt x="9" y="29"/>
                    <a:pt x="9" y="29"/>
                    <a:pt x="9" y="29"/>
                  </a:cubicBezTo>
                  <a:cubicBezTo>
                    <a:pt x="10" y="29"/>
                    <a:pt x="10" y="29"/>
                    <a:pt x="10" y="30"/>
                  </a:cubicBezTo>
                  <a:lnTo>
                    <a:pt x="10" y="37"/>
                  </a:lnTo>
                  <a:close/>
                  <a:moveTo>
                    <a:pt x="10" y="52"/>
                  </a:moveTo>
                  <a:cubicBezTo>
                    <a:pt x="10" y="52"/>
                    <a:pt x="10" y="53"/>
                    <a:pt x="9" y="53"/>
                  </a:cubicBezTo>
                  <a:cubicBezTo>
                    <a:pt x="2" y="53"/>
                    <a:pt x="2" y="53"/>
                    <a:pt x="2" y="53"/>
                  </a:cubicBezTo>
                  <a:cubicBezTo>
                    <a:pt x="1" y="53"/>
                    <a:pt x="0" y="52"/>
                    <a:pt x="0" y="52"/>
                  </a:cubicBezTo>
                  <a:cubicBezTo>
                    <a:pt x="0" y="44"/>
                    <a:pt x="0" y="44"/>
                    <a:pt x="0" y="44"/>
                  </a:cubicBezTo>
                  <a:cubicBezTo>
                    <a:pt x="0" y="44"/>
                    <a:pt x="1" y="43"/>
                    <a:pt x="2" y="43"/>
                  </a:cubicBezTo>
                  <a:cubicBezTo>
                    <a:pt x="9" y="43"/>
                    <a:pt x="9" y="43"/>
                    <a:pt x="9" y="43"/>
                  </a:cubicBezTo>
                  <a:cubicBezTo>
                    <a:pt x="10" y="43"/>
                    <a:pt x="10" y="44"/>
                    <a:pt x="10" y="44"/>
                  </a:cubicBezTo>
                  <a:lnTo>
                    <a:pt x="10" y="52"/>
                  </a:lnTo>
                  <a:close/>
                  <a:moveTo>
                    <a:pt x="68" y="8"/>
                  </a:moveTo>
                  <a:cubicBezTo>
                    <a:pt x="68" y="9"/>
                    <a:pt x="68" y="9"/>
                    <a:pt x="67" y="9"/>
                  </a:cubicBezTo>
                  <a:cubicBezTo>
                    <a:pt x="16" y="9"/>
                    <a:pt x="16" y="9"/>
                    <a:pt x="16" y="9"/>
                  </a:cubicBezTo>
                  <a:cubicBezTo>
                    <a:pt x="16" y="9"/>
                    <a:pt x="15" y="9"/>
                    <a:pt x="15" y="8"/>
                  </a:cubicBezTo>
                  <a:cubicBezTo>
                    <a:pt x="15" y="1"/>
                    <a:pt x="15" y="1"/>
                    <a:pt x="15" y="1"/>
                  </a:cubicBezTo>
                  <a:cubicBezTo>
                    <a:pt x="15" y="0"/>
                    <a:pt x="16" y="0"/>
                    <a:pt x="16" y="0"/>
                  </a:cubicBezTo>
                  <a:cubicBezTo>
                    <a:pt x="67" y="0"/>
                    <a:pt x="67" y="0"/>
                    <a:pt x="67" y="0"/>
                  </a:cubicBezTo>
                  <a:cubicBezTo>
                    <a:pt x="68" y="0"/>
                    <a:pt x="68" y="0"/>
                    <a:pt x="68" y="1"/>
                  </a:cubicBezTo>
                  <a:lnTo>
                    <a:pt x="68" y="8"/>
                  </a:lnTo>
                  <a:close/>
                  <a:moveTo>
                    <a:pt x="68" y="23"/>
                  </a:moveTo>
                  <a:cubicBezTo>
                    <a:pt x="68" y="23"/>
                    <a:pt x="68" y="24"/>
                    <a:pt x="67" y="24"/>
                  </a:cubicBezTo>
                  <a:cubicBezTo>
                    <a:pt x="16" y="24"/>
                    <a:pt x="16" y="24"/>
                    <a:pt x="16" y="24"/>
                  </a:cubicBezTo>
                  <a:cubicBezTo>
                    <a:pt x="16" y="24"/>
                    <a:pt x="15" y="23"/>
                    <a:pt x="15" y="23"/>
                  </a:cubicBezTo>
                  <a:cubicBezTo>
                    <a:pt x="15" y="15"/>
                    <a:pt x="15" y="15"/>
                    <a:pt x="15" y="15"/>
                  </a:cubicBezTo>
                  <a:cubicBezTo>
                    <a:pt x="15" y="15"/>
                    <a:pt x="16" y="14"/>
                    <a:pt x="16" y="14"/>
                  </a:cubicBezTo>
                  <a:cubicBezTo>
                    <a:pt x="67" y="14"/>
                    <a:pt x="67" y="14"/>
                    <a:pt x="67" y="14"/>
                  </a:cubicBezTo>
                  <a:cubicBezTo>
                    <a:pt x="68" y="14"/>
                    <a:pt x="68" y="15"/>
                    <a:pt x="68" y="15"/>
                  </a:cubicBezTo>
                  <a:lnTo>
                    <a:pt x="68" y="23"/>
                  </a:lnTo>
                  <a:close/>
                  <a:moveTo>
                    <a:pt x="68" y="37"/>
                  </a:moveTo>
                  <a:cubicBezTo>
                    <a:pt x="68" y="38"/>
                    <a:pt x="68" y="38"/>
                    <a:pt x="67" y="38"/>
                  </a:cubicBezTo>
                  <a:cubicBezTo>
                    <a:pt x="16" y="38"/>
                    <a:pt x="16" y="38"/>
                    <a:pt x="16" y="38"/>
                  </a:cubicBezTo>
                  <a:cubicBezTo>
                    <a:pt x="16" y="38"/>
                    <a:pt x="15" y="38"/>
                    <a:pt x="15" y="37"/>
                  </a:cubicBezTo>
                  <a:cubicBezTo>
                    <a:pt x="15" y="30"/>
                    <a:pt x="15" y="30"/>
                    <a:pt x="15" y="30"/>
                  </a:cubicBezTo>
                  <a:cubicBezTo>
                    <a:pt x="15" y="29"/>
                    <a:pt x="16" y="29"/>
                    <a:pt x="16" y="29"/>
                  </a:cubicBezTo>
                  <a:cubicBezTo>
                    <a:pt x="67" y="29"/>
                    <a:pt x="67" y="29"/>
                    <a:pt x="67" y="29"/>
                  </a:cubicBezTo>
                  <a:cubicBezTo>
                    <a:pt x="68" y="29"/>
                    <a:pt x="68" y="29"/>
                    <a:pt x="68" y="30"/>
                  </a:cubicBezTo>
                  <a:lnTo>
                    <a:pt x="68" y="37"/>
                  </a:lnTo>
                  <a:close/>
                  <a:moveTo>
                    <a:pt x="68" y="52"/>
                  </a:moveTo>
                  <a:cubicBezTo>
                    <a:pt x="68" y="52"/>
                    <a:pt x="68" y="53"/>
                    <a:pt x="67" y="53"/>
                  </a:cubicBezTo>
                  <a:cubicBezTo>
                    <a:pt x="16" y="53"/>
                    <a:pt x="16" y="53"/>
                    <a:pt x="16" y="53"/>
                  </a:cubicBezTo>
                  <a:cubicBezTo>
                    <a:pt x="16" y="53"/>
                    <a:pt x="15" y="52"/>
                    <a:pt x="15" y="52"/>
                  </a:cubicBezTo>
                  <a:cubicBezTo>
                    <a:pt x="15" y="44"/>
                    <a:pt x="15" y="44"/>
                    <a:pt x="15" y="44"/>
                  </a:cubicBezTo>
                  <a:cubicBezTo>
                    <a:pt x="15" y="44"/>
                    <a:pt x="16" y="43"/>
                    <a:pt x="16" y="43"/>
                  </a:cubicBezTo>
                  <a:cubicBezTo>
                    <a:pt x="67" y="43"/>
                    <a:pt x="67" y="43"/>
                    <a:pt x="67" y="43"/>
                  </a:cubicBezTo>
                  <a:cubicBezTo>
                    <a:pt x="68" y="43"/>
                    <a:pt x="68" y="44"/>
                    <a:pt x="68" y="44"/>
                  </a:cubicBezTo>
                  <a:lnTo>
                    <a:pt x="68" y="52"/>
                  </a:lnTo>
                  <a:close/>
                </a:path>
              </a:pathLst>
            </a:custGeom>
            <a:solidFill>
              <a:schemeClr val="bg1"/>
            </a:solidFill>
            <a:ln w="9525">
              <a:noFill/>
              <a:round/>
            </a:ln>
          </p:spPr>
          <p:txBody>
            <a:bodyPr anchor="t" anchorCtr="0" bIns="60960" compatLnSpc="1" lIns="121920" numCol="1" rIns="121920" tIns="60960" vert="horz" wrap="square"/>
            <a:lstStyle/>
            <a:p>
              <a:pPr defTabSz="1375410"/>
              <a:endParaRPr lang="en-US" sz="2665">
                <a:solidFill>
                  <a:srgbClr val="262626"/>
                </a:solidFill>
              </a:endParaRPr>
            </a:p>
          </p:txBody>
        </p:sp>
      </p:grpSp>
      <p:grpSp>
        <p:nvGrpSpPr>
          <p:cNvPr id="19" name="组合 18"/>
          <p:cNvGrpSpPr/>
          <p:nvPr/>
        </p:nvGrpSpPr>
        <p:grpSpPr>
          <a:xfrm>
            <a:off x="4286830" y="4224918"/>
            <a:ext cx="1711325" cy="1711325"/>
            <a:chOff x="4203701" y="3989388"/>
            <a:chExt cx="1711325" cy="1711325"/>
          </a:xfrm>
        </p:grpSpPr>
        <p:sp>
          <p:nvSpPr>
            <p:cNvPr id="20" name="Freeform 10"/>
            <p:cNvSpPr/>
            <p:nvPr/>
          </p:nvSpPr>
          <p:spPr bwMode="auto">
            <a:xfrm>
              <a:off x="4203701" y="3989388"/>
              <a:ext cx="1711325" cy="1711325"/>
            </a:xfrm>
            <a:custGeom>
              <a:gdLst>
                <a:gd fmla="*/ 575 w 590" name="T0"/>
                <a:gd fmla="*/ 590 h 590" name="T1"/>
                <a:gd fmla="*/ 308 w 590" name="T2"/>
                <a:gd fmla="*/ 590 h 590" name="T3"/>
                <a:gd fmla="*/ 306 w 590" name="T4"/>
                <a:gd fmla="*/ 590 h 590" name="T5"/>
                <a:gd fmla="*/ 311 w 590" name="T6"/>
                <a:gd fmla="*/ 539 h 590" name="T7"/>
                <a:gd fmla="*/ 43 w 590" name="T8"/>
                <a:gd fmla="*/ 270 h 590" name="T9"/>
                <a:gd fmla="*/ 0 w 590" name="T10"/>
                <a:gd fmla="*/ 274 h 590" name="T11"/>
                <a:gd fmla="*/ 0 w 590" name="T12"/>
                <a:gd fmla="*/ 15 h 590" name="T13"/>
                <a:gd fmla="*/ 15 w 590" name="T14"/>
                <a:gd fmla="*/ 0 h 590" name="T15"/>
                <a:gd fmla="*/ 575 w 590" name="T16"/>
                <a:gd fmla="*/ 0 h 590" name="T17"/>
                <a:gd fmla="*/ 590 w 590" name="T18"/>
                <a:gd fmla="*/ 15 h 590" name="T19"/>
                <a:gd fmla="*/ 590 w 590" name="T20"/>
                <a:gd fmla="*/ 575 h 590" name="T21"/>
                <a:gd fmla="*/ 575 w 590" name="T22"/>
                <a:gd fmla="*/ 590 h 590"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590" w="590">
                  <a:moveTo>
                    <a:pt x="575" y="590"/>
                  </a:moveTo>
                  <a:cubicBezTo>
                    <a:pt x="308" y="590"/>
                    <a:pt x="308" y="590"/>
                    <a:pt x="308" y="590"/>
                  </a:cubicBezTo>
                  <a:cubicBezTo>
                    <a:pt x="306" y="590"/>
                    <a:pt x="306" y="590"/>
                    <a:pt x="306" y="590"/>
                  </a:cubicBezTo>
                  <a:cubicBezTo>
                    <a:pt x="309" y="573"/>
                    <a:pt x="311" y="556"/>
                    <a:pt x="311" y="539"/>
                  </a:cubicBezTo>
                  <a:cubicBezTo>
                    <a:pt x="311" y="391"/>
                    <a:pt x="191" y="270"/>
                    <a:pt x="43" y="270"/>
                  </a:cubicBezTo>
                  <a:cubicBezTo>
                    <a:pt x="28" y="270"/>
                    <a:pt x="14" y="271"/>
                    <a:pt x="0" y="274"/>
                  </a:cubicBezTo>
                  <a:cubicBezTo>
                    <a:pt x="0" y="15"/>
                    <a:pt x="0" y="15"/>
                    <a:pt x="0" y="15"/>
                  </a:cubicBezTo>
                  <a:cubicBezTo>
                    <a:pt x="0" y="7"/>
                    <a:pt x="7" y="0"/>
                    <a:pt x="15" y="0"/>
                  </a:cubicBezTo>
                  <a:cubicBezTo>
                    <a:pt x="575" y="0"/>
                    <a:pt x="575" y="0"/>
                    <a:pt x="575" y="0"/>
                  </a:cubicBezTo>
                  <a:cubicBezTo>
                    <a:pt x="583" y="0"/>
                    <a:pt x="590" y="7"/>
                    <a:pt x="590" y="15"/>
                  </a:cubicBezTo>
                  <a:cubicBezTo>
                    <a:pt x="590" y="575"/>
                    <a:pt x="590" y="575"/>
                    <a:pt x="590" y="575"/>
                  </a:cubicBezTo>
                  <a:cubicBezTo>
                    <a:pt x="590" y="584"/>
                    <a:pt x="583" y="590"/>
                    <a:pt x="575" y="590"/>
                  </a:cubicBezTo>
                </a:path>
              </a:pathLst>
            </a:custGeom>
            <a:solidFill>
              <a:srgbClr val="8CBF4A"/>
            </a:solidFill>
            <a:ln>
              <a:noFill/>
            </a:ln>
          </p:spPr>
          <p:txBody>
            <a:bodyPr anchor="t" anchorCtr="0" bIns="45720" compatLnSpc="1" lIns="91440" numCol="1" rIns="91440" tIns="45720" vert="horz" wrap="square"/>
            <a:lstStyle/>
            <a:p>
              <a:endParaRPr altLang="en-US" lang="zh-CN"/>
            </a:p>
          </p:txBody>
        </p:sp>
        <p:sp>
          <p:nvSpPr>
            <p:cNvPr id="21" name="Freeform 107"/>
            <p:cNvSpPr>
              <a:spLocks noEditPoints="1"/>
            </p:cNvSpPr>
            <p:nvPr/>
          </p:nvSpPr>
          <p:spPr bwMode="auto">
            <a:xfrm>
              <a:off x="5086113" y="4467466"/>
              <a:ext cx="531733" cy="539276"/>
            </a:xfrm>
            <a:custGeom>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b="b" l="0" r="r" t="0"/>
              <a:pathLst>
                <a:path h="66" w="65">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ln>
          </p:spPr>
          <p:txBody>
            <a:bodyPr anchor="t" anchorCtr="0" bIns="60960" compatLnSpc="1" lIns="121920" numCol="1" rIns="121920" tIns="60960" vert="horz" wrap="square"/>
            <a:lstStyle/>
            <a:p>
              <a:pPr defTabSz="1375410"/>
              <a:endParaRPr lang="en-US" sz="2665">
                <a:solidFill>
                  <a:srgbClr val="262626"/>
                </a:solidFill>
              </a:endParaRPr>
            </a:p>
          </p:txBody>
        </p:sp>
      </p:grpSp>
      <p:grpSp>
        <p:nvGrpSpPr>
          <p:cNvPr id="22" name="组合 21"/>
          <p:cNvGrpSpPr/>
          <p:nvPr/>
        </p:nvGrpSpPr>
        <p:grpSpPr>
          <a:xfrm>
            <a:off x="8658775" y="5066658"/>
            <a:ext cx="3034926" cy="1156083"/>
            <a:chOff x="8575646" y="4831128"/>
            <a:chExt cx="3034926" cy="1156083"/>
          </a:xfrm>
        </p:grpSpPr>
        <p:sp>
          <p:nvSpPr>
            <p:cNvPr id="23" name="TextBox 43"/>
            <p:cNvSpPr txBox="1"/>
            <p:nvPr/>
          </p:nvSpPr>
          <p:spPr>
            <a:xfrm>
              <a:off x="8575647" y="5350562"/>
              <a:ext cx="3034926" cy="658368"/>
            </a:xfrm>
            <a:prstGeom prst="rect">
              <a:avLst/>
            </a:prstGeom>
            <a:noFill/>
          </p:spPr>
          <p:txBody>
            <a:bodyPr bIns="0" lIns="0" rIns="0" rtlCol="0" tIns="0" wrap="square">
              <a:spAutoFit/>
            </a:bodyPr>
            <a:lstStyle/>
            <a:p>
              <a:pPr algn="just">
                <a:lnSpc>
                  <a:spcPct val="120000"/>
                </a:lnSpc>
              </a:pPr>
              <a:r>
                <a:rPr altLang="en-US" lang="zh-CN">
                  <a:gradFill>
                    <a:gsLst>
                      <a:gs pos="100000">
                        <a:prstClr val="black">
                          <a:lumMod val="85000"/>
                          <a:lumOff val="15000"/>
                        </a:prstClr>
                      </a:gs>
                      <a:gs pos="0">
                        <a:prstClr val="black">
                          <a:lumMod val="85000"/>
                          <a:lumOff val="15000"/>
                        </a:prstClr>
                      </a:gs>
                    </a:gsLst>
                    <a:lin ang="0" scaled="0"/>
                  </a:gradFill>
                  <a:latin charset="-122" panose="020b0503020204020204" typeface="微软雅黑"/>
                  <a:ea charset="-122" panose="020b0503020204020204" typeface="微软雅黑"/>
                </a:rPr>
                <a:t>单击添加文字内容，言简意赅不罗嗦。</a:t>
              </a:r>
            </a:p>
          </p:txBody>
        </p:sp>
        <p:sp>
          <p:nvSpPr>
            <p:cNvPr id="24" name="Rectangle 44"/>
            <p:cNvSpPr/>
            <p:nvPr/>
          </p:nvSpPr>
          <p:spPr>
            <a:xfrm>
              <a:off x="8597932" y="4831129"/>
              <a:ext cx="1625600" cy="487680"/>
            </a:xfrm>
            <a:prstGeom prst="rect">
              <a:avLst/>
            </a:prstGeom>
          </p:spPr>
          <p:txBody>
            <a:bodyPr bIns="0" lIns="0" rIns="0" tIns="0" wrap="none">
              <a:spAutoFit/>
            </a:bodyPr>
            <a:lstStyle/>
            <a:p>
              <a:pPr algn="r" defTabSz="1375410"/>
              <a:r>
                <a:rPr altLang="en-US" b="1" lang="zh-CN" sz="3200">
                  <a:solidFill>
                    <a:srgbClr val="F69F95"/>
                  </a:solidFill>
                  <a:latin charset="-122" panose="02010601030101010101" pitchFamily="2" typeface="方正细黑一简体"/>
                  <a:ea charset="-122" panose="02010601030101010101" pitchFamily="2" typeface="方正细黑一简体"/>
                </a:rPr>
                <a:t>完成情况</a:t>
              </a:r>
            </a:p>
          </p:txBody>
        </p:sp>
      </p:grpSp>
      <p:grpSp>
        <p:nvGrpSpPr>
          <p:cNvPr id="25" name="组合 24"/>
          <p:cNvGrpSpPr/>
          <p:nvPr/>
        </p:nvGrpSpPr>
        <p:grpSpPr>
          <a:xfrm>
            <a:off x="8658774" y="2185067"/>
            <a:ext cx="3034927" cy="1187777"/>
            <a:chOff x="8575645" y="1949537"/>
            <a:chExt cx="3034927" cy="1187777"/>
          </a:xfrm>
        </p:grpSpPr>
        <p:sp>
          <p:nvSpPr>
            <p:cNvPr id="26" name="TextBox 46"/>
            <p:cNvSpPr txBox="1"/>
            <p:nvPr/>
          </p:nvSpPr>
          <p:spPr>
            <a:xfrm>
              <a:off x="8575643" y="2500665"/>
              <a:ext cx="3034927" cy="658368"/>
            </a:xfrm>
            <a:prstGeom prst="rect">
              <a:avLst/>
            </a:prstGeom>
            <a:noFill/>
          </p:spPr>
          <p:txBody>
            <a:bodyPr bIns="0" lIns="0" rIns="0" rtlCol="0" tIns="0" wrap="square">
              <a:spAutoFit/>
            </a:bodyPr>
            <a:lstStyle/>
            <a:p>
              <a:pPr algn="just">
                <a:lnSpc>
                  <a:spcPct val="120000"/>
                </a:lnSpc>
              </a:pPr>
              <a:r>
                <a:rPr altLang="en-US" lang="zh-CN">
                  <a:gradFill>
                    <a:gsLst>
                      <a:gs pos="100000">
                        <a:prstClr val="black">
                          <a:lumMod val="85000"/>
                          <a:lumOff val="15000"/>
                        </a:prstClr>
                      </a:gs>
                      <a:gs pos="0">
                        <a:prstClr val="black">
                          <a:lumMod val="85000"/>
                          <a:lumOff val="15000"/>
                        </a:prstClr>
                      </a:gs>
                    </a:gsLst>
                    <a:lin ang="0" scaled="0"/>
                  </a:gradFill>
                  <a:latin charset="-122" panose="020b0503020204020204" typeface="微软雅黑"/>
                  <a:ea charset="-122" panose="020b0503020204020204" typeface="微软雅黑"/>
                </a:rPr>
                <a:t>单击添加文字内容，言简意赅不罗嗦。</a:t>
              </a:r>
            </a:p>
          </p:txBody>
        </p:sp>
        <p:sp>
          <p:nvSpPr>
            <p:cNvPr id="27" name="Rectangle 47"/>
            <p:cNvSpPr/>
            <p:nvPr/>
          </p:nvSpPr>
          <p:spPr>
            <a:xfrm>
              <a:off x="8597931" y="1949537"/>
              <a:ext cx="1625600" cy="487680"/>
            </a:xfrm>
            <a:prstGeom prst="rect">
              <a:avLst/>
            </a:prstGeom>
          </p:spPr>
          <p:txBody>
            <a:bodyPr bIns="0" lIns="0" rIns="0" tIns="0" wrap="none">
              <a:spAutoFit/>
            </a:bodyPr>
            <a:lstStyle/>
            <a:p>
              <a:pPr algn="r" defTabSz="1375410"/>
              <a:r>
                <a:rPr altLang="en-US" b="1" lang="zh-CN" sz="3200">
                  <a:solidFill>
                    <a:srgbClr val="8CBF4A"/>
                  </a:solidFill>
                  <a:latin charset="-122" panose="02010601030101010101" pitchFamily="2" typeface="方正细黑一简体"/>
                  <a:ea charset="-122" panose="02010601030101010101" pitchFamily="2" typeface="方正细黑一简体"/>
                </a:rPr>
                <a:t>完成情况</a:t>
              </a:r>
            </a:p>
          </p:txBody>
        </p:sp>
      </p:grpSp>
      <p:grpSp>
        <p:nvGrpSpPr>
          <p:cNvPr id="28" name="组合 27"/>
          <p:cNvGrpSpPr/>
          <p:nvPr/>
        </p:nvGrpSpPr>
        <p:grpSpPr>
          <a:xfrm>
            <a:off x="1053051" y="2185067"/>
            <a:ext cx="2490416" cy="1190811"/>
            <a:chOff x="969922" y="1949537"/>
            <a:chExt cx="2490416" cy="1190811"/>
          </a:xfrm>
        </p:grpSpPr>
        <p:sp>
          <p:nvSpPr>
            <p:cNvPr id="29" name="TextBox 49"/>
            <p:cNvSpPr txBox="1"/>
            <p:nvPr/>
          </p:nvSpPr>
          <p:spPr>
            <a:xfrm>
              <a:off x="969922" y="2503699"/>
              <a:ext cx="2490416" cy="658368"/>
            </a:xfrm>
            <a:prstGeom prst="rect">
              <a:avLst/>
            </a:prstGeom>
            <a:noFill/>
          </p:spPr>
          <p:txBody>
            <a:bodyPr bIns="0" lIns="0" rIns="0" rtlCol="0" tIns="0" wrap="square">
              <a:spAutoFit/>
            </a:bodyPr>
            <a:lstStyle/>
            <a:p>
              <a:pPr algn="just">
                <a:lnSpc>
                  <a:spcPct val="120000"/>
                </a:lnSpc>
              </a:pPr>
              <a:r>
                <a:rPr altLang="en-US" lang="zh-CN">
                  <a:gradFill>
                    <a:gsLst>
                      <a:gs pos="100000">
                        <a:prstClr val="black">
                          <a:lumMod val="85000"/>
                          <a:lumOff val="15000"/>
                        </a:prstClr>
                      </a:gs>
                      <a:gs pos="0">
                        <a:prstClr val="black">
                          <a:lumMod val="85000"/>
                          <a:lumOff val="15000"/>
                        </a:prstClr>
                      </a:gs>
                    </a:gsLst>
                    <a:lin ang="0" scaled="0"/>
                  </a:gradFill>
                  <a:latin charset="-122" panose="020b0503020204020204" typeface="微软雅黑"/>
                  <a:ea charset="-122" panose="020b0503020204020204" typeface="微软雅黑"/>
                </a:rPr>
                <a:t>单击添加文字内容，言简意赅不罗嗦。/</a:t>
              </a:r>
            </a:p>
          </p:txBody>
        </p:sp>
        <p:sp>
          <p:nvSpPr>
            <p:cNvPr id="30" name="Rectangle 50"/>
            <p:cNvSpPr/>
            <p:nvPr/>
          </p:nvSpPr>
          <p:spPr>
            <a:xfrm>
              <a:off x="1802443" y="1949537"/>
              <a:ext cx="1625600" cy="487680"/>
            </a:xfrm>
            <a:prstGeom prst="rect">
              <a:avLst/>
            </a:prstGeom>
          </p:spPr>
          <p:txBody>
            <a:bodyPr bIns="0" lIns="0" rIns="0" tIns="0" wrap="none">
              <a:spAutoFit/>
            </a:bodyPr>
            <a:lstStyle/>
            <a:p>
              <a:pPr algn="r" defTabSz="1375410"/>
              <a:r>
                <a:rPr altLang="en-US" b="1" lang="zh-CN" smtClean="0" sz="3200">
                  <a:solidFill>
                    <a:srgbClr val="F69F95"/>
                  </a:solidFill>
                  <a:latin charset="-122" panose="02010601030101010101" pitchFamily="2" typeface="方正细黑一简体"/>
                  <a:ea charset="-122" panose="02010601030101010101" pitchFamily="2" typeface="方正细黑一简体"/>
                </a:rPr>
                <a:t>完成情况</a:t>
              </a:r>
            </a:p>
          </p:txBody>
        </p:sp>
      </p:grpSp>
      <p:grpSp>
        <p:nvGrpSpPr>
          <p:cNvPr id="31" name="组合 30"/>
          <p:cNvGrpSpPr/>
          <p:nvPr/>
        </p:nvGrpSpPr>
        <p:grpSpPr>
          <a:xfrm>
            <a:off x="886046" y="5039155"/>
            <a:ext cx="2768803" cy="1182975"/>
            <a:chOff x="802917" y="4803625"/>
            <a:chExt cx="2768803" cy="1182975"/>
          </a:xfrm>
        </p:grpSpPr>
        <p:sp>
          <p:nvSpPr>
            <p:cNvPr id="32" name="TextBox 52"/>
            <p:cNvSpPr txBox="1"/>
            <p:nvPr/>
          </p:nvSpPr>
          <p:spPr>
            <a:xfrm>
              <a:off x="978680" y="5321803"/>
              <a:ext cx="2481658" cy="658368"/>
            </a:xfrm>
            <a:prstGeom prst="rect">
              <a:avLst/>
            </a:prstGeom>
            <a:noFill/>
          </p:spPr>
          <p:txBody>
            <a:bodyPr bIns="0" lIns="0" rIns="0" rtlCol="0" tIns="0" wrap="square">
              <a:spAutoFit/>
            </a:bodyPr>
            <a:lstStyle/>
            <a:p>
              <a:pPr algn="just">
                <a:lnSpc>
                  <a:spcPct val="120000"/>
                </a:lnSpc>
              </a:pPr>
              <a:r>
                <a:rPr altLang="en-US" lang="zh-CN">
                  <a:gradFill>
                    <a:gsLst>
                      <a:gs pos="100000">
                        <a:prstClr val="black">
                          <a:lumMod val="85000"/>
                          <a:lumOff val="15000"/>
                        </a:prstClr>
                      </a:gs>
                      <a:gs pos="0">
                        <a:prstClr val="black">
                          <a:lumMod val="85000"/>
                          <a:lumOff val="15000"/>
                        </a:prstClr>
                      </a:gs>
                    </a:gsLst>
                    <a:lin ang="0" scaled="0"/>
                  </a:gradFill>
                  <a:latin charset="-122" panose="020b0503020204020204" typeface="微软雅黑"/>
                  <a:ea charset="-122" panose="020b0503020204020204" typeface="微软雅黑"/>
                </a:rPr>
                <a:t>单击添加文字内容，言简意赅不罗嗦。</a:t>
              </a:r>
            </a:p>
          </p:txBody>
        </p:sp>
        <p:sp>
          <p:nvSpPr>
            <p:cNvPr id="33" name="Rectangle 53"/>
            <p:cNvSpPr/>
            <p:nvPr/>
          </p:nvSpPr>
          <p:spPr>
            <a:xfrm>
              <a:off x="802917" y="4803625"/>
              <a:ext cx="2768803" cy="487680"/>
            </a:xfrm>
            <a:prstGeom prst="rect">
              <a:avLst/>
            </a:prstGeom>
          </p:spPr>
          <p:txBody>
            <a:bodyPr bIns="0" lIns="0" rIns="0" tIns="0" wrap="square">
              <a:spAutoFit/>
            </a:bodyPr>
            <a:lstStyle/>
            <a:p>
              <a:pPr algn="r" defTabSz="1375410"/>
              <a:r>
                <a:rPr altLang="en-US" b="1" lang="zh-CN" sz="3200">
                  <a:solidFill>
                    <a:srgbClr val="8CBF4A"/>
                  </a:solidFill>
                  <a:latin charset="-122" panose="02010601030101010101" pitchFamily="2" typeface="方正细黑一简体"/>
                  <a:ea charset="-122" panose="02010601030101010101" pitchFamily="2" typeface="方正细黑一简体"/>
                </a:rPr>
                <a:t>完成情况</a:t>
              </a:r>
            </a:p>
          </p:txBody>
        </p:sp>
      </p:grpSp>
      <p:grpSp>
        <p:nvGrpSpPr>
          <p:cNvPr id="34" name="组合 33"/>
          <p:cNvGrpSpPr/>
          <p:nvPr/>
        </p:nvGrpSpPr>
        <p:grpSpPr>
          <a:xfrm>
            <a:off x="3742317" y="1838905"/>
            <a:ext cx="1350963" cy="1347788"/>
            <a:chOff x="3659188" y="1603375"/>
            <a:chExt cx="1350963" cy="1347788"/>
          </a:xfrm>
        </p:grpSpPr>
        <p:sp>
          <p:nvSpPr>
            <p:cNvPr id="35" name="Freeform 37"/>
            <p:cNvSpPr/>
            <p:nvPr/>
          </p:nvSpPr>
          <p:spPr>
            <a:xfrm>
              <a:off x="4324162" y="2165281"/>
              <a:ext cx="198965" cy="198965"/>
            </a:xfrm>
            <a:custGeom>
              <a:gdLst>
                <a:gd fmla="*/ 0 w 1068585" name="connsiteX0"/>
                <a:gd fmla="*/ 534293 h 1068585" name="connsiteY0"/>
                <a:gd fmla="*/ 156491 w 1068585" name="connsiteX1"/>
                <a:gd fmla="*/ 156491 h 1068585" name="connsiteY1"/>
                <a:gd fmla="*/ 534294 w 1068585" name="connsiteX2"/>
                <a:gd fmla="*/ 1 h 1068585" name="connsiteY2"/>
                <a:gd fmla="*/ 912096 w 1068585" name="connsiteX3"/>
                <a:gd fmla="*/ 156492 h 1068585" name="connsiteY3"/>
                <a:gd fmla="*/ 1068586 w 1068585" name="connsiteX4"/>
                <a:gd fmla="*/ 534295 h 1068585" name="connsiteY4"/>
                <a:gd fmla="*/ 912095 w 1068585" name="connsiteX5"/>
                <a:gd fmla="*/ 912097 h 1068585" name="connsiteY5"/>
                <a:gd fmla="*/ 534293 w 1068585" name="connsiteX6"/>
                <a:gd fmla="*/ 1068588 h 1068585" name="connsiteY6"/>
                <a:gd fmla="*/ 156491 w 1068585" name="connsiteX7"/>
                <a:gd fmla="*/ 912097 h 1068585" name="connsiteY7"/>
                <a:gd fmla="*/ 1 w 1068585" name="connsiteX8"/>
                <a:gd fmla="*/ 534295 h 1068585" name="connsiteY8"/>
                <a:gd fmla="*/ 0 w 1068585" name="connsiteX9"/>
                <a:gd fmla="*/ 534293 h 1068585"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068585" w="1068585">
                  <a:moveTo>
                    <a:pt x="0" y="534293"/>
                  </a:moveTo>
                  <a:cubicBezTo>
                    <a:pt x="0" y="392590"/>
                    <a:pt x="56292" y="256690"/>
                    <a:pt x="156491" y="156491"/>
                  </a:cubicBezTo>
                  <a:cubicBezTo>
                    <a:pt x="256691" y="56292"/>
                    <a:pt x="392590" y="1"/>
                    <a:pt x="534294" y="1"/>
                  </a:cubicBezTo>
                  <a:cubicBezTo>
                    <a:pt x="675997" y="1"/>
                    <a:pt x="811897" y="56293"/>
                    <a:pt x="912096" y="156492"/>
                  </a:cubicBezTo>
                  <a:cubicBezTo>
                    <a:pt x="1012295" y="256692"/>
                    <a:pt x="1068586" y="392591"/>
                    <a:pt x="1068586" y="534295"/>
                  </a:cubicBezTo>
                  <a:cubicBezTo>
                    <a:pt x="1068586" y="675998"/>
                    <a:pt x="1012295" y="811898"/>
                    <a:pt x="912095" y="912097"/>
                  </a:cubicBezTo>
                  <a:cubicBezTo>
                    <a:pt x="811896" y="1012296"/>
                    <a:pt x="675996" y="1068588"/>
                    <a:pt x="534293" y="1068588"/>
                  </a:cubicBezTo>
                  <a:cubicBezTo>
                    <a:pt x="392590" y="1068588"/>
                    <a:pt x="256690" y="1012296"/>
                    <a:pt x="156491" y="912097"/>
                  </a:cubicBezTo>
                  <a:cubicBezTo>
                    <a:pt x="56292" y="811898"/>
                    <a:pt x="0" y="675998"/>
                    <a:pt x="1" y="534295"/>
                  </a:cubicBezTo>
                  <a:cubicBezTo>
                    <a:pt x="1" y="534294"/>
                    <a:pt x="0" y="534294"/>
                    <a:pt x="0" y="534293"/>
                  </a:cubicBezTo>
                  <a:close/>
                </a:path>
              </a:pathLst>
            </a:custGeom>
            <a:solidFill>
              <a:srgbClr val="00206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245908" lIns="245908" numCol="1" rIns="245908" spcCol="1270" spcFirstLastPara="0" tIns="245908" vert="horz" wrap="square">
              <a:noAutofit/>
            </a:bodyPr>
            <a:lstStyle/>
            <a:p>
              <a:pPr algn="ctr" defTabSz="1303655">
                <a:lnSpc>
                  <a:spcPct val="90000"/>
                </a:lnSpc>
                <a:spcBef>
                  <a:spcPct val="0"/>
                </a:spcBef>
                <a:spcAft>
                  <a:spcPct val="35000"/>
                </a:spcAft>
              </a:pPr>
              <a:endParaRPr lang="en-US" sz="2935">
                <a:solidFill>
                  <a:srgbClr val="FFFFFF"/>
                </a:solidFill>
              </a:endParaRPr>
            </a:p>
          </p:txBody>
        </p:sp>
        <p:sp>
          <p:nvSpPr>
            <p:cNvPr id="36" name="Oval 5"/>
            <p:cNvSpPr>
              <a:spLocks noChangeArrowheads="1"/>
            </p:cNvSpPr>
            <p:nvPr/>
          </p:nvSpPr>
          <p:spPr bwMode="auto">
            <a:xfrm>
              <a:off x="3659188" y="1603375"/>
              <a:ext cx="1350963" cy="1347788"/>
            </a:xfrm>
            <a:prstGeom prst="ellipse">
              <a:avLst/>
            </a:prstGeom>
            <a:solidFill>
              <a:srgbClr val="F69F95"/>
            </a:solidFill>
            <a:ln>
              <a:noFill/>
            </a:ln>
          </p:spPr>
          <p:txBody>
            <a:bodyPr anchor="t" anchorCtr="0" bIns="45720" compatLnSpc="1" lIns="91440" numCol="1" rIns="91440" tIns="45720" vert="horz" wrap="square"/>
            <a:lstStyle/>
            <a:p>
              <a:endParaRPr altLang="en-US" lang="zh-CN"/>
            </a:p>
          </p:txBody>
        </p:sp>
        <p:sp>
          <p:nvSpPr>
            <p:cNvPr id="37" name="Rectangle 50"/>
            <p:cNvSpPr/>
            <p:nvPr/>
          </p:nvSpPr>
          <p:spPr>
            <a:xfrm>
              <a:off x="4122580" y="1879233"/>
              <a:ext cx="609600" cy="731520"/>
            </a:xfrm>
            <a:prstGeom prst="rect">
              <a:avLst/>
            </a:prstGeom>
          </p:spPr>
          <p:txBody>
            <a:bodyPr bIns="0" lIns="0" rIns="0" tIns="0" wrap="none">
              <a:spAutoFit/>
            </a:bodyPr>
            <a:lstStyle/>
            <a:p>
              <a:pPr algn="r" defTabSz="1375410"/>
              <a:r>
                <a:rPr altLang="zh-CN" b="1" lang="en-US" smtClean="0" sz="4800">
                  <a:gradFill>
                    <a:gsLst>
                      <a:gs pos="0">
                        <a:schemeClr val="bg1"/>
                      </a:gs>
                      <a:gs pos="100000">
                        <a:schemeClr val="bg1"/>
                      </a:gs>
                    </a:gsLst>
                    <a:lin ang="5400000" scaled="1"/>
                  </a:gradFill>
                  <a:latin charset="-122" panose="02010601030101010101" pitchFamily="2" typeface="方正细黑一简体"/>
                  <a:ea charset="-122" panose="02010601030101010101" pitchFamily="2" typeface="方正细黑一简体"/>
                </a:rPr>
                <a:t>01</a:t>
              </a:r>
            </a:p>
          </p:txBody>
        </p:sp>
      </p:grpSp>
      <p:grpSp>
        <p:nvGrpSpPr>
          <p:cNvPr id="38" name="组合 37"/>
          <p:cNvGrpSpPr/>
          <p:nvPr/>
        </p:nvGrpSpPr>
        <p:grpSpPr>
          <a:xfrm>
            <a:off x="3742317" y="5115505"/>
            <a:ext cx="1350963" cy="1350963"/>
            <a:chOff x="3659188" y="4879975"/>
            <a:chExt cx="1350963" cy="1350963"/>
          </a:xfrm>
        </p:grpSpPr>
        <p:sp>
          <p:nvSpPr>
            <p:cNvPr id="39" name="Freeform 35"/>
            <p:cNvSpPr/>
            <p:nvPr/>
          </p:nvSpPr>
          <p:spPr>
            <a:xfrm>
              <a:off x="4324162" y="5583235"/>
              <a:ext cx="198965" cy="198965"/>
            </a:xfrm>
            <a:custGeom>
              <a:gdLst>
                <a:gd fmla="*/ 0 w 1068585" name="connsiteX0"/>
                <a:gd fmla="*/ 534293 h 1068585" name="connsiteY0"/>
                <a:gd fmla="*/ 156491 w 1068585" name="connsiteX1"/>
                <a:gd fmla="*/ 156491 h 1068585" name="connsiteY1"/>
                <a:gd fmla="*/ 534294 w 1068585" name="connsiteX2"/>
                <a:gd fmla="*/ 1 h 1068585" name="connsiteY2"/>
                <a:gd fmla="*/ 912096 w 1068585" name="connsiteX3"/>
                <a:gd fmla="*/ 156492 h 1068585" name="connsiteY3"/>
                <a:gd fmla="*/ 1068586 w 1068585" name="connsiteX4"/>
                <a:gd fmla="*/ 534295 h 1068585" name="connsiteY4"/>
                <a:gd fmla="*/ 912095 w 1068585" name="connsiteX5"/>
                <a:gd fmla="*/ 912097 h 1068585" name="connsiteY5"/>
                <a:gd fmla="*/ 534293 w 1068585" name="connsiteX6"/>
                <a:gd fmla="*/ 1068588 h 1068585" name="connsiteY6"/>
                <a:gd fmla="*/ 156491 w 1068585" name="connsiteX7"/>
                <a:gd fmla="*/ 912097 h 1068585" name="connsiteY7"/>
                <a:gd fmla="*/ 1 w 1068585" name="connsiteX8"/>
                <a:gd fmla="*/ 534295 h 1068585" name="connsiteY8"/>
                <a:gd fmla="*/ 0 w 1068585" name="connsiteX9"/>
                <a:gd fmla="*/ 534293 h 1068585"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068585" w="1068585">
                  <a:moveTo>
                    <a:pt x="0" y="534293"/>
                  </a:moveTo>
                  <a:cubicBezTo>
                    <a:pt x="0" y="392590"/>
                    <a:pt x="56292" y="256690"/>
                    <a:pt x="156491" y="156491"/>
                  </a:cubicBezTo>
                  <a:cubicBezTo>
                    <a:pt x="256691" y="56292"/>
                    <a:pt x="392590" y="1"/>
                    <a:pt x="534294" y="1"/>
                  </a:cubicBezTo>
                  <a:cubicBezTo>
                    <a:pt x="675997" y="1"/>
                    <a:pt x="811897" y="56293"/>
                    <a:pt x="912096" y="156492"/>
                  </a:cubicBezTo>
                  <a:cubicBezTo>
                    <a:pt x="1012295" y="256692"/>
                    <a:pt x="1068586" y="392591"/>
                    <a:pt x="1068586" y="534295"/>
                  </a:cubicBezTo>
                  <a:cubicBezTo>
                    <a:pt x="1068586" y="675998"/>
                    <a:pt x="1012295" y="811898"/>
                    <a:pt x="912095" y="912097"/>
                  </a:cubicBezTo>
                  <a:cubicBezTo>
                    <a:pt x="811896" y="1012296"/>
                    <a:pt x="675996" y="1068588"/>
                    <a:pt x="534293" y="1068588"/>
                  </a:cubicBezTo>
                  <a:cubicBezTo>
                    <a:pt x="392590" y="1068588"/>
                    <a:pt x="256690" y="1012296"/>
                    <a:pt x="156491" y="912097"/>
                  </a:cubicBezTo>
                  <a:cubicBezTo>
                    <a:pt x="56292" y="811898"/>
                    <a:pt x="0" y="675998"/>
                    <a:pt x="1" y="534295"/>
                  </a:cubicBezTo>
                  <a:cubicBezTo>
                    <a:pt x="1" y="534294"/>
                    <a:pt x="0" y="534294"/>
                    <a:pt x="0" y="534293"/>
                  </a:cubicBezTo>
                  <a:close/>
                </a:path>
              </a:pathLst>
            </a:custGeom>
            <a:solidFill>
              <a:srgbClr val="002060">
                <a:alpha val="63000"/>
              </a:srgb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245908" lIns="245908" numCol="1" rIns="245908" spcCol="1270" spcFirstLastPara="0" tIns="245908" vert="horz" wrap="square">
              <a:noAutofit/>
            </a:bodyPr>
            <a:lstStyle/>
            <a:p>
              <a:pPr algn="ctr" defTabSz="1303655">
                <a:lnSpc>
                  <a:spcPct val="90000"/>
                </a:lnSpc>
                <a:spcBef>
                  <a:spcPct val="0"/>
                </a:spcBef>
                <a:spcAft>
                  <a:spcPct val="35000"/>
                </a:spcAft>
              </a:pPr>
              <a:endParaRPr lang="en-US" sz="2935">
                <a:solidFill>
                  <a:srgbClr val="FFFFFF"/>
                </a:solidFill>
              </a:endParaRPr>
            </a:p>
          </p:txBody>
        </p:sp>
        <p:sp>
          <p:nvSpPr>
            <p:cNvPr id="40" name="Oval 6"/>
            <p:cNvSpPr>
              <a:spLocks noChangeArrowheads="1"/>
            </p:cNvSpPr>
            <p:nvPr/>
          </p:nvSpPr>
          <p:spPr bwMode="auto">
            <a:xfrm>
              <a:off x="3659188" y="4879975"/>
              <a:ext cx="1350963" cy="1350963"/>
            </a:xfrm>
            <a:prstGeom prst="ellipse">
              <a:avLst/>
            </a:prstGeom>
            <a:solidFill>
              <a:srgbClr val="8CBF4A"/>
            </a:solidFill>
            <a:ln>
              <a:noFill/>
            </a:ln>
          </p:spPr>
          <p:txBody>
            <a:bodyPr anchor="t" anchorCtr="0" bIns="45720" compatLnSpc="1" lIns="91440" numCol="1" rIns="91440" tIns="45720" vert="horz" wrap="square"/>
            <a:lstStyle/>
            <a:p>
              <a:endParaRPr altLang="en-US" lang="zh-CN"/>
            </a:p>
          </p:txBody>
        </p:sp>
        <p:sp>
          <p:nvSpPr>
            <p:cNvPr id="41" name="Rectangle 50"/>
            <p:cNvSpPr/>
            <p:nvPr/>
          </p:nvSpPr>
          <p:spPr>
            <a:xfrm>
              <a:off x="4074640" y="5154018"/>
              <a:ext cx="609600" cy="731520"/>
            </a:xfrm>
            <a:prstGeom prst="rect">
              <a:avLst/>
            </a:prstGeom>
          </p:spPr>
          <p:txBody>
            <a:bodyPr bIns="0" lIns="0" rIns="0" tIns="0" wrap="none">
              <a:spAutoFit/>
            </a:bodyPr>
            <a:lstStyle/>
            <a:p>
              <a:pPr algn="r" defTabSz="1375410"/>
              <a:r>
                <a:rPr altLang="zh-CN" b="1" lang="en-US" smtClean="0" sz="4800">
                  <a:gradFill>
                    <a:gsLst>
                      <a:gs pos="0">
                        <a:schemeClr val="bg1"/>
                      </a:gs>
                      <a:gs pos="100000">
                        <a:schemeClr val="bg1"/>
                      </a:gs>
                    </a:gsLst>
                    <a:lin ang="5400000" scaled="1"/>
                  </a:gradFill>
                  <a:latin charset="-122" panose="02010601030101010101" pitchFamily="2" typeface="方正细黑一简体"/>
                  <a:ea charset="-122" panose="02010601030101010101" pitchFamily="2" typeface="方正细黑一简体"/>
                </a:rPr>
                <a:t>03</a:t>
              </a:r>
            </a:p>
          </p:txBody>
        </p:sp>
      </p:grpSp>
      <p:grpSp>
        <p:nvGrpSpPr>
          <p:cNvPr id="45" name="组合 44"/>
          <p:cNvGrpSpPr/>
          <p:nvPr/>
        </p:nvGrpSpPr>
        <p:grpSpPr>
          <a:xfrm>
            <a:off x="7064955" y="1838905"/>
            <a:ext cx="1350963" cy="1347788"/>
            <a:chOff x="6981826" y="1603375"/>
            <a:chExt cx="1350963" cy="1347788"/>
          </a:xfrm>
        </p:grpSpPr>
        <p:sp>
          <p:nvSpPr>
            <p:cNvPr id="51" name="Freeform 31"/>
            <p:cNvSpPr/>
            <p:nvPr/>
          </p:nvSpPr>
          <p:spPr>
            <a:xfrm>
              <a:off x="7785267" y="2165281"/>
              <a:ext cx="198965" cy="198965"/>
            </a:xfrm>
            <a:custGeom>
              <a:gdLst>
                <a:gd fmla="*/ 0 w 1068585" name="connsiteX0"/>
                <a:gd fmla="*/ 534293 h 1068585" name="connsiteY0"/>
                <a:gd fmla="*/ 156491 w 1068585" name="connsiteX1"/>
                <a:gd fmla="*/ 156491 h 1068585" name="connsiteY1"/>
                <a:gd fmla="*/ 534294 w 1068585" name="connsiteX2"/>
                <a:gd fmla="*/ 1 h 1068585" name="connsiteY2"/>
                <a:gd fmla="*/ 912096 w 1068585" name="connsiteX3"/>
                <a:gd fmla="*/ 156492 h 1068585" name="connsiteY3"/>
                <a:gd fmla="*/ 1068586 w 1068585" name="connsiteX4"/>
                <a:gd fmla="*/ 534295 h 1068585" name="connsiteY4"/>
                <a:gd fmla="*/ 912095 w 1068585" name="connsiteX5"/>
                <a:gd fmla="*/ 912097 h 1068585" name="connsiteY5"/>
                <a:gd fmla="*/ 534293 w 1068585" name="connsiteX6"/>
                <a:gd fmla="*/ 1068588 h 1068585" name="connsiteY6"/>
                <a:gd fmla="*/ 156491 w 1068585" name="connsiteX7"/>
                <a:gd fmla="*/ 912097 h 1068585" name="connsiteY7"/>
                <a:gd fmla="*/ 1 w 1068585" name="connsiteX8"/>
                <a:gd fmla="*/ 534295 h 1068585" name="connsiteY8"/>
                <a:gd fmla="*/ 0 w 1068585" name="connsiteX9"/>
                <a:gd fmla="*/ 534293 h 1068585"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068585" w="1068585">
                  <a:moveTo>
                    <a:pt x="0" y="534293"/>
                  </a:moveTo>
                  <a:cubicBezTo>
                    <a:pt x="0" y="392590"/>
                    <a:pt x="56292" y="256690"/>
                    <a:pt x="156491" y="156491"/>
                  </a:cubicBezTo>
                  <a:cubicBezTo>
                    <a:pt x="256691" y="56292"/>
                    <a:pt x="392590" y="1"/>
                    <a:pt x="534294" y="1"/>
                  </a:cubicBezTo>
                  <a:cubicBezTo>
                    <a:pt x="675997" y="1"/>
                    <a:pt x="811897" y="56293"/>
                    <a:pt x="912096" y="156492"/>
                  </a:cubicBezTo>
                  <a:cubicBezTo>
                    <a:pt x="1012295" y="256692"/>
                    <a:pt x="1068586" y="392591"/>
                    <a:pt x="1068586" y="534295"/>
                  </a:cubicBezTo>
                  <a:cubicBezTo>
                    <a:pt x="1068586" y="675998"/>
                    <a:pt x="1012295" y="811898"/>
                    <a:pt x="912095" y="912097"/>
                  </a:cubicBezTo>
                  <a:cubicBezTo>
                    <a:pt x="811896" y="1012296"/>
                    <a:pt x="675996" y="1068588"/>
                    <a:pt x="534293" y="1068588"/>
                  </a:cubicBezTo>
                  <a:cubicBezTo>
                    <a:pt x="392590" y="1068588"/>
                    <a:pt x="256690" y="1012296"/>
                    <a:pt x="156491" y="912097"/>
                  </a:cubicBezTo>
                  <a:cubicBezTo>
                    <a:pt x="56292" y="811898"/>
                    <a:pt x="0" y="675998"/>
                    <a:pt x="1" y="534295"/>
                  </a:cubicBezTo>
                  <a:cubicBezTo>
                    <a:pt x="1" y="534294"/>
                    <a:pt x="0" y="534294"/>
                    <a:pt x="0" y="534293"/>
                  </a:cubicBezTo>
                  <a:close/>
                </a:path>
              </a:pathLst>
            </a:custGeom>
            <a:solidFill>
              <a:srgbClr val="31437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245908" lIns="245908" numCol="1" rIns="245908" spcCol="1270" spcFirstLastPara="0" tIns="245908" vert="horz" wrap="square">
              <a:noAutofit/>
            </a:bodyPr>
            <a:lstStyle/>
            <a:p>
              <a:pPr algn="ctr" defTabSz="1303655">
                <a:lnSpc>
                  <a:spcPct val="90000"/>
                </a:lnSpc>
                <a:spcBef>
                  <a:spcPct val="0"/>
                </a:spcBef>
                <a:spcAft>
                  <a:spcPct val="35000"/>
                </a:spcAft>
              </a:pPr>
              <a:endParaRPr lang="en-US" sz="2935">
                <a:solidFill>
                  <a:srgbClr val="FFFFFF"/>
                </a:solidFill>
              </a:endParaRPr>
            </a:p>
          </p:txBody>
        </p:sp>
        <p:sp>
          <p:nvSpPr>
            <p:cNvPr id="52" name="Oval 7"/>
            <p:cNvSpPr>
              <a:spLocks noChangeArrowheads="1"/>
            </p:cNvSpPr>
            <p:nvPr/>
          </p:nvSpPr>
          <p:spPr bwMode="auto">
            <a:xfrm>
              <a:off x="6981826" y="1603375"/>
              <a:ext cx="1350963" cy="1347788"/>
            </a:xfrm>
            <a:prstGeom prst="ellipse">
              <a:avLst/>
            </a:prstGeom>
            <a:solidFill>
              <a:srgbClr val="8CBF4A"/>
            </a:solidFill>
            <a:ln>
              <a:noFill/>
            </a:ln>
          </p:spPr>
          <p:txBody>
            <a:bodyPr anchor="t" anchorCtr="0" bIns="45720" compatLnSpc="1" lIns="91440" numCol="1" rIns="91440" tIns="45720" vert="horz" wrap="square"/>
            <a:lstStyle/>
            <a:p>
              <a:endParaRPr altLang="en-US" lang="zh-CN"/>
            </a:p>
          </p:txBody>
        </p:sp>
        <p:sp>
          <p:nvSpPr>
            <p:cNvPr id="53" name="Rectangle 50"/>
            <p:cNvSpPr/>
            <p:nvPr/>
          </p:nvSpPr>
          <p:spPr>
            <a:xfrm>
              <a:off x="7430312" y="1879233"/>
              <a:ext cx="609600" cy="731520"/>
            </a:xfrm>
            <a:prstGeom prst="rect">
              <a:avLst/>
            </a:prstGeom>
          </p:spPr>
          <p:txBody>
            <a:bodyPr bIns="0" lIns="0" rIns="0" tIns="0" wrap="none">
              <a:spAutoFit/>
            </a:bodyPr>
            <a:lstStyle/>
            <a:p>
              <a:pPr algn="r" defTabSz="1375410"/>
              <a:r>
                <a:rPr altLang="zh-CN" b="1" lang="en-US" smtClean="0" sz="4800">
                  <a:gradFill>
                    <a:gsLst>
                      <a:gs pos="0">
                        <a:schemeClr val="bg1"/>
                      </a:gs>
                      <a:gs pos="100000">
                        <a:schemeClr val="bg1"/>
                      </a:gs>
                    </a:gsLst>
                    <a:lin ang="5400000" scaled="1"/>
                  </a:gradFill>
                  <a:latin charset="-122" panose="02010601030101010101" pitchFamily="2" typeface="方正细黑一简体"/>
                  <a:ea charset="-122" panose="02010601030101010101" pitchFamily="2" typeface="方正细黑一简体"/>
                </a:rPr>
                <a:t>02</a:t>
              </a:r>
            </a:p>
          </p:txBody>
        </p:sp>
      </p:grpSp>
      <p:grpSp>
        <p:nvGrpSpPr>
          <p:cNvPr id="54" name="组合 53"/>
          <p:cNvGrpSpPr/>
          <p:nvPr/>
        </p:nvGrpSpPr>
        <p:grpSpPr>
          <a:xfrm>
            <a:off x="7064955" y="5115505"/>
            <a:ext cx="1350963" cy="1350963"/>
            <a:chOff x="6981826" y="4879975"/>
            <a:chExt cx="1350963" cy="1350963"/>
          </a:xfrm>
        </p:grpSpPr>
        <p:sp>
          <p:nvSpPr>
            <p:cNvPr id="55" name="Freeform 33"/>
            <p:cNvSpPr/>
            <p:nvPr/>
          </p:nvSpPr>
          <p:spPr>
            <a:xfrm>
              <a:off x="7785267" y="5583235"/>
              <a:ext cx="198965" cy="198965"/>
            </a:xfrm>
            <a:custGeom>
              <a:gdLst>
                <a:gd fmla="*/ 0 w 1068585" name="connsiteX0"/>
                <a:gd fmla="*/ 534293 h 1068585" name="connsiteY0"/>
                <a:gd fmla="*/ 156491 w 1068585" name="connsiteX1"/>
                <a:gd fmla="*/ 156491 h 1068585" name="connsiteY1"/>
                <a:gd fmla="*/ 534294 w 1068585" name="connsiteX2"/>
                <a:gd fmla="*/ 1 h 1068585" name="connsiteY2"/>
                <a:gd fmla="*/ 912096 w 1068585" name="connsiteX3"/>
                <a:gd fmla="*/ 156492 h 1068585" name="connsiteY3"/>
                <a:gd fmla="*/ 1068586 w 1068585" name="connsiteX4"/>
                <a:gd fmla="*/ 534295 h 1068585" name="connsiteY4"/>
                <a:gd fmla="*/ 912095 w 1068585" name="connsiteX5"/>
                <a:gd fmla="*/ 912097 h 1068585" name="connsiteY5"/>
                <a:gd fmla="*/ 534293 w 1068585" name="connsiteX6"/>
                <a:gd fmla="*/ 1068588 h 1068585" name="connsiteY6"/>
                <a:gd fmla="*/ 156491 w 1068585" name="connsiteX7"/>
                <a:gd fmla="*/ 912097 h 1068585" name="connsiteY7"/>
                <a:gd fmla="*/ 1 w 1068585" name="connsiteX8"/>
                <a:gd fmla="*/ 534295 h 1068585" name="connsiteY8"/>
                <a:gd fmla="*/ 0 w 1068585" name="connsiteX9"/>
                <a:gd fmla="*/ 534293 h 1068585"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068585" w="1068585">
                  <a:moveTo>
                    <a:pt x="0" y="534293"/>
                  </a:moveTo>
                  <a:cubicBezTo>
                    <a:pt x="0" y="392590"/>
                    <a:pt x="56292" y="256690"/>
                    <a:pt x="156491" y="156491"/>
                  </a:cubicBezTo>
                  <a:cubicBezTo>
                    <a:pt x="256691" y="56292"/>
                    <a:pt x="392590" y="1"/>
                    <a:pt x="534294" y="1"/>
                  </a:cubicBezTo>
                  <a:cubicBezTo>
                    <a:pt x="675997" y="1"/>
                    <a:pt x="811897" y="56293"/>
                    <a:pt x="912096" y="156492"/>
                  </a:cubicBezTo>
                  <a:cubicBezTo>
                    <a:pt x="1012295" y="256692"/>
                    <a:pt x="1068586" y="392591"/>
                    <a:pt x="1068586" y="534295"/>
                  </a:cubicBezTo>
                  <a:cubicBezTo>
                    <a:pt x="1068586" y="675998"/>
                    <a:pt x="1012295" y="811898"/>
                    <a:pt x="912095" y="912097"/>
                  </a:cubicBezTo>
                  <a:cubicBezTo>
                    <a:pt x="811896" y="1012296"/>
                    <a:pt x="675996" y="1068588"/>
                    <a:pt x="534293" y="1068588"/>
                  </a:cubicBezTo>
                  <a:cubicBezTo>
                    <a:pt x="392590" y="1068588"/>
                    <a:pt x="256690" y="1012296"/>
                    <a:pt x="156491" y="912097"/>
                  </a:cubicBezTo>
                  <a:cubicBezTo>
                    <a:pt x="56292" y="811898"/>
                    <a:pt x="0" y="675998"/>
                    <a:pt x="1" y="534295"/>
                  </a:cubicBezTo>
                  <a:cubicBezTo>
                    <a:pt x="1" y="534294"/>
                    <a:pt x="0" y="534294"/>
                    <a:pt x="0" y="534293"/>
                  </a:cubicBezTo>
                  <a:close/>
                </a:path>
              </a:pathLst>
            </a:custGeom>
            <a:solidFill>
              <a:srgbClr val="3F509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245908" lIns="245908" numCol="1" rIns="245908" spcCol="1270" spcFirstLastPara="0" tIns="245908" vert="horz" wrap="square">
              <a:noAutofit/>
            </a:bodyPr>
            <a:lstStyle/>
            <a:p>
              <a:pPr algn="ctr" defTabSz="1303655">
                <a:lnSpc>
                  <a:spcPct val="90000"/>
                </a:lnSpc>
                <a:spcBef>
                  <a:spcPct val="0"/>
                </a:spcBef>
                <a:spcAft>
                  <a:spcPct val="35000"/>
                </a:spcAft>
              </a:pPr>
              <a:endParaRPr lang="en-US" sz="2935">
                <a:solidFill>
                  <a:srgbClr val="FFFFFF"/>
                </a:solidFill>
              </a:endParaRPr>
            </a:p>
          </p:txBody>
        </p:sp>
        <p:sp>
          <p:nvSpPr>
            <p:cNvPr id="56" name="Oval 8"/>
            <p:cNvSpPr>
              <a:spLocks noChangeArrowheads="1"/>
            </p:cNvSpPr>
            <p:nvPr/>
          </p:nvSpPr>
          <p:spPr bwMode="auto">
            <a:xfrm>
              <a:off x="6981826" y="4879975"/>
              <a:ext cx="1350963" cy="1350963"/>
            </a:xfrm>
            <a:prstGeom prst="ellipse">
              <a:avLst/>
            </a:prstGeom>
            <a:solidFill>
              <a:srgbClr val="F69F95"/>
            </a:solidFill>
            <a:ln>
              <a:noFill/>
            </a:ln>
          </p:spPr>
          <p:txBody>
            <a:bodyPr anchor="t" anchorCtr="0" bIns="45720" compatLnSpc="1" lIns="91440" numCol="1" rIns="91440" tIns="45720" vert="horz" wrap="square"/>
            <a:lstStyle/>
            <a:p>
              <a:endParaRPr altLang="en-US" lang="zh-CN"/>
            </a:p>
          </p:txBody>
        </p:sp>
        <p:sp>
          <p:nvSpPr>
            <p:cNvPr id="57" name="Rectangle 50"/>
            <p:cNvSpPr/>
            <p:nvPr/>
          </p:nvSpPr>
          <p:spPr>
            <a:xfrm>
              <a:off x="7395720" y="5154018"/>
              <a:ext cx="609600" cy="731520"/>
            </a:xfrm>
            <a:prstGeom prst="rect">
              <a:avLst/>
            </a:prstGeom>
          </p:spPr>
          <p:txBody>
            <a:bodyPr bIns="0" lIns="0" rIns="0" tIns="0" wrap="none">
              <a:spAutoFit/>
            </a:bodyPr>
            <a:lstStyle/>
            <a:p>
              <a:pPr algn="r" defTabSz="1375410"/>
              <a:r>
                <a:rPr altLang="zh-CN" b="1" lang="en-US" smtClean="0" sz="4800">
                  <a:gradFill>
                    <a:gsLst>
                      <a:gs pos="0">
                        <a:schemeClr val="bg1"/>
                      </a:gs>
                      <a:gs pos="100000">
                        <a:schemeClr val="bg1"/>
                      </a:gs>
                    </a:gsLst>
                    <a:lin ang="5400000" scaled="1"/>
                  </a:gradFill>
                  <a:latin charset="-122" panose="02010601030101010101" pitchFamily="2" typeface="方正细黑一简体"/>
                  <a:ea charset="-122" panose="02010601030101010101" pitchFamily="2" typeface="方正细黑一简体"/>
                </a:rPr>
                <a:t>04</a:t>
              </a:r>
            </a:p>
          </p:txBody>
        </p:sp>
      </p:grpSp>
    </p:spTree>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34"/>
                                        </p:tgtEl>
                                        <p:attrNameLst>
                                          <p:attrName>style.visibility</p:attrName>
                                        </p:attrNameLst>
                                      </p:cBhvr>
                                      <p:to>
                                        <p:strVal val="visible"/>
                                      </p:to>
                                    </p:set>
                                    <p:anim calcmode="lin" valueType="num">
                                      <p:cBhvr additive="base">
                                        <p:cTn dur="500" fill="hold" id="7"/>
                                        <p:tgtEl>
                                          <p:spTgt spid="34"/>
                                        </p:tgtEl>
                                        <p:attrNameLst>
                                          <p:attrName>ppt_x</p:attrName>
                                        </p:attrNameLst>
                                      </p:cBhvr>
                                      <p:tavLst>
                                        <p:tav tm="0">
                                          <p:val>
                                            <p:strVal val="0-#ppt_w/2"/>
                                          </p:val>
                                        </p:tav>
                                        <p:tav tm="100000">
                                          <p:val>
                                            <p:strVal val="#ppt_x"/>
                                          </p:val>
                                        </p:tav>
                                      </p:tavLst>
                                    </p:anim>
                                    <p:anim calcmode="lin" valueType="num">
                                      <p:cBhvr additive="base">
                                        <p:cTn dur="500" fill="hold" id="8"/>
                                        <p:tgtEl>
                                          <p:spTgt spid="34"/>
                                        </p:tgtEl>
                                        <p:attrNameLst>
                                          <p:attrName>ppt_y</p:attrName>
                                        </p:attrNameLst>
                                      </p:cBhvr>
                                      <p:tavLst>
                                        <p:tav tm="0">
                                          <p:val>
                                            <p:strVal val="#ppt_y"/>
                                          </p:val>
                                        </p:tav>
                                        <p:tav tm="100000">
                                          <p:val>
                                            <p:strVal val="#ppt_y"/>
                                          </p:val>
                                        </p:tav>
                                      </p:tavLst>
                                    </p:anim>
                                  </p:childTnLst>
                                </p:cTn>
                              </p:par>
                              <p:par>
                                <p:cTn fill="hold" id="9" nodeType="withEffect" presetClass="entr" presetID="2" presetSubtype="2">
                                  <p:stCondLst>
                                    <p:cond delay="0"/>
                                  </p:stCondLst>
                                  <p:childTnLst>
                                    <p:set>
                                      <p:cBhvr>
                                        <p:cTn dur="1" fill="hold" id="10">
                                          <p:stCondLst>
                                            <p:cond delay="0"/>
                                          </p:stCondLst>
                                        </p:cTn>
                                        <p:tgtEl>
                                          <p:spTgt spid="45"/>
                                        </p:tgtEl>
                                        <p:attrNameLst>
                                          <p:attrName>style.visibility</p:attrName>
                                        </p:attrNameLst>
                                      </p:cBhvr>
                                      <p:to>
                                        <p:strVal val="visible"/>
                                      </p:to>
                                    </p:set>
                                    <p:anim calcmode="lin" valueType="num">
                                      <p:cBhvr additive="base">
                                        <p:cTn dur="500" fill="hold" id="11"/>
                                        <p:tgtEl>
                                          <p:spTgt spid="45"/>
                                        </p:tgtEl>
                                        <p:attrNameLst>
                                          <p:attrName>ppt_x</p:attrName>
                                        </p:attrNameLst>
                                      </p:cBhvr>
                                      <p:tavLst>
                                        <p:tav tm="0">
                                          <p:val>
                                            <p:strVal val="1+#ppt_w/2"/>
                                          </p:val>
                                        </p:tav>
                                        <p:tav tm="100000">
                                          <p:val>
                                            <p:strVal val="#ppt_x"/>
                                          </p:val>
                                        </p:tav>
                                      </p:tavLst>
                                    </p:anim>
                                    <p:anim calcmode="lin" valueType="num">
                                      <p:cBhvr additive="base">
                                        <p:cTn dur="500" fill="hold" id="12"/>
                                        <p:tgtEl>
                                          <p:spTgt spid="45"/>
                                        </p:tgtEl>
                                        <p:attrNameLst>
                                          <p:attrName>ppt_y</p:attrName>
                                        </p:attrNameLst>
                                      </p:cBhvr>
                                      <p:tavLst>
                                        <p:tav tm="0">
                                          <p:val>
                                            <p:strVal val="#ppt_y"/>
                                          </p:val>
                                        </p:tav>
                                        <p:tav tm="100000">
                                          <p:val>
                                            <p:strVal val="#ppt_y"/>
                                          </p:val>
                                        </p:tav>
                                      </p:tavLst>
                                    </p:anim>
                                  </p:childTnLst>
                                </p:cTn>
                              </p:par>
                              <p:par>
                                <p:cTn fill="hold" id="13" nodeType="withEffect" presetClass="entr" presetID="2" presetSubtype="8">
                                  <p:stCondLst>
                                    <p:cond delay="0"/>
                                  </p:stCondLst>
                                  <p:childTnLst>
                                    <p:set>
                                      <p:cBhvr>
                                        <p:cTn dur="1" fill="hold" id="14">
                                          <p:stCondLst>
                                            <p:cond delay="0"/>
                                          </p:stCondLst>
                                        </p:cTn>
                                        <p:tgtEl>
                                          <p:spTgt spid="38"/>
                                        </p:tgtEl>
                                        <p:attrNameLst>
                                          <p:attrName>style.visibility</p:attrName>
                                        </p:attrNameLst>
                                      </p:cBhvr>
                                      <p:to>
                                        <p:strVal val="visible"/>
                                      </p:to>
                                    </p:set>
                                    <p:anim calcmode="lin" valueType="num">
                                      <p:cBhvr additive="base">
                                        <p:cTn dur="500" fill="hold" id="15"/>
                                        <p:tgtEl>
                                          <p:spTgt spid="38"/>
                                        </p:tgtEl>
                                        <p:attrNameLst>
                                          <p:attrName>ppt_x</p:attrName>
                                        </p:attrNameLst>
                                      </p:cBhvr>
                                      <p:tavLst>
                                        <p:tav tm="0">
                                          <p:val>
                                            <p:strVal val="0-#ppt_w/2"/>
                                          </p:val>
                                        </p:tav>
                                        <p:tav tm="100000">
                                          <p:val>
                                            <p:strVal val="#ppt_x"/>
                                          </p:val>
                                        </p:tav>
                                      </p:tavLst>
                                    </p:anim>
                                    <p:anim calcmode="lin" valueType="num">
                                      <p:cBhvr additive="base">
                                        <p:cTn dur="500" fill="hold" id="16"/>
                                        <p:tgtEl>
                                          <p:spTgt spid="38"/>
                                        </p:tgtEl>
                                        <p:attrNameLst>
                                          <p:attrName>ppt_y</p:attrName>
                                        </p:attrNameLst>
                                      </p:cBhvr>
                                      <p:tavLst>
                                        <p:tav tm="0">
                                          <p:val>
                                            <p:strVal val="#ppt_y"/>
                                          </p:val>
                                        </p:tav>
                                        <p:tav tm="100000">
                                          <p:val>
                                            <p:strVal val="#ppt_y"/>
                                          </p:val>
                                        </p:tav>
                                      </p:tavLst>
                                    </p:anim>
                                  </p:childTnLst>
                                </p:cTn>
                              </p:par>
                              <p:par>
                                <p:cTn fill="hold" id="17" nodeType="withEffect" presetClass="entr" presetID="2" presetSubtype="2">
                                  <p:stCondLst>
                                    <p:cond delay="0"/>
                                  </p:stCondLst>
                                  <p:childTnLst>
                                    <p:set>
                                      <p:cBhvr>
                                        <p:cTn dur="1" fill="hold" id="18">
                                          <p:stCondLst>
                                            <p:cond delay="0"/>
                                          </p:stCondLst>
                                        </p:cTn>
                                        <p:tgtEl>
                                          <p:spTgt spid="54"/>
                                        </p:tgtEl>
                                        <p:attrNameLst>
                                          <p:attrName>style.visibility</p:attrName>
                                        </p:attrNameLst>
                                      </p:cBhvr>
                                      <p:to>
                                        <p:strVal val="visible"/>
                                      </p:to>
                                    </p:set>
                                    <p:anim calcmode="lin" valueType="num">
                                      <p:cBhvr additive="base">
                                        <p:cTn dur="500" fill="hold" id="19"/>
                                        <p:tgtEl>
                                          <p:spTgt spid="54"/>
                                        </p:tgtEl>
                                        <p:attrNameLst>
                                          <p:attrName>ppt_x</p:attrName>
                                        </p:attrNameLst>
                                      </p:cBhvr>
                                      <p:tavLst>
                                        <p:tav tm="0">
                                          <p:val>
                                            <p:strVal val="1+#ppt_w/2"/>
                                          </p:val>
                                        </p:tav>
                                        <p:tav tm="100000">
                                          <p:val>
                                            <p:strVal val="#ppt_x"/>
                                          </p:val>
                                        </p:tav>
                                      </p:tavLst>
                                    </p:anim>
                                    <p:anim calcmode="lin" valueType="num">
                                      <p:cBhvr additive="base">
                                        <p:cTn dur="500" fill="hold" id="20"/>
                                        <p:tgtEl>
                                          <p:spTgt spid="54"/>
                                        </p:tgtEl>
                                        <p:attrNameLst>
                                          <p:attrName>ppt_y</p:attrName>
                                        </p:attrNameLst>
                                      </p:cBhvr>
                                      <p:tavLst>
                                        <p:tav tm="0">
                                          <p:val>
                                            <p:strVal val="#ppt_y"/>
                                          </p:val>
                                        </p:tav>
                                        <p:tav tm="100000">
                                          <p:val>
                                            <p:strVal val="#ppt_y"/>
                                          </p:val>
                                        </p:tav>
                                      </p:tavLst>
                                    </p:anim>
                                  </p:childTnLst>
                                </p:cTn>
                              </p:par>
                            </p:childTnLst>
                          </p:cTn>
                        </p:par>
                        <p:par>
                          <p:cTn fill="hold" id="21" nodeType="afterGroup">
                            <p:stCondLst>
                              <p:cond delay="500"/>
                            </p:stCondLst>
                            <p:childTnLst>
                              <p:par>
                                <p:cTn fill="hold" id="22" nodeType="afterEffect" presetClass="entr" presetID="10" presetSubtype="0">
                                  <p:stCondLst>
                                    <p:cond delay="0"/>
                                  </p:stCondLst>
                                  <p:childTnLst>
                                    <p:set>
                                      <p:cBhvr>
                                        <p:cTn dur="1" fill="hold" id="23">
                                          <p:stCondLst>
                                            <p:cond delay="0"/>
                                          </p:stCondLst>
                                        </p:cTn>
                                        <p:tgtEl>
                                          <p:spTgt spid="10"/>
                                        </p:tgtEl>
                                        <p:attrNameLst>
                                          <p:attrName>style.visibility</p:attrName>
                                        </p:attrNameLst>
                                      </p:cBhvr>
                                      <p:to>
                                        <p:strVal val="visible"/>
                                      </p:to>
                                    </p:set>
                                    <p:animEffect filter="fade" transition="in">
                                      <p:cBhvr>
                                        <p:cTn dur="500" id="24"/>
                                        <p:tgtEl>
                                          <p:spTgt spid="10"/>
                                        </p:tgtEl>
                                      </p:cBhvr>
                                    </p:animEffect>
                                  </p:childTnLst>
                                </p:cTn>
                              </p:par>
                              <p:par>
                                <p:cTn fill="hold" id="25" nodeType="withEffect" presetClass="entr" presetID="10" presetSubtype="0">
                                  <p:stCondLst>
                                    <p:cond delay="0"/>
                                  </p:stCondLst>
                                  <p:childTnLst>
                                    <p:set>
                                      <p:cBhvr>
                                        <p:cTn dur="1" fill="hold" id="26">
                                          <p:stCondLst>
                                            <p:cond delay="0"/>
                                          </p:stCondLst>
                                        </p:cTn>
                                        <p:tgtEl>
                                          <p:spTgt spid="13"/>
                                        </p:tgtEl>
                                        <p:attrNameLst>
                                          <p:attrName>style.visibility</p:attrName>
                                        </p:attrNameLst>
                                      </p:cBhvr>
                                      <p:to>
                                        <p:strVal val="visible"/>
                                      </p:to>
                                    </p:set>
                                    <p:animEffect filter="fade" transition="in">
                                      <p:cBhvr>
                                        <p:cTn dur="500" id="27"/>
                                        <p:tgtEl>
                                          <p:spTgt spid="13"/>
                                        </p:tgtEl>
                                      </p:cBhvr>
                                    </p:animEffect>
                                  </p:childTnLst>
                                </p:cTn>
                              </p:par>
                              <p:par>
                                <p:cTn fill="hold" id="28" nodeType="withEffect" presetClass="entr" presetID="10" presetSubtype="0">
                                  <p:stCondLst>
                                    <p:cond delay="0"/>
                                  </p:stCondLst>
                                  <p:childTnLst>
                                    <p:set>
                                      <p:cBhvr>
                                        <p:cTn dur="1" fill="hold" id="29">
                                          <p:stCondLst>
                                            <p:cond delay="0"/>
                                          </p:stCondLst>
                                        </p:cTn>
                                        <p:tgtEl>
                                          <p:spTgt spid="19"/>
                                        </p:tgtEl>
                                        <p:attrNameLst>
                                          <p:attrName>style.visibility</p:attrName>
                                        </p:attrNameLst>
                                      </p:cBhvr>
                                      <p:to>
                                        <p:strVal val="visible"/>
                                      </p:to>
                                    </p:set>
                                    <p:animEffect filter="fade" transition="in">
                                      <p:cBhvr>
                                        <p:cTn dur="500" id="30"/>
                                        <p:tgtEl>
                                          <p:spTgt spid="19"/>
                                        </p:tgtEl>
                                      </p:cBhvr>
                                    </p:animEffect>
                                  </p:childTnLst>
                                </p:cTn>
                              </p:par>
                              <p:par>
                                <p:cTn fill="hold" id="31" nodeType="withEffect" presetClass="entr" presetID="10" presetSubtype="0">
                                  <p:stCondLst>
                                    <p:cond delay="0"/>
                                  </p:stCondLst>
                                  <p:childTnLst>
                                    <p:set>
                                      <p:cBhvr>
                                        <p:cTn dur="1" fill="hold" id="32">
                                          <p:stCondLst>
                                            <p:cond delay="0"/>
                                          </p:stCondLst>
                                        </p:cTn>
                                        <p:tgtEl>
                                          <p:spTgt spid="16"/>
                                        </p:tgtEl>
                                        <p:attrNameLst>
                                          <p:attrName>style.visibility</p:attrName>
                                        </p:attrNameLst>
                                      </p:cBhvr>
                                      <p:to>
                                        <p:strVal val="visible"/>
                                      </p:to>
                                    </p:set>
                                    <p:animEffect filter="fade" transition="in">
                                      <p:cBhvr>
                                        <p:cTn dur="500" id="33"/>
                                        <p:tgtEl>
                                          <p:spTgt spid="16"/>
                                        </p:tgtEl>
                                      </p:cBhvr>
                                    </p:animEffect>
                                  </p:childTnLst>
                                </p:cTn>
                              </p:par>
                            </p:childTnLst>
                          </p:cTn>
                        </p:par>
                        <p:par>
                          <p:cTn fill="hold" id="34" nodeType="afterGroup">
                            <p:stCondLst>
                              <p:cond delay="1000"/>
                            </p:stCondLst>
                            <p:childTnLst>
                              <p:par>
                                <p:cTn fill="hold" id="35" nodeType="afterEffect" presetClass="entr" presetID="2" presetSubtype="8">
                                  <p:stCondLst>
                                    <p:cond delay="0"/>
                                  </p:stCondLst>
                                  <p:childTnLst>
                                    <p:set>
                                      <p:cBhvr>
                                        <p:cTn dur="1" fill="hold" id="36">
                                          <p:stCondLst>
                                            <p:cond delay="0"/>
                                          </p:stCondLst>
                                        </p:cTn>
                                        <p:tgtEl>
                                          <p:spTgt spid="31"/>
                                        </p:tgtEl>
                                        <p:attrNameLst>
                                          <p:attrName>style.visibility</p:attrName>
                                        </p:attrNameLst>
                                      </p:cBhvr>
                                      <p:to>
                                        <p:strVal val="visible"/>
                                      </p:to>
                                    </p:set>
                                    <p:anim calcmode="lin" valueType="num">
                                      <p:cBhvr additive="base">
                                        <p:cTn dur="500" fill="hold" id="37"/>
                                        <p:tgtEl>
                                          <p:spTgt spid="31"/>
                                        </p:tgtEl>
                                        <p:attrNameLst>
                                          <p:attrName>ppt_x</p:attrName>
                                        </p:attrNameLst>
                                      </p:cBhvr>
                                      <p:tavLst>
                                        <p:tav tm="0">
                                          <p:val>
                                            <p:strVal val="0-#ppt_w/2"/>
                                          </p:val>
                                        </p:tav>
                                        <p:tav tm="100000">
                                          <p:val>
                                            <p:strVal val="#ppt_x"/>
                                          </p:val>
                                        </p:tav>
                                      </p:tavLst>
                                    </p:anim>
                                    <p:anim calcmode="lin" valueType="num">
                                      <p:cBhvr additive="base">
                                        <p:cTn dur="500" fill="hold" id="38"/>
                                        <p:tgtEl>
                                          <p:spTgt spid="31"/>
                                        </p:tgtEl>
                                        <p:attrNameLst>
                                          <p:attrName>ppt_y</p:attrName>
                                        </p:attrNameLst>
                                      </p:cBhvr>
                                      <p:tavLst>
                                        <p:tav tm="0">
                                          <p:val>
                                            <p:strVal val="#ppt_y"/>
                                          </p:val>
                                        </p:tav>
                                        <p:tav tm="100000">
                                          <p:val>
                                            <p:strVal val="#ppt_y"/>
                                          </p:val>
                                        </p:tav>
                                      </p:tavLst>
                                    </p:anim>
                                  </p:childTnLst>
                                </p:cTn>
                              </p:par>
                              <p:par>
                                <p:cTn fill="hold" id="39" nodeType="withEffect" presetClass="entr" presetID="2" presetSubtype="8">
                                  <p:stCondLst>
                                    <p:cond delay="0"/>
                                  </p:stCondLst>
                                  <p:childTnLst>
                                    <p:set>
                                      <p:cBhvr>
                                        <p:cTn dur="1" fill="hold" id="40">
                                          <p:stCondLst>
                                            <p:cond delay="0"/>
                                          </p:stCondLst>
                                        </p:cTn>
                                        <p:tgtEl>
                                          <p:spTgt spid="28"/>
                                        </p:tgtEl>
                                        <p:attrNameLst>
                                          <p:attrName>style.visibility</p:attrName>
                                        </p:attrNameLst>
                                      </p:cBhvr>
                                      <p:to>
                                        <p:strVal val="visible"/>
                                      </p:to>
                                    </p:set>
                                    <p:anim calcmode="lin" valueType="num">
                                      <p:cBhvr additive="base">
                                        <p:cTn dur="500" fill="hold" id="41"/>
                                        <p:tgtEl>
                                          <p:spTgt spid="28"/>
                                        </p:tgtEl>
                                        <p:attrNameLst>
                                          <p:attrName>ppt_x</p:attrName>
                                        </p:attrNameLst>
                                      </p:cBhvr>
                                      <p:tavLst>
                                        <p:tav tm="0">
                                          <p:val>
                                            <p:strVal val="0-#ppt_w/2"/>
                                          </p:val>
                                        </p:tav>
                                        <p:tav tm="100000">
                                          <p:val>
                                            <p:strVal val="#ppt_x"/>
                                          </p:val>
                                        </p:tav>
                                      </p:tavLst>
                                    </p:anim>
                                    <p:anim calcmode="lin" valueType="num">
                                      <p:cBhvr additive="base">
                                        <p:cTn dur="500" fill="hold" id="42"/>
                                        <p:tgtEl>
                                          <p:spTgt spid="28"/>
                                        </p:tgtEl>
                                        <p:attrNameLst>
                                          <p:attrName>ppt_y</p:attrName>
                                        </p:attrNameLst>
                                      </p:cBhvr>
                                      <p:tavLst>
                                        <p:tav tm="0">
                                          <p:val>
                                            <p:strVal val="#ppt_y"/>
                                          </p:val>
                                        </p:tav>
                                        <p:tav tm="100000">
                                          <p:val>
                                            <p:strVal val="#ppt_y"/>
                                          </p:val>
                                        </p:tav>
                                      </p:tavLst>
                                    </p:anim>
                                  </p:childTnLst>
                                </p:cTn>
                              </p:par>
                              <p:par>
                                <p:cTn fill="hold" id="43" nodeType="withEffect" presetClass="entr" presetID="2" presetSubtype="2">
                                  <p:stCondLst>
                                    <p:cond delay="0"/>
                                  </p:stCondLst>
                                  <p:childTnLst>
                                    <p:set>
                                      <p:cBhvr>
                                        <p:cTn dur="1" fill="hold" id="44">
                                          <p:stCondLst>
                                            <p:cond delay="0"/>
                                          </p:stCondLst>
                                        </p:cTn>
                                        <p:tgtEl>
                                          <p:spTgt spid="25"/>
                                        </p:tgtEl>
                                        <p:attrNameLst>
                                          <p:attrName>style.visibility</p:attrName>
                                        </p:attrNameLst>
                                      </p:cBhvr>
                                      <p:to>
                                        <p:strVal val="visible"/>
                                      </p:to>
                                    </p:set>
                                    <p:anim calcmode="lin" valueType="num">
                                      <p:cBhvr additive="base">
                                        <p:cTn dur="500" fill="hold" id="45"/>
                                        <p:tgtEl>
                                          <p:spTgt spid="25"/>
                                        </p:tgtEl>
                                        <p:attrNameLst>
                                          <p:attrName>ppt_x</p:attrName>
                                        </p:attrNameLst>
                                      </p:cBhvr>
                                      <p:tavLst>
                                        <p:tav tm="0">
                                          <p:val>
                                            <p:strVal val="1+#ppt_w/2"/>
                                          </p:val>
                                        </p:tav>
                                        <p:tav tm="100000">
                                          <p:val>
                                            <p:strVal val="#ppt_x"/>
                                          </p:val>
                                        </p:tav>
                                      </p:tavLst>
                                    </p:anim>
                                    <p:anim calcmode="lin" valueType="num">
                                      <p:cBhvr additive="base">
                                        <p:cTn dur="500" fill="hold" id="46"/>
                                        <p:tgtEl>
                                          <p:spTgt spid="25"/>
                                        </p:tgtEl>
                                        <p:attrNameLst>
                                          <p:attrName>ppt_y</p:attrName>
                                        </p:attrNameLst>
                                      </p:cBhvr>
                                      <p:tavLst>
                                        <p:tav tm="0">
                                          <p:val>
                                            <p:strVal val="#ppt_y"/>
                                          </p:val>
                                        </p:tav>
                                        <p:tav tm="100000">
                                          <p:val>
                                            <p:strVal val="#ppt_y"/>
                                          </p:val>
                                        </p:tav>
                                      </p:tavLst>
                                    </p:anim>
                                  </p:childTnLst>
                                </p:cTn>
                              </p:par>
                              <p:par>
                                <p:cTn fill="hold" id="47" nodeType="withEffect" presetClass="entr" presetID="2" presetSubtype="2">
                                  <p:stCondLst>
                                    <p:cond delay="0"/>
                                  </p:stCondLst>
                                  <p:childTnLst>
                                    <p:set>
                                      <p:cBhvr>
                                        <p:cTn dur="1" fill="hold" id="48">
                                          <p:stCondLst>
                                            <p:cond delay="0"/>
                                          </p:stCondLst>
                                        </p:cTn>
                                        <p:tgtEl>
                                          <p:spTgt spid="22"/>
                                        </p:tgtEl>
                                        <p:attrNameLst>
                                          <p:attrName>style.visibility</p:attrName>
                                        </p:attrNameLst>
                                      </p:cBhvr>
                                      <p:to>
                                        <p:strVal val="visible"/>
                                      </p:to>
                                    </p:set>
                                    <p:anim calcmode="lin" valueType="num">
                                      <p:cBhvr additive="base">
                                        <p:cTn dur="500" fill="hold" id="49"/>
                                        <p:tgtEl>
                                          <p:spTgt spid="22"/>
                                        </p:tgtEl>
                                        <p:attrNameLst>
                                          <p:attrName>ppt_x</p:attrName>
                                        </p:attrNameLst>
                                      </p:cBhvr>
                                      <p:tavLst>
                                        <p:tav tm="0">
                                          <p:val>
                                            <p:strVal val="1+#ppt_w/2"/>
                                          </p:val>
                                        </p:tav>
                                        <p:tav tm="100000">
                                          <p:val>
                                            <p:strVal val="#ppt_x"/>
                                          </p:val>
                                        </p:tav>
                                      </p:tavLst>
                                    </p:anim>
                                    <p:anim calcmode="lin" valueType="num">
                                      <p:cBhvr additive="base">
                                        <p:cTn dur="500" fill="hold" id="50"/>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2" name="图片 41"/>
          <p:cNvPicPr>
            <a:picLocks noChangeAspect="1"/>
          </p:cNvPicPr>
          <p:nvPr/>
        </p:nvPicPr>
        <p:blipFill>
          <a:blip r:embed="rId2">
            <a:extLst>
              <a:ext uri="{28A0092B-C50C-407E-A947-70E740481C1C}">
                <a14:useLocalDpi val="0"/>
              </a:ext>
            </a:extLst>
          </a:blip>
          <a:stretch>
            <a:fillRect/>
          </a:stretch>
        </p:blipFill>
        <p:spPr>
          <a:xfrm flipH="1">
            <a:off x="-3" y="1760"/>
            <a:ext cx="2369130" cy="1990068"/>
          </a:xfrm>
          <a:prstGeom prst="rect">
            <a:avLst/>
          </a:prstGeom>
        </p:spPr>
      </p:pic>
      <p:pic>
        <p:nvPicPr>
          <p:cNvPr id="43" name="图片 42"/>
          <p:cNvPicPr>
            <a:picLocks noChangeAspect="1"/>
          </p:cNvPicPr>
          <p:nvPr/>
        </p:nvPicPr>
        <p:blipFill>
          <a:blip r:embed="rId3">
            <a:extLst>
              <a:ext uri="{28A0092B-C50C-407E-A947-70E740481C1C}">
                <a14:useLocalDpi val="0"/>
              </a:ext>
            </a:extLst>
          </a:blip>
          <a:stretch>
            <a:fillRect/>
          </a:stretch>
        </p:blipFill>
        <p:spPr>
          <a:xfrm flipV="1">
            <a:off x="10196945" y="0"/>
            <a:ext cx="1995055" cy="2110768"/>
          </a:xfrm>
          <a:prstGeom prst="rect">
            <a:avLst/>
          </a:prstGeom>
        </p:spPr>
      </p:pic>
      <p:sp>
        <p:nvSpPr>
          <p:cNvPr id="44" name="矩形 43"/>
          <p:cNvSpPr/>
          <p:nvPr/>
        </p:nvSpPr>
        <p:spPr>
          <a:xfrm rot="5400000">
            <a:off x="5666355" y="-2715645"/>
            <a:ext cx="886999" cy="7121239"/>
          </a:xfrm>
          <a:prstGeom prst="rect">
            <a:avLst/>
          </a:prstGeom>
          <a:noFill/>
          <a:ln w="50800">
            <a:solidFill>
              <a:srgbClr val="C3CBC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46" name="图片 45"/>
          <p:cNvPicPr>
            <a:picLocks noChangeAspect="1"/>
          </p:cNvPicPr>
          <p:nvPr/>
        </p:nvPicPr>
        <p:blipFill>
          <a:blip r:embed="rId4">
            <a:extLst>
              <a:ext uri="{28A0092B-C50C-407E-A947-70E740481C1C}">
                <a14:useLocalDpi val="0"/>
              </a:ext>
            </a:extLst>
          </a:blip>
          <a:stretch>
            <a:fillRect/>
          </a:stretch>
        </p:blipFill>
        <p:spPr>
          <a:xfrm>
            <a:off x="2579775" y="320189"/>
            <a:ext cx="1352353" cy="968285"/>
          </a:xfrm>
          <a:prstGeom prst="rect">
            <a:avLst/>
          </a:prstGeom>
        </p:spPr>
      </p:pic>
      <p:pic>
        <p:nvPicPr>
          <p:cNvPr id="47" name="图片 46"/>
          <p:cNvPicPr>
            <a:picLocks noChangeAspect="1"/>
          </p:cNvPicPr>
          <p:nvPr/>
        </p:nvPicPr>
        <p:blipFill>
          <a:blip r:embed="rId5">
            <a:extLst>
              <a:ext uri="{28A0092B-C50C-407E-A947-70E740481C1C}">
                <a14:useLocalDpi val="0"/>
              </a:ext>
            </a:extLst>
          </a:blip>
          <a:stretch>
            <a:fillRect/>
          </a:stretch>
        </p:blipFill>
        <p:spPr>
          <a:xfrm rot="16200000">
            <a:off x="8506310" y="207568"/>
            <a:ext cx="926125" cy="1335471"/>
          </a:xfrm>
          <a:prstGeom prst="rect">
            <a:avLst/>
          </a:prstGeom>
        </p:spPr>
      </p:pic>
      <p:sp>
        <p:nvSpPr>
          <p:cNvPr id="48" name="文本框 47"/>
          <p:cNvSpPr txBox="1"/>
          <p:nvPr/>
        </p:nvSpPr>
        <p:spPr>
          <a:xfrm>
            <a:off x="4788634" y="552586"/>
            <a:ext cx="2621280" cy="579120"/>
          </a:xfrm>
          <a:prstGeom prst="rect">
            <a:avLst/>
          </a:prstGeom>
          <a:noFill/>
          <a:effectLst/>
        </p:spPr>
        <p:txBody>
          <a:bodyPr rtlCol="0" wrap="none">
            <a:spAutoFit/>
          </a:bodyPr>
          <a:lstStyle/>
          <a:p>
            <a:r>
              <a:rPr altLang="en-US" b="1" lang="zh-CN" sz="3200">
                <a:solidFill>
                  <a:srgbClr val="6AA141"/>
                </a:solidFill>
                <a:latin charset="-122" panose="02010509060101010101" pitchFamily="49" typeface="幼圆"/>
                <a:ea charset="-122" panose="02010509060101010101" pitchFamily="49" typeface="幼圆"/>
              </a:rPr>
              <a:t>自主学习情况</a:t>
            </a:r>
          </a:p>
        </p:txBody>
      </p:sp>
      <p:sp>
        <p:nvSpPr>
          <p:cNvPr id="49" name="矩形 48"/>
          <p:cNvSpPr/>
          <p:nvPr/>
        </p:nvSpPr>
        <p:spPr>
          <a:xfrm>
            <a:off x="-1086723" y="1992912"/>
            <a:ext cx="823485" cy="1471134"/>
          </a:xfrm>
          <a:prstGeom prst="rect">
            <a:avLst/>
          </a:prstGeom>
          <a:solidFill>
            <a:srgbClr val="7BAD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0" name="矩形 49"/>
          <p:cNvSpPr/>
          <p:nvPr/>
        </p:nvSpPr>
        <p:spPr>
          <a:xfrm>
            <a:off x="-1086724" y="3464046"/>
            <a:ext cx="823485" cy="1471134"/>
          </a:xfrm>
          <a:prstGeom prst="rect">
            <a:avLst/>
          </a:prstGeom>
          <a:solidFill>
            <a:srgbClr val="F69F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0" name="组合 9"/>
          <p:cNvGrpSpPr/>
          <p:nvPr/>
        </p:nvGrpSpPr>
        <p:grpSpPr>
          <a:xfrm>
            <a:off x="5633797" y="2953208"/>
            <a:ext cx="863618" cy="3502696"/>
            <a:chOff x="5633797" y="2887893"/>
            <a:chExt cx="863618" cy="3502696"/>
          </a:xfrm>
        </p:grpSpPr>
        <p:cxnSp>
          <p:nvCxnSpPr>
            <p:cNvPr id="11" name="直接连接符 10"/>
            <p:cNvCxnSpPr/>
            <p:nvPr/>
          </p:nvCxnSpPr>
          <p:spPr>
            <a:xfrm flipH="1">
              <a:off x="6061687" y="2887893"/>
              <a:ext cx="0" cy="2567863"/>
            </a:xfrm>
            <a:prstGeom prst="line">
              <a:avLst/>
            </a:prstGeom>
            <a:ln w="38100">
              <a:solidFill>
                <a:srgbClr val="F69F95"/>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a:off x="6260251" y="3329208"/>
              <a:ext cx="0" cy="2296350"/>
            </a:xfrm>
            <a:prstGeom prst="line">
              <a:avLst/>
            </a:prstGeom>
            <a:ln w="38100">
              <a:solidFill>
                <a:srgbClr val="8CBF4A"/>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H="1">
              <a:off x="6497415" y="4094239"/>
              <a:ext cx="0" cy="2296350"/>
            </a:xfrm>
            <a:prstGeom prst="line">
              <a:avLst/>
            </a:prstGeom>
            <a:ln w="38100">
              <a:solidFill>
                <a:srgbClr val="F69F95"/>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H="1">
              <a:off x="5854735" y="3329208"/>
              <a:ext cx="0" cy="2296350"/>
            </a:xfrm>
            <a:prstGeom prst="line">
              <a:avLst/>
            </a:prstGeom>
            <a:ln w="38100">
              <a:solidFill>
                <a:srgbClr val="8CBF4A"/>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a:off x="5633797" y="4094239"/>
              <a:ext cx="0" cy="2296350"/>
            </a:xfrm>
            <a:prstGeom prst="line">
              <a:avLst/>
            </a:prstGeom>
            <a:ln w="38100">
              <a:solidFill>
                <a:srgbClr val="F69F95"/>
              </a:solidFill>
            </a:ln>
          </p:spPr>
          <p:style>
            <a:lnRef idx="1">
              <a:schemeClr val="accent1"/>
            </a:lnRef>
            <a:fillRef idx="0">
              <a:schemeClr val="accent1"/>
            </a:fillRef>
            <a:effectRef idx="0">
              <a:schemeClr val="accent1"/>
            </a:effectRef>
            <a:fontRef idx="minor">
              <a:schemeClr val="tx1"/>
            </a:fontRef>
          </p:style>
        </p:cxnSp>
      </p:grpSp>
      <p:sp>
        <p:nvSpPr>
          <p:cNvPr id="16" name="任意多边形 15"/>
          <p:cNvSpPr/>
          <p:nvPr/>
        </p:nvSpPr>
        <p:spPr bwMode="auto">
          <a:xfrm>
            <a:off x="5140188" y="5307730"/>
            <a:ext cx="1988424" cy="1504900"/>
          </a:xfrm>
          <a:custGeom>
            <a:gdLst>
              <a:gd fmla="*/ 11545 w 1667022" name="connsiteX0"/>
              <a:gd fmla="*/ 0 h 1261653" name="connsiteY0"/>
              <a:gd fmla="*/ 1461805 w 1667022" name="connsiteX1"/>
              <a:gd fmla="*/ 0 h 1261653" name="connsiteY1"/>
              <a:gd fmla="*/ 1469930 w 1667022" name="connsiteX2"/>
              <a:gd fmla="*/ 23627 h 1261653" name="connsiteY2"/>
              <a:gd fmla="*/ 1505166 w 1667022" name="connsiteX3"/>
              <a:gd fmla="*/ 215353 h 1261653" name="connsiteY3"/>
              <a:gd fmla="*/ 1505166 w 1667022" name="connsiteX4"/>
              <a:gd fmla="*/ 219103 h 1261653" name="connsiteY4"/>
              <a:gd fmla="*/ 1501408 w 1667022" name="connsiteX5"/>
              <a:gd fmla="*/ 222854 h 1261653" name="connsiteY5"/>
              <a:gd fmla="*/ 1471340 w 1667022" name="connsiteX6"/>
              <a:gd fmla="*/ 279106 h 1261653" name="connsiteY6"/>
              <a:gd fmla="*/ 1493891 w 1667022" name="connsiteX7"/>
              <a:gd fmla="*/ 335358 h 1261653" name="connsiteY7"/>
              <a:gd fmla="*/ 1659264 w 1667022" name="connsiteX8"/>
              <a:gd fmla="*/ 545367 h 1261653" name="connsiteY8"/>
              <a:gd fmla="*/ 1659264 w 1667022" name="connsiteX9"/>
              <a:gd fmla="*/ 549117 h 1261653" name="connsiteY9"/>
              <a:gd fmla="*/ 1636713 w 1667022" name="connsiteX10"/>
              <a:gd fmla="*/ 624120 h 1261653" name="connsiteY10"/>
              <a:gd fmla="*/ 1587853 w 1667022" name="connsiteX11"/>
              <a:gd fmla="*/ 642870 h 1261653" name="connsiteY11"/>
              <a:gd fmla="*/ 1546510 w 1667022" name="connsiteX12"/>
              <a:gd fmla="*/ 661621 h 1261653" name="connsiteY12"/>
              <a:gd fmla="*/ 1531475 w 1667022" name="connsiteX13"/>
              <a:gd fmla="*/ 680372 h 1261653" name="connsiteY13"/>
              <a:gd fmla="*/ 1542751 w 1667022" name="connsiteX14"/>
              <a:gd fmla="*/ 702873 h 1261653" name="connsiteY14"/>
              <a:gd fmla="*/ 1565302 w 1667022" name="connsiteX15"/>
              <a:gd fmla="*/ 755375 h 1261653" name="connsiteY15"/>
              <a:gd fmla="*/ 1538993 w 1667022" name="connsiteX16"/>
              <a:gd fmla="*/ 800377 h 1261653" name="connsiteY16"/>
              <a:gd fmla="*/ 1523959 w 1667022" name="connsiteX17"/>
              <a:gd fmla="*/ 811627 h 1261653" name="connsiteY17"/>
              <a:gd fmla="*/ 1538993 w 1667022" name="connsiteX18"/>
              <a:gd fmla="*/ 841629 h 1261653" name="connsiteY18"/>
              <a:gd fmla="*/ 1516442 w 1667022" name="connsiteX19"/>
              <a:gd fmla="*/ 886630 h 1261653" name="connsiteY19"/>
              <a:gd fmla="*/ 1490132 w 1667022" name="connsiteX20"/>
              <a:gd fmla="*/ 946633 h 1261653" name="connsiteY20"/>
              <a:gd fmla="*/ 1490132 w 1667022" name="connsiteX21"/>
              <a:gd fmla="*/ 950383 h 1261653" name="connsiteY21"/>
              <a:gd fmla="*/ 1493891 w 1667022" name="connsiteX22"/>
              <a:gd fmla="*/ 972884 h 1261653" name="connsiteY22"/>
              <a:gd fmla="*/ 1497649 w 1667022" name="connsiteX23"/>
              <a:gd fmla="*/ 1044137 h 1261653" name="connsiteY23"/>
              <a:gd fmla="*/ 1369860 w 1667022" name="connsiteX24"/>
              <a:gd fmla="*/ 1119140 h 1261653" name="connsiteY24"/>
              <a:gd fmla="*/ 1366102 w 1667022" name="connsiteX25"/>
              <a:gd fmla="*/ 1119140 h 1261653" name="connsiteY25"/>
              <a:gd fmla="*/ 1230796 w 1667022" name="connsiteX26"/>
              <a:gd fmla="*/ 1115390 h 1261653" name="connsiteY26"/>
              <a:gd fmla="*/ 1155627 w 1667022" name="connsiteX27"/>
              <a:gd fmla="*/ 1119140 h 1261653" name="connsiteY27"/>
              <a:gd fmla="*/ 1151868 w 1667022" name="connsiteX28"/>
              <a:gd fmla="*/ 1119140 h 1261653" name="connsiteY28"/>
              <a:gd fmla="*/ 1118041 w 1667022" name="connsiteX29"/>
              <a:gd fmla="*/ 1126640 h 1261653" name="connsiteY29"/>
              <a:gd fmla="*/ 1054147 w 1667022" name="connsiteX30"/>
              <a:gd fmla="*/ 1239145 h 1261653" name="connsiteY30"/>
              <a:gd fmla="*/ 1049840 w 1667022" name="connsiteX31"/>
              <a:gd fmla="*/ 1261653 h 1261653" name="connsiteY31"/>
              <a:gd fmla="*/ 1025060 w 1667022" name="connsiteX32"/>
              <a:gd fmla="*/ 1248503 h 1261653" name="connsiteY32"/>
              <a:gd fmla="*/ 339355 w 1667022" name="connsiteX33"/>
              <a:gd fmla="*/ 1140445 h 1261653" name="connsiteY33"/>
              <a:gd fmla="*/ 306943 w 1667022" name="connsiteX34"/>
              <a:gd fmla="*/ 1144874 h 1261653" name="connsiteY34"/>
              <a:gd fmla="*/ 311811 w 1667022" name="connsiteX35"/>
              <a:gd fmla="*/ 1129012 h 1261653" name="connsiteY35"/>
              <a:gd fmla="*/ 321241 w 1667022" name="connsiteX36"/>
              <a:gd fmla="*/ 1089139 h 1261653" name="connsiteY36"/>
              <a:gd fmla="*/ 340034 w 1667022" name="connsiteX37"/>
              <a:gd fmla="*/ 909131 h 1261653" name="connsiteY37"/>
              <a:gd fmla="*/ 336275 w 1667022" name="connsiteX38"/>
              <a:gd fmla="*/ 890380 h 1261653" name="connsiteY38"/>
              <a:gd fmla="*/ 272381 w 1667022" name="connsiteX39"/>
              <a:gd fmla="*/ 759125 h 1261653" name="connsiteY39"/>
              <a:gd fmla="*/ 227279 w 1667022" name="connsiteX40"/>
              <a:gd fmla="*/ 695373 h 1261653" name="connsiteY40"/>
              <a:gd fmla="*/ 65664 w 1667022" name="connsiteX41"/>
              <a:gd fmla="*/ 455363 h 1261653" name="connsiteY41"/>
              <a:gd fmla="*/ 54389 w 1667022" name="connsiteX42"/>
              <a:gd fmla="*/ 425362 h 1261653" name="connsiteY42"/>
              <a:gd fmla="*/ 1535 w 1667022" name="connsiteX43"/>
              <a:gd fmla="*/ 78355 h 1261653" name="connsiteY4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b="b" l="l" r="r" t="t"/>
            <a:pathLst>
              <a:path h="1261653" w="1667022">
                <a:moveTo>
                  <a:pt x="11545" y="0"/>
                </a:moveTo>
                <a:lnTo>
                  <a:pt x="1461805" y="0"/>
                </a:lnTo>
                <a:lnTo>
                  <a:pt x="1469930" y="23627"/>
                </a:lnTo>
                <a:cubicBezTo>
                  <a:pt x="1490132" y="85973"/>
                  <a:pt x="1508925" y="160976"/>
                  <a:pt x="1505166" y="215353"/>
                </a:cubicBezTo>
                <a:cubicBezTo>
                  <a:pt x="1505166" y="215353"/>
                  <a:pt x="1505166" y="215353"/>
                  <a:pt x="1505166" y="219103"/>
                </a:cubicBezTo>
                <a:cubicBezTo>
                  <a:pt x="1505166" y="219103"/>
                  <a:pt x="1505166" y="219103"/>
                  <a:pt x="1501408" y="222854"/>
                </a:cubicBezTo>
                <a:cubicBezTo>
                  <a:pt x="1501408" y="222854"/>
                  <a:pt x="1471340" y="245354"/>
                  <a:pt x="1471340" y="279106"/>
                </a:cubicBezTo>
                <a:cubicBezTo>
                  <a:pt x="1471340" y="297857"/>
                  <a:pt x="1478857" y="316607"/>
                  <a:pt x="1493891" y="335358"/>
                </a:cubicBezTo>
                <a:cubicBezTo>
                  <a:pt x="1554026" y="402861"/>
                  <a:pt x="1655506" y="541616"/>
                  <a:pt x="1659264" y="545367"/>
                </a:cubicBezTo>
                <a:cubicBezTo>
                  <a:pt x="1659264" y="545367"/>
                  <a:pt x="1659264" y="545367"/>
                  <a:pt x="1659264" y="549117"/>
                </a:cubicBezTo>
                <a:cubicBezTo>
                  <a:pt x="1670540" y="567867"/>
                  <a:pt x="1674298" y="605369"/>
                  <a:pt x="1636713" y="624120"/>
                </a:cubicBezTo>
                <a:cubicBezTo>
                  <a:pt x="1617921" y="635370"/>
                  <a:pt x="1602887" y="639120"/>
                  <a:pt x="1587853" y="642870"/>
                </a:cubicBezTo>
                <a:cubicBezTo>
                  <a:pt x="1569061" y="650371"/>
                  <a:pt x="1557785" y="654121"/>
                  <a:pt x="1546510" y="661621"/>
                </a:cubicBezTo>
                <a:cubicBezTo>
                  <a:pt x="1535234" y="669122"/>
                  <a:pt x="1531475" y="676622"/>
                  <a:pt x="1531475" y="680372"/>
                </a:cubicBezTo>
                <a:cubicBezTo>
                  <a:pt x="1527717" y="687872"/>
                  <a:pt x="1535234" y="695373"/>
                  <a:pt x="1542751" y="702873"/>
                </a:cubicBezTo>
                <a:cubicBezTo>
                  <a:pt x="1561543" y="717874"/>
                  <a:pt x="1569061" y="736624"/>
                  <a:pt x="1565302" y="755375"/>
                </a:cubicBezTo>
                <a:cubicBezTo>
                  <a:pt x="1565302" y="774126"/>
                  <a:pt x="1554026" y="789126"/>
                  <a:pt x="1538993" y="800377"/>
                </a:cubicBezTo>
                <a:cubicBezTo>
                  <a:pt x="1535234" y="804127"/>
                  <a:pt x="1527717" y="807877"/>
                  <a:pt x="1523959" y="811627"/>
                </a:cubicBezTo>
                <a:cubicBezTo>
                  <a:pt x="1531475" y="819128"/>
                  <a:pt x="1538993" y="830378"/>
                  <a:pt x="1538993" y="841629"/>
                </a:cubicBezTo>
                <a:cubicBezTo>
                  <a:pt x="1538993" y="860379"/>
                  <a:pt x="1531475" y="871630"/>
                  <a:pt x="1516442" y="886630"/>
                </a:cubicBezTo>
                <a:cubicBezTo>
                  <a:pt x="1482615" y="912881"/>
                  <a:pt x="1486374" y="927882"/>
                  <a:pt x="1490132" y="946633"/>
                </a:cubicBezTo>
                <a:cubicBezTo>
                  <a:pt x="1490132" y="946633"/>
                  <a:pt x="1490132" y="950383"/>
                  <a:pt x="1490132" y="950383"/>
                </a:cubicBezTo>
                <a:cubicBezTo>
                  <a:pt x="1490132" y="957883"/>
                  <a:pt x="1493891" y="965384"/>
                  <a:pt x="1493891" y="972884"/>
                </a:cubicBezTo>
                <a:cubicBezTo>
                  <a:pt x="1501408" y="991635"/>
                  <a:pt x="1508925" y="1017886"/>
                  <a:pt x="1497649" y="1044137"/>
                </a:cubicBezTo>
                <a:cubicBezTo>
                  <a:pt x="1478857" y="1085388"/>
                  <a:pt x="1437513" y="1107889"/>
                  <a:pt x="1369860" y="1119140"/>
                </a:cubicBezTo>
                <a:cubicBezTo>
                  <a:pt x="1369860" y="1119140"/>
                  <a:pt x="1369860" y="1119140"/>
                  <a:pt x="1366102" y="1119140"/>
                </a:cubicBezTo>
                <a:cubicBezTo>
                  <a:pt x="1366102" y="1119140"/>
                  <a:pt x="1294691" y="1115390"/>
                  <a:pt x="1230796" y="1115390"/>
                </a:cubicBezTo>
                <a:cubicBezTo>
                  <a:pt x="1181936" y="1115390"/>
                  <a:pt x="1163143" y="1119140"/>
                  <a:pt x="1155627" y="1119140"/>
                </a:cubicBezTo>
                <a:cubicBezTo>
                  <a:pt x="1155627" y="1119140"/>
                  <a:pt x="1155627" y="1119140"/>
                  <a:pt x="1151868" y="1119140"/>
                </a:cubicBezTo>
                <a:cubicBezTo>
                  <a:pt x="1125559" y="1122890"/>
                  <a:pt x="1118041" y="1126640"/>
                  <a:pt x="1118041" y="1126640"/>
                </a:cubicBezTo>
                <a:cubicBezTo>
                  <a:pt x="1110525" y="1130390"/>
                  <a:pt x="1065423" y="1160391"/>
                  <a:pt x="1054147" y="1239145"/>
                </a:cubicBezTo>
                <a:lnTo>
                  <a:pt x="1049840" y="1261653"/>
                </a:lnTo>
                <a:lnTo>
                  <a:pt x="1025060" y="1248503"/>
                </a:lnTo>
                <a:cubicBezTo>
                  <a:pt x="638270" y="1049159"/>
                  <a:pt x="506393" y="1112949"/>
                  <a:pt x="339355" y="1140445"/>
                </a:cubicBezTo>
                <a:lnTo>
                  <a:pt x="306943" y="1144874"/>
                </a:lnTo>
                <a:lnTo>
                  <a:pt x="311811" y="1129012"/>
                </a:lnTo>
                <a:cubicBezTo>
                  <a:pt x="315486" y="1115580"/>
                  <a:pt x="318657" y="1102264"/>
                  <a:pt x="321241" y="1089139"/>
                </a:cubicBezTo>
                <a:cubicBezTo>
                  <a:pt x="321241" y="1089139"/>
                  <a:pt x="351309" y="957883"/>
                  <a:pt x="340034" y="909131"/>
                </a:cubicBezTo>
                <a:cubicBezTo>
                  <a:pt x="340034" y="901631"/>
                  <a:pt x="340034" y="897881"/>
                  <a:pt x="336275" y="890380"/>
                </a:cubicBezTo>
                <a:cubicBezTo>
                  <a:pt x="332517" y="852879"/>
                  <a:pt x="328759" y="837878"/>
                  <a:pt x="272381" y="759125"/>
                </a:cubicBezTo>
                <a:cubicBezTo>
                  <a:pt x="257347" y="740374"/>
                  <a:pt x="242313" y="717874"/>
                  <a:pt x="227279" y="695373"/>
                </a:cubicBezTo>
                <a:cubicBezTo>
                  <a:pt x="159626" y="601619"/>
                  <a:pt x="80698" y="492864"/>
                  <a:pt x="65664" y="455363"/>
                </a:cubicBezTo>
                <a:cubicBezTo>
                  <a:pt x="65664" y="447863"/>
                  <a:pt x="54389" y="425362"/>
                  <a:pt x="54389" y="425362"/>
                </a:cubicBezTo>
                <a:cubicBezTo>
                  <a:pt x="51570" y="422549"/>
                  <a:pt x="-10446" y="272074"/>
                  <a:pt x="1535" y="78355"/>
                </a:cubicBezTo>
                <a:close/>
              </a:path>
            </a:pathLst>
          </a:custGeom>
          <a:solidFill>
            <a:schemeClr val="bg1">
              <a:lumMod val="75000"/>
            </a:schemeClr>
          </a:solidFill>
          <a:ln w="25400">
            <a:noFill/>
          </a:ln>
          <a:effectLst>
            <a:softEdge rad="0"/>
          </a:effectLst>
        </p:spPr>
        <p:txBody>
          <a:bodyPr anchor="t" anchorCtr="0" bIns="45720" compatLnSpc="1" lIns="91440" numCol="1" rIns="91440" tIns="45720" vert="horz" wrap="square">
            <a:noAutofit/>
          </a:bodyPr>
          <a:lstStyle/>
          <a:p>
            <a:endParaRPr altLang="en-US" lang="zh-CN">
              <a:solidFill>
                <a:prstClr val="black"/>
              </a:solidFill>
              <a:latin charset="0" panose="020b0604020202020204" pitchFamily="34" typeface="Arial"/>
              <a:ea charset="-122" panose="020b0503020204020204" typeface="微软雅黑"/>
            </a:endParaRPr>
          </a:p>
        </p:txBody>
      </p:sp>
      <p:grpSp>
        <p:nvGrpSpPr>
          <p:cNvPr id="17" name="组合 16"/>
          <p:cNvGrpSpPr/>
          <p:nvPr/>
        </p:nvGrpSpPr>
        <p:grpSpPr>
          <a:xfrm>
            <a:off x="3164637" y="4086825"/>
            <a:ext cx="2469161" cy="628865"/>
            <a:chOff x="3164637" y="4021510"/>
            <a:chExt cx="2469161" cy="628865"/>
          </a:xfrm>
        </p:grpSpPr>
        <p:sp>
          <p:nvSpPr>
            <p:cNvPr id="18" name="五边形 17"/>
            <p:cNvSpPr/>
            <p:nvPr/>
          </p:nvSpPr>
          <p:spPr>
            <a:xfrm flipH="1">
              <a:off x="3164637" y="4092144"/>
              <a:ext cx="2469161" cy="558231"/>
            </a:xfrm>
            <a:prstGeom prst="homePlate">
              <a:avLst/>
            </a:prstGeom>
            <a:solidFill>
              <a:srgbClr val="F69F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文本框 18"/>
            <p:cNvSpPr txBox="1"/>
            <p:nvPr/>
          </p:nvSpPr>
          <p:spPr>
            <a:xfrm>
              <a:off x="3814199" y="4021510"/>
              <a:ext cx="1402080" cy="579120"/>
            </a:xfrm>
            <a:prstGeom prst="rect">
              <a:avLst/>
            </a:prstGeom>
            <a:noFill/>
          </p:spPr>
          <p:txBody>
            <a:bodyPr rtlCol="0" wrap="none">
              <a:spAutoFit/>
            </a:bodyPr>
            <a:lstStyle/>
            <a:p>
              <a:r>
                <a:rPr altLang="en-US" b="1" lang="zh-CN" smtClean="0" sz="3200">
                  <a:solidFill>
                    <a:srgbClr val="FFFFFF"/>
                  </a:solidFill>
                  <a:latin charset="-122" panose="02010509060101010101" pitchFamily="49" typeface="幼圆"/>
                  <a:ea charset="-122" panose="02010509060101010101" pitchFamily="49" typeface="幼圆"/>
                </a:rPr>
                <a:t>读  书</a:t>
              </a:r>
            </a:p>
          </p:txBody>
        </p:sp>
      </p:grpSp>
      <p:grpSp>
        <p:nvGrpSpPr>
          <p:cNvPr id="20" name="组合 19"/>
          <p:cNvGrpSpPr/>
          <p:nvPr/>
        </p:nvGrpSpPr>
        <p:grpSpPr>
          <a:xfrm>
            <a:off x="2654466" y="3273288"/>
            <a:ext cx="3220561" cy="602321"/>
            <a:chOff x="2654466" y="3207973"/>
            <a:chExt cx="3220561" cy="602321"/>
          </a:xfrm>
        </p:grpSpPr>
        <p:sp>
          <p:nvSpPr>
            <p:cNvPr id="21" name="五边形 20"/>
            <p:cNvSpPr/>
            <p:nvPr/>
          </p:nvSpPr>
          <p:spPr>
            <a:xfrm flipH="1">
              <a:off x="2654466" y="3252063"/>
              <a:ext cx="3220561" cy="558231"/>
            </a:xfrm>
            <a:prstGeom prst="homePlate">
              <a:avLst/>
            </a:prstGeom>
            <a:solidFill>
              <a:srgbClr val="8CBF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文本框 21"/>
            <p:cNvSpPr txBox="1"/>
            <p:nvPr/>
          </p:nvSpPr>
          <p:spPr>
            <a:xfrm>
              <a:off x="3692659" y="3207972"/>
              <a:ext cx="1402080" cy="579120"/>
            </a:xfrm>
            <a:prstGeom prst="rect">
              <a:avLst/>
            </a:prstGeom>
            <a:noFill/>
          </p:spPr>
          <p:txBody>
            <a:bodyPr rtlCol="0" wrap="none">
              <a:spAutoFit/>
            </a:bodyPr>
            <a:lstStyle/>
            <a:p>
              <a:r>
                <a:rPr altLang="en-US" b="1" lang="zh-CN" smtClean="0" sz="3200">
                  <a:solidFill>
                    <a:srgbClr val="FFFFFF"/>
                  </a:solidFill>
                  <a:latin charset="-122" panose="02010509060101010101" pitchFamily="49" typeface="幼圆"/>
                  <a:ea charset="-122" panose="02010509060101010101" pitchFamily="49" typeface="幼圆"/>
                </a:rPr>
                <a:t>工  作</a:t>
              </a:r>
            </a:p>
          </p:txBody>
        </p:sp>
      </p:grpSp>
      <p:grpSp>
        <p:nvGrpSpPr>
          <p:cNvPr id="23" name="组合 22"/>
          <p:cNvGrpSpPr/>
          <p:nvPr/>
        </p:nvGrpSpPr>
        <p:grpSpPr>
          <a:xfrm>
            <a:off x="4558847" y="2408315"/>
            <a:ext cx="3039238" cy="592716"/>
            <a:chOff x="4558847" y="2343000"/>
            <a:chExt cx="3039238" cy="592716"/>
          </a:xfrm>
        </p:grpSpPr>
        <p:sp>
          <p:nvSpPr>
            <p:cNvPr id="24" name="任意多边形 23"/>
            <p:cNvSpPr/>
            <p:nvPr/>
          </p:nvSpPr>
          <p:spPr>
            <a:xfrm>
              <a:off x="4558847" y="2374491"/>
              <a:ext cx="3039238" cy="561225"/>
            </a:xfrm>
            <a:custGeom>
              <a:gdLst>
                <a:gd fmla="*/ 477932 w 2547985" name="connsiteX0"/>
                <a:gd fmla="*/ 0 h 470510" name="connsiteY0"/>
                <a:gd fmla="*/ 2313985 w 2547985" name="connsiteX1"/>
                <a:gd fmla="*/ 0 h 470510" name="connsiteY1"/>
                <a:gd fmla="*/ 2547985 w 2547985" name="connsiteX2"/>
                <a:gd fmla="*/ 234000 h 470510" name="connsiteY2"/>
                <a:gd fmla="*/ 2313985 w 2547985" name="connsiteX3"/>
                <a:gd fmla="*/ 468000 h 470510" name="connsiteY3"/>
                <a:gd fmla="*/ 2070053 w 2547985" name="connsiteX4"/>
                <a:gd fmla="*/ 468000 h 470510" name="connsiteY4"/>
                <a:gd fmla="*/ 2070053 w 2547985" name="connsiteX5"/>
                <a:gd fmla="*/ 470510 h 470510" name="connsiteY5"/>
                <a:gd fmla="*/ 234000 w 2547985" name="connsiteX6"/>
                <a:gd fmla="*/ 470510 h 470510" name="connsiteY6"/>
                <a:gd fmla="*/ 0 w 2547985" name="connsiteX7"/>
                <a:gd fmla="*/ 236510 h 470510" name="connsiteY7"/>
                <a:gd fmla="*/ 234000 w 2547985" name="connsiteX8"/>
                <a:gd fmla="*/ 2510 h 470510" name="connsiteY8"/>
                <a:gd fmla="*/ 477932 w 2547985" name="connsiteX9"/>
                <a:gd fmla="*/ 2510 h 47051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470509" w="2547985">
                  <a:moveTo>
                    <a:pt x="477932" y="0"/>
                  </a:moveTo>
                  <a:lnTo>
                    <a:pt x="2313985" y="0"/>
                  </a:lnTo>
                  <a:lnTo>
                    <a:pt x="2547985" y="234000"/>
                  </a:lnTo>
                  <a:lnTo>
                    <a:pt x="2313985" y="468000"/>
                  </a:lnTo>
                  <a:lnTo>
                    <a:pt x="2070053" y="468000"/>
                  </a:lnTo>
                  <a:lnTo>
                    <a:pt x="2070053" y="470510"/>
                  </a:lnTo>
                  <a:lnTo>
                    <a:pt x="234000" y="470510"/>
                  </a:lnTo>
                  <a:lnTo>
                    <a:pt x="0" y="236510"/>
                  </a:lnTo>
                  <a:lnTo>
                    <a:pt x="234000" y="2510"/>
                  </a:lnTo>
                  <a:lnTo>
                    <a:pt x="477932" y="2510"/>
                  </a:lnTo>
                  <a:close/>
                </a:path>
              </a:pathLst>
            </a:custGeom>
            <a:solidFill>
              <a:srgbClr val="F69F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文本框 24"/>
            <p:cNvSpPr txBox="1"/>
            <p:nvPr/>
          </p:nvSpPr>
          <p:spPr>
            <a:xfrm>
              <a:off x="5350595" y="2343000"/>
              <a:ext cx="1402080" cy="579120"/>
            </a:xfrm>
            <a:prstGeom prst="rect">
              <a:avLst/>
            </a:prstGeom>
            <a:noFill/>
          </p:spPr>
          <p:txBody>
            <a:bodyPr rtlCol="0" wrap="none">
              <a:spAutoFit/>
            </a:bodyPr>
            <a:lstStyle/>
            <a:p>
              <a:r>
                <a:rPr altLang="en-US" b="1" lang="zh-CN" smtClean="0" sz="3200">
                  <a:solidFill>
                    <a:srgbClr val="FFFFFF"/>
                  </a:solidFill>
                  <a:latin charset="-122" panose="02010509060101010101" pitchFamily="49" typeface="幼圆"/>
                  <a:ea charset="-122" panose="02010509060101010101" pitchFamily="49" typeface="幼圆"/>
                </a:rPr>
                <a:t>网  络</a:t>
              </a:r>
            </a:p>
          </p:txBody>
        </p:sp>
      </p:grpSp>
      <p:grpSp>
        <p:nvGrpSpPr>
          <p:cNvPr id="26" name="组合 25"/>
          <p:cNvGrpSpPr/>
          <p:nvPr/>
        </p:nvGrpSpPr>
        <p:grpSpPr>
          <a:xfrm>
            <a:off x="6244578" y="3258292"/>
            <a:ext cx="3220561" cy="586464"/>
            <a:chOff x="6259818" y="3192977"/>
            <a:chExt cx="3220561" cy="586464"/>
          </a:xfrm>
        </p:grpSpPr>
        <p:sp>
          <p:nvSpPr>
            <p:cNvPr id="27" name="五边形 26"/>
            <p:cNvSpPr/>
            <p:nvPr/>
          </p:nvSpPr>
          <p:spPr>
            <a:xfrm>
              <a:off x="6259818" y="3221210"/>
              <a:ext cx="3220561" cy="558231"/>
            </a:xfrm>
            <a:prstGeom prst="homePlate">
              <a:avLst/>
            </a:prstGeom>
            <a:solidFill>
              <a:srgbClr val="8CBF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文本框 27"/>
            <p:cNvSpPr txBox="1"/>
            <p:nvPr/>
          </p:nvSpPr>
          <p:spPr>
            <a:xfrm>
              <a:off x="7023140" y="3192976"/>
              <a:ext cx="1402080" cy="579120"/>
            </a:xfrm>
            <a:prstGeom prst="rect">
              <a:avLst/>
            </a:prstGeom>
            <a:noFill/>
          </p:spPr>
          <p:txBody>
            <a:bodyPr rtlCol="0" wrap="none">
              <a:spAutoFit/>
            </a:bodyPr>
            <a:lstStyle/>
            <a:p>
              <a:r>
                <a:rPr altLang="en-US" b="1" lang="zh-CN" smtClean="0" sz="3200">
                  <a:solidFill>
                    <a:srgbClr val="FFFFFF"/>
                  </a:solidFill>
                  <a:latin charset="-122" panose="02010509060101010101" pitchFamily="49" typeface="幼圆"/>
                  <a:ea charset="-122" panose="02010509060101010101" pitchFamily="49" typeface="幼圆"/>
                </a:rPr>
                <a:t>培  训</a:t>
              </a:r>
            </a:p>
          </p:txBody>
        </p:sp>
      </p:grpSp>
      <p:grpSp>
        <p:nvGrpSpPr>
          <p:cNvPr id="29" name="组合 28"/>
          <p:cNvGrpSpPr/>
          <p:nvPr/>
        </p:nvGrpSpPr>
        <p:grpSpPr>
          <a:xfrm>
            <a:off x="6499653" y="4100328"/>
            <a:ext cx="2469161" cy="615362"/>
            <a:chOff x="6499653" y="4035013"/>
            <a:chExt cx="2469161" cy="615362"/>
          </a:xfrm>
        </p:grpSpPr>
        <p:sp>
          <p:nvSpPr>
            <p:cNvPr id="30" name="五边形 29"/>
            <p:cNvSpPr/>
            <p:nvPr/>
          </p:nvSpPr>
          <p:spPr>
            <a:xfrm>
              <a:off x="6499653" y="4092144"/>
              <a:ext cx="2469161" cy="558231"/>
            </a:xfrm>
            <a:prstGeom prst="homePlate">
              <a:avLst/>
            </a:prstGeom>
            <a:solidFill>
              <a:srgbClr val="F69F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文本框 30"/>
            <p:cNvSpPr txBox="1"/>
            <p:nvPr/>
          </p:nvSpPr>
          <p:spPr>
            <a:xfrm>
              <a:off x="6902932" y="4035013"/>
              <a:ext cx="1402080" cy="579120"/>
            </a:xfrm>
            <a:prstGeom prst="rect">
              <a:avLst/>
            </a:prstGeom>
            <a:noFill/>
          </p:spPr>
          <p:txBody>
            <a:bodyPr rtlCol="0" wrap="none">
              <a:spAutoFit/>
            </a:bodyPr>
            <a:lstStyle/>
            <a:p>
              <a:r>
                <a:rPr altLang="en-US" b="1" lang="zh-CN" smtClean="0" sz="3200">
                  <a:solidFill>
                    <a:srgbClr val="FFFFFF"/>
                  </a:solidFill>
                  <a:latin charset="-122" panose="02010509060101010101" pitchFamily="49" typeface="幼圆"/>
                  <a:ea charset="-122" panose="02010509060101010101" pitchFamily="49" typeface="幼圆"/>
                </a:rPr>
                <a:t>会  议</a:t>
              </a:r>
            </a:p>
          </p:txBody>
        </p:sp>
      </p:grpSp>
      <p:sp>
        <p:nvSpPr>
          <p:cNvPr id="32" name="矩形 47"/>
          <p:cNvSpPr>
            <a:spLocks noChangeArrowheads="1"/>
          </p:cNvSpPr>
          <p:nvPr/>
        </p:nvSpPr>
        <p:spPr bwMode="auto">
          <a:xfrm>
            <a:off x="187550" y="4157459"/>
            <a:ext cx="2955268" cy="67664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charset="0" panose="020b0604020202020204" pitchFamily="34" typeface="Arial"/>
              <a:buChar char="•"/>
              <a:defRPr sz="3200">
                <a:solidFill>
                  <a:schemeClr val="tx1"/>
                </a:solidFill>
                <a:latin charset="-122" panose="020b0503020204020204" typeface="微软雅黑"/>
                <a:ea charset="-122" panose="020b050302020402020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typeface="微软雅黑"/>
                <a:ea charset="-122" panose="020b050302020402020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typeface="微软雅黑"/>
                <a:ea charset="-122" panose="020b050302020402020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typeface="微软雅黑"/>
                <a:ea charset="-122" panose="020b050302020402020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typeface="微软雅黑"/>
                <a:ea charset="-122" panose="020b050302020402020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charset="0" panose="020f0502020204030204" pitchFamily="34" typeface="Calibri"/>
              </a:defRPr>
            </a:lvl9pPr>
          </a:lstStyle>
          <a:p>
            <a:pPr defTabSz="913765">
              <a:lnSpc>
                <a:spcPct val="120000"/>
              </a:lnSpc>
              <a:spcBef>
                <a:spcPct val="0"/>
              </a:spcBef>
              <a:buNone/>
            </a:pPr>
            <a:r>
              <a:rPr altLang="en-US" lang="zh-CN" sz="1600">
                <a:solidFill>
                  <a:schemeClr val="tx1">
                    <a:lumMod val="85000"/>
                    <a:lumOff val="15000"/>
                  </a:schemeClr>
                </a:solidFill>
                <a:sym charset="-122" panose="020b0503020204020204" typeface="微软雅黑"/>
              </a:rPr>
              <a:t>在此录入上述图表的描述说明在此录入上述图表的描述说明</a:t>
            </a:r>
          </a:p>
        </p:txBody>
      </p:sp>
      <p:sp>
        <p:nvSpPr>
          <p:cNvPr id="33" name="矩形 47"/>
          <p:cNvSpPr>
            <a:spLocks noChangeArrowheads="1"/>
          </p:cNvSpPr>
          <p:nvPr/>
        </p:nvSpPr>
        <p:spPr bwMode="auto">
          <a:xfrm>
            <a:off x="4659003" y="1490234"/>
            <a:ext cx="2955268" cy="67664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charset="0" panose="020b0604020202020204" pitchFamily="34" typeface="Arial"/>
              <a:buChar char="•"/>
              <a:defRPr sz="3200">
                <a:solidFill>
                  <a:schemeClr val="tx1"/>
                </a:solidFill>
                <a:latin charset="-122" panose="020b0503020204020204" typeface="微软雅黑"/>
                <a:ea charset="-122" panose="020b050302020402020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typeface="微软雅黑"/>
                <a:ea charset="-122" panose="020b050302020402020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typeface="微软雅黑"/>
                <a:ea charset="-122" panose="020b050302020402020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typeface="微软雅黑"/>
                <a:ea charset="-122" panose="020b050302020402020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typeface="微软雅黑"/>
                <a:ea charset="-122" panose="020b050302020402020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charset="0" panose="020f0502020204030204" pitchFamily="34" typeface="Calibri"/>
              </a:defRPr>
            </a:lvl9pPr>
          </a:lstStyle>
          <a:p>
            <a:pPr defTabSz="913765">
              <a:lnSpc>
                <a:spcPct val="120000"/>
              </a:lnSpc>
              <a:spcBef>
                <a:spcPct val="0"/>
              </a:spcBef>
              <a:buNone/>
            </a:pPr>
            <a:r>
              <a:rPr altLang="en-US" lang="zh-CN" sz="1600">
                <a:solidFill>
                  <a:schemeClr val="tx1">
                    <a:lumMod val="85000"/>
                    <a:lumOff val="15000"/>
                  </a:schemeClr>
                </a:solidFill>
                <a:sym charset="-122" panose="020b0503020204020204" typeface="微软雅黑"/>
              </a:rPr>
              <a:t>在此录入上述图表的描述说明在此录入上述图表的描述说明</a:t>
            </a:r>
          </a:p>
        </p:txBody>
      </p:sp>
      <p:sp>
        <p:nvSpPr>
          <p:cNvPr id="34" name="矩形 47"/>
          <p:cNvSpPr>
            <a:spLocks noChangeArrowheads="1"/>
          </p:cNvSpPr>
          <p:nvPr/>
        </p:nvSpPr>
        <p:spPr bwMode="auto">
          <a:xfrm>
            <a:off x="9208214" y="4157459"/>
            <a:ext cx="2955268" cy="67664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charset="0" panose="020b0604020202020204" pitchFamily="34" typeface="Arial"/>
              <a:buChar char="•"/>
              <a:defRPr sz="3200">
                <a:solidFill>
                  <a:schemeClr val="tx1"/>
                </a:solidFill>
                <a:latin charset="-122" panose="020b0503020204020204" typeface="微软雅黑"/>
                <a:ea charset="-122" panose="020b050302020402020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typeface="微软雅黑"/>
                <a:ea charset="-122" panose="020b050302020402020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typeface="微软雅黑"/>
                <a:ea charset="-122" panose="020b050302020402020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typeface="微软雅黑"/>
                <a:ea charset="-122" panose="020b050302020402020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typeface="微软雅黑"/>
                <a:ea charset="-122" panose="020b050302020402020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charset="0" panose="020f0502020204030204" pitchFamily="34" typeface="Calibri"/>
              </a:defRPr>
            </a:lvl9pPr>
          </a:lstStyle>
          <a:p>
            <a:pPr defTabSz="913765">
              <a:lnSpc>
                <a:spcPct val="120000"/>
              </a:lnSpc>
              <a:spcBef>
                <a:spcPct val="0"/>
              </a:spcBef>
              <a:buNone/>
            </a:pPr>
            <a:r>
              <a:rPr altLang="en-US" lang="zh-CN" sz="1600">
                <a:solidFill>
                  <a:schemeClr val="tx1">
                    <a:lumMod val="85000"/>
                    <a:lumOff val="15000"/>
                  </a:schemeClr>
                </a:solidFill>
                <a:sym charset="-122" panose="020b0503020204020204" typeface="微软雅黑"/>
              </a:rPr>
              <a:t>在此录入上述图表的描述说明在此录入上述图表的描述说明</a:t>
            </a:r>
          </a:p>
        </p:txBody>
      </p:sp>
      <p:sp>
        <p:nvSpPr>
          <p:cNvPr id="35" name="矩形 47"/>
          <p:cNvSpPr>
            <a:spLocks noChangeArrowheads="1"/>
          </p:cNvSpPr>
          <p:nvPr/>
        </p:nvSpPr>
        <p:spPr bwMode="auto">
          <a:xfrm>
            <a:off x="9612809" y="3061318"/>
            <a:ext cx="2550675" cy="9692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charset="0" panose="020b0604020202020204" pitchFamily="34" typeface="Arial"/>
              <a:buChar char="•"/>
              <a:defRPr sz="3200">
                <a:solidFill>
                  <a:schemeClr val="tx1"/>
                </a:solidFill>
                <a:latin charset="-122" panose="020b0503020204020204" typeface="微软雅黑"/>
                <a:ea charset="-122" panose="020b050302020402020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typeface="微软雅黑"/>
                <a:ea charset="-122" panose="020b050302020402020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typeface="微软雅黑"/>
                <a:ea charset="-122" panose="020b050302020402020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typeface="微软雅黑"/>
                <a:ea charset="-122" panose="020b050302020402020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typeface="微软雅黑"/>
                <a:ea charset="-122" panose="020b050302020402020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charset="0" panose="020f0502020204030204" pitchFamily="34" typeface="Calibri"/>
              </a:defRPr>
            </a:lvl9pPr>
          </a:lstStyle>
          <a:p>
            <a:pPr defTabSz="913765">
              <a:lnSpc>
                <a:spcPct val="120000"/>
              </a:lnSpc>
              <a:spcBef>
                <a:spcPct val="0"/>
              </a:spcBef>
              <a:buNone/>
            </a:pPr>
            <a:r>
              <a:rPr altLang="en-US" lang="zh-CN" sz="1600">
                <a:solidFill>
                  <a:schemeClr val="tx1">
                    <a:lumMod val="85000"/>
                    <a:lumOff val="15000"/>
                  </a:schemeClr>
                </a:solidFill>
                <a:sym charset="-122" panose="020b0503020204020204" typeface="微软雅黑"/>
              </a:rPr>
              <a:t>在此录入上述图表的描述说明在此录入上述图表的描述说明</a:t>
            </a:r>
          </a:p>
        </p:txBody>
      </p:sp>
      <p:sp>
        <p:nvSpPr>
          <p:cNvPr id="36" name="矩形 47"/>
          <p:cNvSpPr>
            <a:spLocks noChangeArrowheads="1"/>
          </p:cNvSpPr>
          <p:nvPr/>
        </p:nvSpPr>
        <p:spPr bwMode="auto">
          <a:xfrm>
            <a:off x="169640" y="3061317"/>
            <a:ext cx="2561566" cy="9692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charset="0" panose="020b0604020202020204" pitchFamily="34" typeface="Arial"/>
              <a:buChar char="•"/>
              <a:defRPr sz="3200">
                <a:solidFill>
                  <a:schemeClr val="tx1"/>
                </a:solidFill>
                <a:latin charset="-122" panose="020b0503020204020204" typeface="微软雅黑"/>
                <a:ea charset="-122" panose="020b050302020402020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typeface="微软雅黑"/>
                <a:ea charset="-122" panose="020b050302020402020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typeface="微软雅黑"/>
                <a:ea charset="-122" panose="020b050302020402020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typeface="微软雅黑"/>
                <a:ea charset="-122" panose="020b050302020402020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typeface="微软雅黑"/>
                <a:ea charset="-122" panose="020b050302020402020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charset="0" panose="020f0502020204030204" pitchFamily="34" typeface="Calibri"/>
              </a:defRPr>
            </a:lvl9pPr>
          </a:lstStyle>
          <a:p>
            <a:pPr defTabSz="913765">
              <a:lnSpc>
                <a:spcPct val="120000"/>
              </a:lnSpc>
              <a:spcBef>
                <a:spcPct val="0"/>
              </a:spcBef>
              <a:buNone/>
            </a:pPr>
            <a:r>
              <a:rPr altLang="en-US" lang="zh-CN" sz="1600">
                <a:solidFill>
                  <a:schemeClr val="tx1">
                    <a:lumMod val="85000"/>
                    <a:lumOff val="15000"/>
                  </a:schemeClr>
                </a:solidFill>
                <a:sym charset="-122" panose="020b0503020204020204" typeface="微软雅黑"/>
              </a:rPr>
              <a:t>在此录入上述图表的描述说明在此录入上述图表的描述说明</a:t>
            </a:r>
          </a:p>
        </p:txBody>
      </p:sp>
    </p:spTree>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16"/>
                                        </p:tgtEl>
                                        <p:attrNameLst>
                                          <p:attrName>style.visibility</p:attrName>
                                        </p:attrNameLst>
                                      </p:cBhvr>
                                      <p:to>
                                        <p:strVal val="visible"/>
                                      </p:to>
                                    </p:set>
                                    <p:animEffect filter="fade" transition="in">
                                      <p:cBhvr>
                                        <p:cTn dur="1000" id="7"/>
                                        <p:tgtEl>
                                          <p:spTgt spid="16"/>
                                        </p:tgtEl>
                                      </p:cBhvr>
                                    </p:animEffect>
                                    <p:anim calcmode="lin" valueType="num">
                                      <p:cBhvr>
                                        <p:cTn dur="1000" fill="hold" id="8"/>
                                        <p:tgtEl>
                                          <p:spTgt spid="16"/>
                                        </p:tgtEl>
                                        <p:attrNameLst>
                                          <p:attrName>ppt_x</p:attrName>
                                        </p:attrNameLst>
                                      </p:cBhvr>
                                      <p:tavLst>
                                        <p:tav tm="0">
                                          <p:val>
                                            <p:strVal val="#ppt_x"/>
                                          </p:val>
                                        </p:tav>
                                        <p:tav tm="100000">
                                          <p:val>
                                            <p:strVal val="#ppt_x"/>
                                          </p:val>
                                        </p:tav>
                                      </p:tavLst>
                                    </p:anim>
                                    <p:anim calcmode="lin" valueType="num">
                                      <p:cBhvr>
                                        <p:cTn dur="1000" fill="hold" id="9"/>
                                        <p:tgtEl>
                                          <p:spTgt spid="16"/>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22" presetSubtype="4">
                                  <p:stCondLst>
                                    <p:cond delay="0"/>
                                  </p:stCondLst>
                                  <p:childTnLst>
                                    <p:set>
                                      <p:cBhvr>
                                        <p:cTn dur="1" fill="hold" id="12">
                                          <p:stCondLst>
                                            <p:cond delay="0"/>
                                          </p:stCondLst>
                                        </p:cTn>
                                        <p:tgtEl>
                                          <p:spTgt spid="10"/>
                                        </p:tgtEl>
                                        <p:attrNameLst>
                                          <p:attrName>style.visibility</p:attrName>
                                        </p:attrNameLst>
                                      </p:cBhvr>
                                      <p:to>
                                        <p:strVal val="visible"/>
                                      </p:to>
                                    </p:set>
                                    <p:animEffect filter="wipe(down)" transition="in">
                                      <p:cBhvr>
                                        <p:cTn dur="500" id="13"/>
                                        <p:tgtEl>
                                          <p:spTgt spid="10"/>
                                        </p:tgtEl>
                                      </p:cBhvr>
                                    </p:animEffect>
                                  </p:childTnLst>
                                </p:cTn>
                              </p:par>
                            </p:childTnLst>
                          </p:cTn>
                        </p:par>
                        <p:par>
                          <p:cTn fill="hold" id="14" nodeType="afterGroup">
                            <p:stCondLst>
                              <p:cond delay="1500"/>
                            </p:stCondLst>
                            <p:childTnLst>
                              <p:par>
                                <p:cTn fill="hold" id="15" nodeType="afterEffect" presetClass="entr" presetID="22" presetSubtype="2">
                                  <p:stCondLst>
                                    <p:cond delay="0"/>
                                  </p:stCondLst>
                                  <p:childTnLst>
                                    <p:set>
                                      <p:cBhvr>
                                        <p:cTn dur="1" fill="hold" id="16">
                                          <p:stCondLst>
                                            <p:cond delay="0"/>
                                          </p:stCondLst>
                                        </p:cTn>
                                        <p:tgtEl>
                                          <p:spTgt spid="17"/>
                                        </p:tgtEl>
                                        <p:attrNameLst>
                                          <p:attrName>style.visibility</p:attrName>
                                        </p:attrNameLst>
                                      </p:cBhvr>
                                      <p:to>
                                        <p:strVal val="visible"/>
                                      </p:to>
                                    </p:set>
                                    <p:animEffect filter="wipe(right)" transition="in">
                                      <p:cBhvr>
                                        <p:cTn dur="500" id="17"/>
                                        <p:tgtEl>
                                          <p:spTgt spid="17"/>
                                        </p:tgtEl>
                                      </p:cBhvr>
                                    </p:animEffect>
                                  </p:childTnLst>
                                </p:cTn>
                              </p:par>
                            </p:childTnLst>
                          </p:cTn>
                        </p:par>
                        <p:par>
                          <p:cTn fill="hold" id="18" nodeType="afterGroup">
                            <p:stCondLst>
                              <p:cond delay="2000"/>
                            </p:stCondLst>
                            <p:childTnLst>
                              <p:par>
                                <p:cTn fill="hold" id="19" nodeType="afterEffect" presetClass="entr" presetID="22" presetSubtype="2">
                                  <p:stCondLst>
                                    <p:cond delay="0"/>
                                  </p:stCondLst>
                                  <p:childTnLst>
                                    <p:set>
                                      <p:cBhvr>
                                        <p:cTn dur="1" fill="hold" id="20">
                                          <p:stCondLst>
                                            <p:cond delay="0"/>
                                          </p:stCondLst>
                                        </p:cTn>
                                        <p:tgtEl>
                                          <p:spTgt spid="20"/>
                                        </p:tgtEl>
                                        <p:attrNameLst>
                                          <p:attrName>style.visibility</p:attrName>
                                        </p:attrNameLst>
                                      </p:cBhvr>
                                      <p:to>
                                        <p:strVal val="visible"/>
                                      </p:to>
                                    </p:set>
                                    <p:animEffect filter="wipe(right)" transition="in">
                                      <p:cBhvr>
                                        <p:cTn dur="500" id="21"/>
                                        <p:tgtEl>
                                          <p:spTgt spid="20"/>
                                        </p:tgtEl>
                                      </p:cBhvr>
                                    </p:animEffect>
                                  </p:childTnLst>
                                </p:cTn>
                              </p:par>
                            </p:childTnLst>
                          </p:cTn>
                        </p:par>
                        <p:par>
                          <p:cTn fill="hold" id="22" nodeType="afterGroup">
                            <p:stCondLst>
                              <p:cond delay="2500"/>
                            </p:stCondLst>
                            <p:childTnLst>
                              <p:par>
                                <p:cTn fill="hold" id="23" nodeType="afterEffect" presetClass="entr" presetID="16" presetSubtype="37">
                                  <p:stCondLst>
                                    <p:cond delay="0"/>
                                  </p:stCondLst>
                                  <p:childTnLst>
                                    <p:set>
                                      <p:cBhvr>
                                        <p:cTn dur="1" fill="hold" id="24">
                                          <p:stCondLst>
                                            <p:cond delay="0"/>
                                          </p:stCondLst>
                                        </p:cTn>
                                        <p:tgtEl>
                                          <p:spTgt spid="23"/>
                                        </p:tgtEl>
                                        <p:attrNameLst>
                                          <p:attrName>style.visibility</p:attrName>
                                        </p:attrNameLst>
                                      </p:cBhvr>
                                      <p:to>
                                        <p:strVal val="visible"/>
                                      </p:to>
                                    </p:set>
                                    <p:animEffect filter="barn(outVertical)" transition="in">
                                      <p:cBhvr>
                                        <p:cTn dur="500" id="25"/>
                                        <p:tgtEl>
                                          <p:spTgt spid="23"/>
                                        </p:tgtEl>
                                      </p:cBhvr>
                                    </p:animEffect>
                                  </p:childTnLst>
                                </p:cTn>
                              </p:par>
                            </p:childTnLst>
                          </p:cTn>
                        </p:par>
                        <p:par>
                          <p:cTn fill="hold" id="26" nodeType="afterGroup">
                            <p:stCondLst>
                              <p:cond delay="3000"/>
                            </p:stCondLst>
                            <p:childTnLst>
                              <p:par>
                                <p:cTn fill="hold" id="27" nodeType="afterEffect" presetClass="entr" presetID="22" presetSubtype="8">
                                  <p:stCondLst>
                                    <p:cond delay="0"/>
                                  </p:stCondLst>
                                  <p:childTnLst>
                                    <p:set>
                                      <p:cBhvr>
                                        <p:cTn dur="1" fill="hold" id="28">
                                          <p:stCondLst>
                                            <p:cond delay="0"/>
                                          </p:stCondLst>
                                        </p:cTn>
                                        <p:tgtEl>
                                          <p:spTgt spid="26"/>
                                        </p:tgtEl>
                                        <p:attrNameLst>
                                          <p:attrName>style.visibility</p:attrName>
                                        </p:attrNameLst>
                                      </p:cBhvr>
                                      <p:to>
                                        <p:strVal val="visible"/>
                                      </p:to>
                                    </p:set>
                                    <p:animEffect filter="wipe(left)" transition="in">
                                      <p:cBhvr>
                                        <p:cTn dur="500" id="29"/>
                                        <p:tgtEl>
                                          <p:spTgt spid="26"/>
                                        </p:tgtEl>
                                      </p:cBhvr>
                                    </p:animEffect>
                                  </p:childTnLst>
                                </p:cTn>
                              </p:par>
                            </p:childTnLst>
                          </p:cTn>
                        </p:par>
                        <p:par>
                          <p:cTn fill="hold" id="30" nodeType="afterGroup">
                            <p:stCondLst>
                              <p:cond delay="3500"/>
                            </p:stCondLst>
                            <p:childTnLst>
                              <p:par>
                                <p:cTn fill="hold" id="31" nodeType="afterEffect" presetClass="entr" presetID="22" presetSubtype="8">
                                  <p:stCondLst>
                                    <p:cond delay="0"/>
                                  </p:stCondLst>
                                  <p:childTnLst>
                                    <p:set>
                                      <p:cBhvr>
                                        <p:cTn dur="1" fill="hold" id="32">
                                          <p:stCondLst>
                                            <p:cond delay="0"/>
                                          </p:stCondLst>
                                        </p:cTn>
                                        <p:tgtEl>
                                          <p:spTgt spid="29"/>
                                        </p:tgtEl>
                                        <p:attrNameLst>
                                          <p:attrName>style.visibility</p:attrName>
                                        </p:attrNameLst>
                                      </p:cBhvr>
                                      <p:to>
                                        <p:strVal val="visible"/>
                                      </p:to>
                                    </p:set>
                                    <p:animEffect filter="wipe(left)" transition="in">
                                      <p:cBhvr>
                                        <p:cTn dur="500" id="33"/>
                                        <p:tgtEl>
                                          <p:spTgt spid="29"/>
                                        </p:tgtEl>
                                      </p:cBhvr>
                                    </p:animEffect>
                                  </p:childTnLst>
                                </p:cTn>
                              </p:par>
                            </p:childTnLst>
                          </p:cTn>
                        </p:par>
                        <p:par>
                          <p:cTn fill="hold" id="34" nodeType="afterGroup">
                            <p:stCondLst>
                              <p:cond delay="4000"/>
                            </p:stCondLst>
                            <p:childTnLst>
                              <p:par>
                                <p:cTn fill="hold" grpId="0" id="35" nodeType="afterEffect" presetClass="entr" presetID="10" presetSubtype="0">
                                  <p:stCondLst>
                                    <p:cond delay="0"/>
                                  </p:stCondLst>
                                  <p:childTnLst>
                                    <p:set>
                                      <p:cBhvr>
                                        <p:cTn dur="1" fill="hold" id="36">
                                          <p:stCondLst>
                                            <p:cond delay="0"/>
                                          </p:stCondLst>
                                        </p:cTn>
                                        <p:tgtEl>
                                          <p:spTgt spid="32"/>
                                        </p:tgtEl>
                                        <p:attrNameLst>
                                          <p:attrName>style.visibility</p:attrName>
                                        </p:attrNameLst>
                                      </p:cBhvr>
                                      <p:to>
                                        <p:strVal val="visible"/>
                                      </p:to>
                                    </p:set>
                                    <p:animEffect filter="fade" transition="in">
                                      <p:cBhvr>
                                        <p:cTn dur="500" id="37"/>
                                        <p:tgtEl>
                                          <p:spTgt spid="32"/>
                                        </p:tgtEl>
                                      </p:cBhvr>
                                    </p:animEffect>
                                  </p:childTnLst>
                                </p:cTn>
                              </p:par>
                              <p:par>
                                <p:cTn fill="hold" grpId="0" id="38" nodeType="withEffect" presetClass="entr" presetID="10" presetSubtype="0">
                                  <p:stCondLst>
                                    <p:cond delay="250"/>
                                  </p:stCondLst>
                                  <p:childTnLst>
                                    <p:set>
                                      <p:cBhvr>
                                        <p:cTn dur="1" fill="hold" id="39">
                                          <p:stCondLst>
                                            <p:cond delay="0"/>
                                          </p:stCondLst>
                                        </p:cTn>
                                        <p:tgtEl>
                                          <p:spTgt spid="36"/>
                                        </p:tgtEl>
                                        <p:attrNameLst>
                                          <p:attrName>style.visibility</p:attrName>
                                        </p:attrNameLst>
                                      </p:cBhvr>
                                      <p:to>
                                        <p:strVal val="visible"/>
                                      </p:to>
                                    </p:set>
                                    <p:animEffect filter="fade" transition="in">
                                      <p:cBhvr>
                                        <p:cTn dur="500" id="40"/>
                                        <p:tgtEl>
                                          <p:spTgt spid="36"/>
                                        </p:tgtEl>
                                      </p:cBhvr>
                                    </p:animEffect>
                                  </p:childTnLst>
                                </p:cTn>
                              </p:par>
                              <p:par>
                                <p:cTn fill="hold" grpId="0" id="41" nodeType="withEffect" presetClass="entr" presetID="10" presetSubtype="0">
                                  <p:stCondLst>
                                    <p:cond delay="500"/>
                                  </p:stCondLst>
                                  <p:childTnLst>
                                    <p:set>
                                      <p:cBhvr>
                                        <p:cTn dur="1" fill="hold" id="42">
                                          <p:stCondLst>
                                            <p:cond delay="0"/>
                                          </p:stCondLst>
                                        </p:cTn>
                                        <p:tgtEl>
                                          <p:spTgt spid="33"/>
                                        </p:tgtEl>
                                        <p:attrNameLst>
                                          <p:attrName>style.visibility</p:attrName>
                                        </p:attrNameLst>
                                      </p:cBhvr>
                                      <p:to>
                                        <p:strVal val="visible"/>
                                      </p:to>
                                    </p:set>
                                    <p:animEffect filter="fade" transition="in">
                                      <p:cBhvr>
                                        <p:cTn dur="500" id="43"/>
                                        <p:tgtEl>
                                          <p:spTgt spid="33"/>
                                        </p:tgtEl>
                                      </p:cBhvr>
                                    </p:animEffect>
                                  </p:childTnLst>
                                </p:cTn>
                              </p:par>
                              <p:par>
                                <p:cTn fill="hold" grpId="0" id="44" nodeType="withEffect" presetClass="entr" presetID="10" presetSubtype="0">
                                  <p:stCondLst>
                                    <p:cond delay="750"/>
                                  </p:stCondLst>
                                  <p:childTnLst>
                                    <p:set>
                                      <p:cBhvr>
                                        <p:cTn dur="1" fill="hold" id="45">
                                          <p:stCondLst>
                                            <p:cond delay="0"/>
                                          </p:stCondLst>
                                        </p:cTn>
                                        <p:tgtEl>
                                          <p:spTgt spid="35"/>
                                        </p:tgtEl>
                                        <p:attrNameLst>
                                          <p:attrName>style.visibility</p:attrName>
                                        </p:attrNameLst>
                                      </p:cBhvr>
                                      <p:to>
                                        <p:strVal val="visible"/>
                                      </p:to>
                                    </p:set>
                                    <p:animEffect filter="fade" transition="in">
                                      <p:cBhvr>
                                        <p:cTn dur="500" id="46"/>
                                        <p:tgtEl>
                                          <p:spTgt spid="35"/>
                                        </p:tgtEl>
                                      </p:cBhvr>
                                    </p:animEffect>
                                  </p:childTnLst>
                                </p:cTn>
                              </p:par>
                              <p:par>
                                <p:cTn fill="hold" grpId="0" id="47" nodeType="withEffect" presetClass="entr" presetID="10" presetSubtype="0">
                                  <p:stCondLst>
                                    <p:cond delay="1000"/>
                                  </p:stCondLst>
                                  <p:childTnLst>
                                    <p:set>
                                      <p:cBhvr>
                                        <p:cTn dur="1" fill="hold" id="48">
                                          <p:stCondLst>
                                            <p:cond delay="0"/>
                                          </p:stCondLst>
                                        </p:cTn>
                                        <p:tgtEl>
                                          <p:spTgt spid="34"/>
                                        </p:tgtEl>
                                        <p:attrNameLst>
                                          <p:attrName>style.visibility</p:attrName>
                                        </p:attrNameLst>
                                      </p:cBhvr>
                                      <p:to>
                                        <p:strVal val="visible"/>
                                      </p:to>
                                    </p:set>
                                    <p:animEffect filter="fade" transition="in">
                                      <p:cBhvr>
                                        <p:cTn dur="500" id="49"/>
                                        <p:tgtEl>
                                          <p:spTgt spid="3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32"/>
      <p:bldP grpId="0" spid="33"/>
      <p:bldP grpId="0" spid="34"/>
      <p:bldP grpId="0" spid="35"/>
      <p:bldP grpId="0" spid="36"/>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2" name="图片 41"/>
          <p:cNvPicPr>
            <a:picLocks noChangeAspect="1"/>
          </p:cNvPicPr>
          <p:nvPr/>
        </p:nvPicPr>
        <p:blipFill>
          <a:blip r:embed="rId2">
            <a:extLst>
              <a:ext uri="{28A0092B-C50C-407E-A947-70E740481C1C}">
                <a14:useLocalDpi val="0"/>
              </a:ext>
            </a:extLst>
          </a:blip>
          <a:stretch>
            <a:fillRect/>
          </a:stretch>
        </p:blipFill>
        <p:spPr>
          <a:xfrm flipH="1">
            <a:off x="-3" y="1760"/>
            <a:ext cx="2369130" cy="1990068"/>
          </a:xfrm>
          <a:prstGeom prst="rect">
            <a:avLst/>
          </a:prstGeom>
        </p:spPr>
      </p:pic>
      <p:pic>
        <p:nvPicPr>
          <p:cNvPr id="43" name="图片 42"/>
          <p:cNvPicPr>
            <a:picLocks noChangeAspect="1"/>
          </p:cNvPicPr>
          <p:nvPr/>
        </p:nvPicPr>
        <p:blipFill>
          <a:blip r:embed="rId3">
            <a:extLst>
              <a:ext uri="{28A0092B-C50C-407E-A947-70E740481C1C}">
                <a14:useLocalDpi val="0"/>
              </a:ext>
            </a:extLst>
          </a:blip>
          <a:stretch>
            <a:fillRect/>
          </a:stretch>
        </p:blipFill>
        <p:spPr>
          <a:xfrm flipV="1">
            <a:off x="10196945" y="0"/>
            <a:ext cx="1995055" cy="2110768"/>
          </a:xfrm>
          <a:prstGeom prst="rect">
            <a:avLst/>
          </a:prstGeom>
        </p:spPr>
      </p:pic>
      <p:sp>
        <p:nvSpPr>
          <p:cNvPr id="44" name="矩形 43"/>
          <p:cNvSpPr/>
          <p:nvPr/>
        </p:nvSpPr>
        <p:spPr>
          <a:xfrm rot="5400000">
            <a:off x="5666355" y="-2715645"/>
            <a:ext cx="886999" cy="7121239"/>
          </a:xfrm>
          <a:prstGeom prst="rect">
            <a:avLst/>
          </a:prstGeom>
          <a:noFill/>
          <a:ln w="50800">
            <a:solidFill>
              <a:srgbClr val="C3CBC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46" name="图片 45"/>
          <p:cNvPicPr>
            <a:picLocks noChangeAspect="1"/>
          </p:cNvPicPr>
          <p:nvPr/>
        </p:nvPicPr>
        <p:blipFill>
          <a:blip r:embed="rId4">
            <a:extLst>
              <a:ext uri="{28A0092B-C50C-407E-A947-70E740481C1C}">
                <a14:useLocalDpi val="0"/>
              </a:ext>
            </a:extLst>
          </a:blip>
          <a:stretch>
            <a:fillRect/>
          </a:stretch>
        </p:blipFill>
        <p:spPr>
          <a:xfrm>
            <a:off x="2579775" y="320189"/>
            <a:ext cx="1352353" cy="968285"/>
          </a:xfrm>
          <a:prstGeom prst="rect">
            <a:avLst/>
          </a:prstGeom>
        </p:spPr>
      </p:pic>
      <p:pic>
        <p:nvPicPr>
          <p:cNvPr id="47" name="图片 46"/>
          <p:cNvPicPr>
            <a:picLocks noChangeAspect="1"/>
          </p:cNvPicPr>
          <p:nvPr/>
        </p:nvPicPr>
        <p:blipFill>
          <a:blip r:embed="rId5">
            <a:extLst>
              <a:ext uri="{28A0092B-C50C-407E-A947-70E740481C1C}">
                <a14:useLocalDpi val="0"/>
              </a:ext>
            </a:extLst>
          </a:blip>
          <a:stretch>
            <a:fillRect/>
          </a:stretch>
        </p:blipFill>
        <p:spPr>
          <a:xfrm rot="16200000">
            <a:off x="8506310" y="207568"/>
            <a:ext cx="926125" cy="1335471"/>
          </a:xfrm>
          <a:prstGeom prst="rect">
            <a:avLst/>
          </a:prstGeom>
        </p:spPr>
      </p:pic>
      <p:sp>
        <p:nvSpPr>
          <p:cNvPr id="48" name="文本框 47"/>
          <p:cNvSpPr txBox="1"/>
          <p:nvPr/>
        </p:nvSpPr>
        <p:spPr>
          <a:xfrm>
            <a:off x="4369634" y="552586"/>
            <a:ext cx="3434080" cy="579120"/>
          </a:xfrm>
          <a:prstGeom prst="rect">
            <a:avLst/>
          </a:prstGeom>
          <a:noFill/>
          <a:effectLst/>
        </p:spPr>
        <p:txBody>
          <a:bodyPr rtlCol="0" wrap="none">
            <a:spAutoFit/>
          </a:bodyPr>
          <a:lstStyle/>
          <a:p>
            <a:r>
              <a:rPr altLang="en-US" b="1" lang="zh-CN" sz="3200">
                <a:solidFill>
                  <a:srgbClr val="6AA141"/>
                </a:solidFill>
                <a:latin charset="-122" panose="02010509060101010101" pitchFamily="49" typeface="幼圆"/>
                <a:ea charset="-122" panose="02010509060101010101" pitchFamily="49" typeface="幼圆"/>
              </a:rPr>
              <a:t>基本管理工作情况</a:t>
            </a:r>
          </a:p>
        </p:txBody>
      </p:sp>
      <p:sp>
        <p:nvSpPr>
          <p:cNvPr id="49" name="矩形 48"/>
          <p:cNvSpPr/>
          <p:nvPr/>
        </p:nvSpPr>
        <p:spPr>
          <a:xfrm>
            <a:off x="-1086723" y="1992912"/>
            <a:ext cx="823485" cy="1471134"/>
          </a:xfrm>
          <a:prstGeom prst="rect">
            <a:avLst/>
          </a:prstGeom>
          <a:solidFill>
            <a:srgbClr val="7BAD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0" name="矩形 49"/>
          <p:cNvSpPr/>
          <p:nvPr/>
        </p:nvSpPr>
        <p:spPr>
          <a:xfrm>
            <a:off x="-1086724" y="3464046"/>
            <a:ext cx="823485" cy="1471134"/>
          </a:xfrm>
          <a:prstGeom prst="rect">
            <a:avLst/>
          </a:prstGeom>
          <a:solidFill>
            <a:srgbClr val="F69F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0" name="组合 9"/>
          <p:cNvGrpSpPr/>
          <p:nvPr/>
        </p:nvGrpSpPr>
        <p:grpSpPr>
          <a:xfrm>
            <a:off x="2174724" y="2060000"/>
            <a:ext cx="3009377" cy="1037589"/>
            <a:chOff x="2174724" y="2060000"/>
            <a:chExt cx="3009377" cy="1037589"/>
          </a:xfrm>
        </p:grpSpPr>
        <p:sp>
          <p:nvSpPr>
            <p:cNvPr id="11" name="矩形 10"/>
            <p:cNvSpPr/>
            <p:nvPr/>
          </p:nvSpPr>
          <p:spPr>
            <a:xfrm>
              <a:off x="4266186" y="2060000"/>
              <a:ext cx="917915" cy="784427"/>
            </a:xfrm>
            <a:prstGeom prst="rect">
              <a:avLst/>
            </a:prstGeom>
            <a:solidFill>
              <a:srgbClr val="F69F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Freeform 7"/>
            <p:cNvSpPr/>
            <p:nvPr/>
          </p:nvSpPr>
          <p:spPr bwMode="auto">
            <a:xfrm>
              <a:off x="2174724" y="2060000"/>
              <a:ext cx="2161884" cy="1037589"/>
            </a:xfrm>
            <a:custGeom>
              <a:gdLst>
                <a:gd fmla="*/ 486 w 486" name="T0"/>
                <a:gd fmla="*/ 0 h 349" name="T1"/>
                <a:gd fmla="*/ 30 w 486" name="T2"/>
                <a:gd fmla="*/ 0 h 349" name="T3"/>
                <a:gd fmla="*/ 0 w 486" name="T4"/>
                <a:gd fmla="*/ 30 h 349" name="T5"/>
                <a:gd fmla="*/ 0 w 486" name="T6"/>
                <a:gd fmla="*/ 197 h 349" name="T7"/>
                <a:gd fmla="*/ 21 w 486" name="T8"/>
                <a:gd fmla="*/ 247 h 349" name="T9"/>
                <a:gd fmla="*/ 123 w 486" name="T10"/>
                <a:gd fmla="*/ 349 h 349" name="T11"/>
                <a:gd fmla="*/ 116 w 486" name="T12"/>
                <a:gd fmla="*/ 281 h 349" name="T13"/>
                <a:gd fmla="*/ 116 w 486" name="T14"/>
                <a:gd fmla="*/ 279 h 349" name="T15"/>
                <a:gd fmla="*/ 132 w 486" name="T16"/>
                <a:gd fmla="*/ 263 h 349" name="T17"/>
                <a:gd fmla="*/ 486 w 486" name="T18"/>
                <a:gd fmla="*/ 263 h 349" name="T19"/>
                <a:gd fmla="*/ 486 w 486" name="T20"/>
                <a:gd fmla="*/ 0 h 349"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49" w="486">
                  <a:moveTo>
                    <a:pt x="486" y="0"/>
                  </a:moveTo>
                  <a:cubicBezTo>
                    <a:pt x="30" y="0"/>
                    <a:pt x="30" y="0"/>
                    <a:pt x="30" y="0"/>
                  </a:cubicBezTo>
                  <a:cubicBezTo>
                    <a:pt x="14" y="0"/>
                    <a:pt x="0" y="14"/>
                    <a:pt x="0" y="30"/>
                  </a:cubicBezTo>
                  <a:cubicBezTo>
                    <a:pt x="0" y="197"/>
                    <a:pt x="0" y="197"/>
                    <a:pt x="0" y="197"/>
                  </a:cubicBezTo>
                  <a:cubicBezTo>
                    <a:pt x="0" y="213"/>
                    <a:pt x="10" y="236"/>
                    <a:pt x="21" y="247"/>
                  </a:cubicBezTo>
                  <a:cubicBezTo>
                    <a:pt x="123" y="349"/>
                    <a:pt x="123" y="349"/>
                    <a:pt x="123" y="349"/>
                  </a:cubicBezTo>
                  <a:cubicBezTo>
                    <a:pt x="116" y="281"/>
                    <a:pt x="116" y="281"/>
                    <a:pt x="116" y="281"/>
                  </a:cubicBezTo>
                  <a:cubicBezTo>
                    <a:pt x="116" y="280"/>
                    <a:pt x="116" y="280"/>
                    <a:pt x="116" y="279"/>
                  </a:cubicBezTo>
                  <a:cubicBezTo>
                    <a:pt x="116" y="270"/>
                    <a:pt x="123" y="263"/>
                    <a:pt x="132" y="263"/>
                  </a:cubicBezTo>
                  <a:cubicBezTo>
                    <a:pt x="486" y="263"/>
                    <a:pt x="486" y="263"/>
                    <a:pt x="486" y="263"/>
                  </a:cubicBezTo>
                  <a:cubicBezTo>
                    <a:pt x="486" y="0"/>
                    <a:pt x="486" y="0"/>
                    <a:pt x="486" y="0"/>
                  </a:cubicBezTo>
                </a:path>
              </a:pathLst>
            </a:custGeom>
            <a:solidFill>
              <a:srgbClr val="8CBF4A"/>
            </a:solidFill>
            <a:ln>
              <a:noFill/>
            </a:ln>
          </p:spPr>
          <p:txBody>
            <a:bodyPr anchor="t" anchorCtr="0" bIns="45720" compatLnSpc="1" lIns="91440" numCol="1" rIns="91440" tIns="45720" vert="horz" wrap="square"/>
            <a:lstStyle/>
            <a:p>
              <a:endParaRPr altLang="en-US" lang="zh-CN"/>
            </a:p>
          </p:txBody>
        </p:sp>
        <p:grpSp>
          <p:nvGrpSpPr>
            <p:cNvPr id="13" name="组合 12"/>
            <p:cNvGrpSpPr/>
            <p:nvPr/>
          </p:nvGrpSpPr>
          <p:grpSpPr>
            <a:xfrm>
              <a:off x="4659778" y="2229073"/>
              <a:ext cx="201152" cy="472325"/>
              <a:chOff x="3997325" y="2735263"/>
              <a:chExt cx="250825" cy="588962"/>
            </a:xfrm>
          </p:grpSpPr>
          <p:sp>
            <p:nvSpPr>
              <p:cNvPr id="15" name="Freeform 10"/>
              <p:cNvSpPr/>
              <p:nvPr/>
            </p:nvSpPr>
            <p:spPr bwMode="auto">
              <a:xfrm>
                <a:off x="4100513" y="2735263"/>
                <a:ext cx="111125" cy="111125"/>
              </a:xfrm>
              <a:custGeom>
                <a:gdLst>
                  <a:gd fmla="*/ 15 w 30" name="T0"/>
                  <a:gd fmla="*/ 0 h 30" name="T1"/>
                  <a:gd fmla="*/ 0 w 30" name="T2"/>
                  <a:gd fmla="*/ 15 h 30" name="T3"/>
                  <a:gd fmla="*/ 15 w 30" name="T4"/>
                  <a:gd fmla="*/ 30 h 30" name="T5"/>
                  <a:gd fmla="*/ 30 w 30" name="T6"/>
                  <a:gd fmla="*/ 15 h 30" name="T7"/>
                  <a:gd fmla="*/ 15 w 30" name="T8"/>
                  <a:gd fmla="*/ 0 h 30" name="T9"/>
                </a:gdLst>
                <a:cxnLst>
                  <a:cxn ang="0">
                    <a:pos x="T0" y="T1"/>
                  </a:cxn>
                  <a:cxn ang="0">
                    <a:pos x="T2" y="T3"/>
                  </a:cxn>
                  <a:cxn ang="0">
                    <a:pos x="T4" y="T5"/>
                  </a:cxn>
                  <a:cxn ang="0">
                    <a:pos x="T6" y="T7"/>
                  </a:cxn>
                  <a:cxn ang="0">
                    <a:pos x="T8" y="T9"/>
                  </a:cxn>
                </a:cxnLst>
                <a:rect b="b" l="0" r="r" t="0"/>
                <a:pathLst>
                  <a:path h="30" w="30">
                    <a:moveTo>
                      <a:pt x="15" y="0"/>
                    </a:moveTo>
                    <a:cubicBezTo>
                      <a:pt x="7" y="0"/>
                      <a:pt x="0" y="7"/>
                      <a:pt x="0" y="15"/>
                    </a:cubicBezTo>
                    <a:cubicBezTo>
                      <a:pt x="0" y="23"/>
                      <a:pt x="6" y="30"/>
                      <a:pt x="15" y="30"/>
                    </a:cubicBezTo>
                    <a:cubicBezTo>
                      <a:pt x="23" y="30"/>
                      <a:pt x="30" y="24"/>
                      <a:pt x="30" y="15"/>
                    </a:cubicBezTo>
                    <a:cubicBezTo>
                      <a:pt x="30" y="7"/>
                      <a:pt x="23" y="0"/>
                      <a:pt x="15"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6" name="Freeform 11"/>
              <p:cNvSpPr/>
              <p:nvPr/>
            </p:nvSpPr>
            <p:spPr bwMode="auto">
              <a:xfrm>
                <a:off x="3997325" y="2979738"/>
                <a:ext cx="250825" cy="344487"/>
              </a:xfrm>
              <a:custGeom>
                <a:gdLst>
                  <a:gd fmla="*/ 67 w 68" name="T0"/>
                  <a:gd fmla="*/ 60 h 93" name="T1"/>
                  <a:gd fmla="*/ 60 w 68" name="T2"/>
                  <a:gd fmla="*/ 73 h 93" name="T3"/>
                  <a:gd fmla="*/ 47 w 68" name="T4"/>
                  <a:gd fmla="*/ 82 h 93" name="T5"/>
                  <a:gd fmla="*/ 38 w 68" name="T6"/>
                  <a:gd fmla="*/ 73 h 93" name="T7"/>
                  <a:gd fmla="*/ 39 w 68" name="T8"/>
                  <a:gd fmla="*/ 67 h 93" name="T9"/>
                  <a:gd fmla="*/ 44 w 68" name="T10"/>
                  <a:gd fmla="*/ 50 h 93" name="T11"/>
                  <a:gd fmla="*/ 55 w 68" name="T12"/>
                  <a:gd fmla="*/ 0 h 93" name="T13"/>
                  <a:gd fmla="*/ 32 w 68" name="T14"/>
                  <a:gd fmla="*/ 0 h 93" name="T15"/>
                  <a:gd fmla="*/ 6 w 68" name="T16"/>
                  <a:gd fmla="*/ 14 h 93" name="T17"/>
                  <a:gd fmla="*/ 0 w 68" name="T18"/>
                  <a:gd fmla="*/ 25 h 93" name="T19"/>
                  <a:gd fmla="*/ 2 w 68" name="T20"/>
                  <a:gd fmla="*/ 26 h 93" name="T21"/>
                  <a:gd fmla="*/ 8 w 68" name="T22"/>
                  <a:gd fmla="*/ 15 h 93" name="T23"/>
                  <a:gd fmla="*/ 16 w 68" name="T24"/>
                  <a:gd fmla="*/ 6 h 93" name="T25"/>
                  <a:gd fmla="*/ 19 w 68" name="T26"/>
                  <a:gd fmla="*/ 12 h 93" name="T27"/>
                  <a:gd fmla="*/ 19 w 68" name="T28"/>
                  <a:gd fmla="*/ 19 h 93" name="T29"/>
                  <a:gd fmla="*/ 14 w 68" name="T30"/>
                  <a:gd fmla="*/ 46 h 93" name="T31"/>
                  <a:gd fmla="*/ 11 w 68" name="T32"/>
                  <a:gd fmla="*/ 70 h 93" name="T33"/>
                  <a:gd fmla="*/ 34 w 68" name="T34"/>
                  <a:gd fmla="*/ 93 h 93" name="T35"/>
                  <a:gd fmla="*/ 60 w 68" name="T36"/>
                  <a:gd fmla="*/ 78 h 93" name="T37"/>
                  <a:gd fmla="*/ 68 w 68" name="T38"/>
                  <a:gd fmla="*/ 61 h 93" name="T39"/>
                  <a:gd fmla="*/ 67 w 68" name="T40"/>
                  <a:gd fmla="*/ 60 h 93"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93" w="68">
                    <a:moveTo>
                      <a:pt x="67" y="60"/>
                    </a:moveTo>
                    <a:cubicBezTo>
                      <a:pt x="60" y="73"/>
                      <a:pt x="60" y="73"/>
                      <a:pt x="60" y="73"/>
                    </a:cubicBezTo>
                    <a:cubicBezTo>
                      <a:pt x="57" y="79"/>
                      <a:pt x="51" y="82"/>
                      <a:pt x="47" y="82"/>
                    </a:cubicBezTo>
                    <a:cubicBezTo>
                      <a:pt x="42" y="82"/>
                      <a:pt x="38" y="79"/>
                      <a:pt x="38" y="73"/>
                    </a:cubicBezTo>
                    <a:cubicBezTo>
                      <a:pt x="38" y="71"/>
                      <a:pt x="38" y="69"/>
                      <a:pt x="39" y="67"/>
                    </a:cubicBezTo>
                    <a:cubicBezTo>
                      <a:pt x="44" y="50"/>
                      <a:pt x="44" y="50"/>
                      <a:pt x="44" y="50"/>
                    </a:cubicBezTo>
                    <a:cubicBezTo>
                      <a:pt x="46" y="42"/>
                      <a:pt x="54" y="10"/>
                      <a:pt x="55" y="0"/>
                    </a:cubicBezTo>
                    <a:cubicBezTo>
                      <a:pt x="32" y="0"/>
                      <a:pt x="32" y="0"/>
                      <a:pt x="32" y="0"/>
                    </a:cubicBezTo>
                    <a:cubicBezTo>
                      <a:pt x="22" y="0"/>
                      <a:pt x="12" y="2"/>
                      <a:pt x="6" y="14"/>
                    </a:cubicBezTo>
                    <a:cubicBezTo>
                      <a:pt x="0" y="25"/>
                      <a:pt x="0" y="25"/>
                      <a:pt x="0" y="25"/>
                    </a:cubicBezTo>
                    <a:cubicBezTo>
                      <a:pt x="2" y="26"/>
                      <a:pt x="2" y="26"/>
                      <a:pt x="2" y="26"/>
                    </a:cubicBezTo>
                    <a:cubicBezTo>
                      <a:pt x="8" y="15"/>
                      <a:pt x="8" y="15"/>
                      <a:pt x="8" y="15"/>
                    </a:cubicBezTo>
                    <a:cubicBezTo>
                      <a:pt x="11" y="9"/>
                      <a:pt x="14" y="6"/>
                      <a:pt x="16" y="6"/>
                    </a:cubicBezTo>
                    <a:cubicBezTo>
                      <a:pt x="18" y="6"/>
                      <a:pt x="19" y="8"/>
                      <a:pt x="19" y="12"/>
                    </a:cubicBezTo>
                    <a:cubicBezTo>
                      <a:pt x="19" y="14"/>
                      <a:pt x="19" y="16"/>
                      <a:pt x="19" y="19"/>
                    </a:cubicBezTo>
                    <a:cubicBezTo>
                      <a:pt x="14" y="46"/>
                      <a:pt x="14" y="46"/>
                      <a:pt x="14" y="46"/>
                    </a:cubicBezTo>
                    <a:cubicBezTo>
                      <a:pt x="13" y="52"/>
                      <a:pt x="11" y="62"/>
                      <a:pt x="11" y="70"/>
                    </a:cubicBezTo>
                    <a:cubicBezTo>
                      <a:pt x="11" y="85"/>
                      <a:pt x="22" y="93"/>
                      <a:pt x="34" y="93"/>
                    </a:cubicBezTo>
                    <a:cubicBezTo>
                      <a:pt x="44" y="93"/>
                      <a:pt x="54" y="88"/>
                      <a:pt x="60" y="78"/>
                    </a:cubicBezTo>
                    <a:cubicBezTo>
                      <a:pt x="68" y="61"/>
                      <a:pt x="68" y="61"/>
                      <a:pt x="68" y="61"/>
                    </a:cubicBezTo>
                    <a:lnTo>
                      <a:pt x="67" y="60"/>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sp>
          <p:nvSpPr>
            <p:cNvPr id="14" name="党"/>
            <p:cNvSpPr txBox="1"/>
            <p:nvPr/>
          </p:nvSpPr>
          <p:spPr>
            <a:xfrm>
              <a:off x="2362231" y="2132745"/>
              <a:ext cx="2094585" cy="579120"/>
            </a:xfrm>
            <a:prstGeom prst="rect">
              <a:avLst/>
            </a:prstGeom>
            <a:noFill/>
            <a:ln>
              <a:noFill/>
            </a:ln>
            <a:effectLst>
              <a:innerShdw blurRad="63500" dir="16200000" dist="50800">
                <a:prstClr val="black">
                  <a:alpha val="50000"/>
                </a:prstClr>
              </a:innerShdw>
            </a:effectLst>
          </p:spPr>
          <p:txBody>
            <a:bodyPr rtlCol="0" wrap="square">
              <a:spAutoFit/>
            </a:bodyPr>
            <a:lstStyle/>
            <a:p>
              <a:r>
                <a:rPr altLang="en-US" b="1" lang="zh-CN" smtClean="0" sz="3200">
                  <a:solidFill>
                    <a:srgbClr val="FFFFFF"/>
                  </a:solidFill>
                  <a:latin charset="-122" panose="02010509060101010101" pitchFamily="49" typeface="幼圆"/>
                  <a:ea charset="-122" panose="02010509060101010101" pitchFamily="49" typeface="幼圆"/>
                </a:rPr>
                <a:t>日常事务</a:t>
              </a:r>
            </a:p>
          </p:txBody>
        </p:sp>
      </p:grpSp>
      <p:grpSp>
        <p:nvGrpSpPr>
          <p:cNvPr id="17" name="组合 16"/>
          <p:cNvGrpSpPr/>
          <p:nvPr/>
        </p:nvGrpSpPr>
        <p:grpSpPr>
          <a:xfrm>
            <a:off x="6801999" y="2060000"/>
            <a:ext cx="3009377" cy="1037589"/>
            <a:chOff x="6801999" y="2060000"/>
            <a:chExt cx="3009377" cy="1037589"/>
          </a:xfrm>
        </p:grpSpPr>
        <p:sp>
          <p:nvSpPr>
            <p:cNvPr id="18" name="矩形 17"/>
            <p:cNvSpPr/>
            <p:nvPr/>
          </p:nvSpPr>
          <p:spPr>
            <a:xfrm>
              <a:off x="8893461" y="2060000"/>
              <a:ext cx="917915" cy="784427"/>
            </a:xfrm>
            <a:prstGeom prst="rect">
              <a:avLst/>
            </a:prstGeom>
            <a:solidFill>
              <a:srgbClr val="F69F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Freeform 7"/>
            <p:cNvSpPr/>
            <p:nvPr/>
          </p:nvSpPr>
          <p:spPr bwMode="auto">
            <a:xfrm>
              <a:off x="6801999" y="2060000"/>
              <a:ext cx="2161884" cy="1037589"/>
            </a:xfrm>
            <a:custGeom>
              <a:gdLst>
                <a:gd fmla="*/ 486 w 486" name="T0"/>
                <a:gd fmla="*/ 0 h 349" name="T1"/>
                <a:gd fmla="*/ 30 w 486" name="T2"/>
                <a:gd fmla="*/ 0 h 349" name="T3"/>
                <a:gd fmla="*/ 0 w 486" name="T4"/>
                <a:gd fmla="*/ 30 h 349" name="T5"/>
                <a:gd fmla="*/ 0 w 486" name="T6"/>
                <a:gd fmla="*/ 197 h 349" name="T7"/>
                <a:gd fmla="*/ 21 w 486" name="T8"/>
                <a:gd fmla="*/ 247 h 349" name="T9"/>
                <a:gd fmla="*/ 123 w 486" name="T10"/>
                <a:gd fmla="*/ 349 h 349" name="T11"/>
                <a:gd fmla="*/ 116 w 486" name="T12"/>
                <a:gd fmla="*/ 281 h 349" name="T13"/>
                <a:gd fmla="*/ 116 w 486" name="T14"/>
                <a:gd fmla="*/ 279 h 349" name="T15"/>
                <a:gd fmla="*/ 132 w 486" name="T16"/>
                <a:gd fmla="*/ 263 h 349" name="T17"/>
                <a:gd fmla="*/ 486 w 486" name="T18"/>
                <a:gd fmla="*/ 263 h 349" name="T19"/>
                <a:gd fmla="*/ 486 w 486" name="T20"/>
                <a:gd fmla="*/ 0 h 349"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49" w="486">
                  <a:moveTo>
                    <a:pt x="486" y="0"/>
                  </a:moveTo>
                  <a:cubicBezTo>
                    <a:pt x="30" y="0"/>
                    <a:pt x="30" y="0"/>
                    <a:pt x="30" y="0"/>
                  </a:cubicBezTo>
                  <a:cubicBezTo>
                    <a:pt x="14" y="0"/>
                    <a:pt x="0" y="14"/>
                    <a:pt x="0" y="30"/>
                  </a:cubicBezTo>
                  <a:cubicBezTo>
                    <a:pt x="0" y="197"/>
                    <a:pt x="0" y="197"/>
                    <a:pt x="0" y="197"/>
                  </a:cubicBezTo>
                  <a:cubicBezTo>
                    <a:pt x="0" y="213"/>
                    <a:pt x="10" y="236"/>
                    <a:pt x="21" y="247"/>
                  </a:cubicBezTo>
                  <a:cubicBezTo>
                    <a:pt x="123" y="349"/>
                    <a:pt x="123" y="349"/>
                    <a:pt x="123" y="349"/>
                  </a:cubicBezTo>
                  <a:cubicBezTo>
                    <a:pt x="116" y="281"/>
                    <a:pt x="116" y="281"/>
                    <a:pt x="116" y="281"/>
                  </a:cubicBezTo>
                  <a:cubicBezTo>
                    <a:pt x="116" y="280"/>
                    <a:pt x="116" y="280"/>
                    <a:pt x="116" y="279"/>
                  </a:cubicBezTo>
                  <a:cubicBezTo>
                    <a:pt x="116" y="270"/>
                    <a:pt x="123" y="263"/>
                    <a:pt x="132" y="263"/>
                  </a:cubicBezTo>
                  <a:cubicBezTo>
                    <a:pt x="486" y="263"/>
                    <a:pt x="486" y="263"/>
                    <a:pt x="486" y="263"/>
                  </a:cubicBezTo>
                  <a:cubicBezTo>
                    <a:pt x="486" y="0"/>
                    <a:pt x="486" y="0"/>
                    <a:pt x="486" y="0"/>
                  </a:cubicBezTo>
                </a:path>
              </a:pathLst>
            </a:custGeom>
            <a:solidFill>
              <a:srgbClr val="8CBF4A"/>
            </a:solidFill>
            <a:ln>
              <a:noFill/>
            </a:ln>
          </p:spPr>
          <p:txBody>
            <a:bodyPr anchor="t" anchorCtr="0" bIns="45720" compatLnSpc="1" lIns="91440" numCol="1" rIns="91440" tIns="45720" vert="horz" wrap="square"/>
            <a:lstStyle/>
            <a:p>
              <a:endParaRPr altLang="en-US" lang="zh-CN"/>
            </a:p>
          </p:txBody>
        </p:sp>
        <p:sp>
          <p:nvSpPr>
            <p:cNvPr id="20" name="Freeform 9"/>
            <p:cNvSpPr>
              <a:spLocks noEditPoints="1"/>
            </p:cNvSpPr>
            <p:nvPr/>
          </p:nvSpPr>
          <p:spPr bwMode="auto">
            <a:xfrm>
              <a:off x="9188320" y="2254333"/>
              <a:ext cx="435405" cy="427767"/>
            </a:xfrm>
            <a:custGeom>
              <a:gdLst>
                <a:gd fmla="*/ 134 w 147" name="T0"/>
                <a:gd fmla="*/ 73 h 144" name="T1"/>
                <a:gd fmla="*/ 146 w 147" name="T2"/>
                <a:gd fmla="*/ 66 h 144" name="T3"/>
                <a:gd fmla="*/ 141 w 147" name="T4"/>
                <a:gd fmla="*/ 51 h 144" name="T5"/>
                <a:gd fmla="*/ 125 w 147" name="T6"/>
                <a:gd fmla="*/ 49 h 144" name="T7"/>
                <a:gd fmla="*/ 120 w 147" name="T8"/>
                <a:gd fmla="*/ 34 h 144" name="T9"/>
                <a:gd fmla="*/ 126 w 147" name="T10"/>
                <a:gd fmla="*/ 21 h 144" name="T11"/>
                <a:gd fmla="*/ 111 w 147" name="T12"/>
                <a:gd fmla="*/ 13 h 144" name="T13"/>
                <a:gd fmla="*/ 98 w 147" name="T14"/>
                <a:gd fmla="*/ 21 h 144" name="T15"/>
                <a:gd fmla="*/ 85 w 147" name="T16"/>
                <a:gd fmla="*/ 13 h 144" name="T17"/>
                <a:gd fmla="*/ 80 w 147" name="T18"/>
                <a:gd fmla="*/ 0 h 144" name="T19"/>
                <a:gd fmla="*/ 64 w 147" name="T20"/>
                <a:gd fmla="*/ 3 h 144" name="T21"/>
                <a:gd fmla="*/ 60 w 147" name="T22"/>
                <a:gd fmla="*/ 17 h 144" name="T23"/>
                <a:gd fmla="*/ 44 w 147" name="T24"/>
                <a:gd fmla="*/ 20 h 144" name="T25"/>
                <a:gd fmla="*/ 32 w 147" name="T26"/>
                <a:gd fmla="*/ 12 h 144" name="T27"/>
                <a:gd fmla="*/ 21 w 147" name="T28"/>
                <a:gd fmla="*/ 25 h 144" name="T29"/>
                <a:gd fmla="*/ 27 w 147" name="T30"/>
                <a:gd fmla="*/ 39 h 144" name="T31"/>
                <a:gd fmla="*/ 17 w 147" name="T32"/>
                <a:gd fmla="*/ 51 h 144" name="T33"/>
                <a:gd fmla="*/ 3 w 147" name="T34"/>
                <a:gd fmla="*/ 53 h 144" name="T35"/>
                <a:gd fmla="*/ 3 w 147" name="T36"/>
                <a:gd fmla="*/ 70 h 144" name="T37"/>
                <a:gd fmla="*/ 17 w 147" name="T38"/>
                <a:gd fmla="*/ 77 h 144" name="T39"/>
                <a:gd fmla="*/ 17 w 147" name="T40"/>
                <a:gd fmla="*/ 92 h 144" name="T41"/>
                <a:gd fmla="*/ 7 w 147" name="T42"/>
                <a:gd fmla="*/ 103 h 144" name="T43"/>
                <a:gd fmla="*/ 18 w 147" name="T44"/>
                <a:gd fmla="*/ 116 h 144" name="T45"/>
                <a:gd fmla="*/ 33 w 147" name="T46"/>
                <a:gd fmla="*/ 112 h 144" name="T47"/>
                <a:gd fmla="*/ 43 w 147" name="T48"/>
                <a:gd fmla="*/ 124 h 144" name="T49"/>
                <a:gd fmla="*/ 42 w 147" name="T50"/>
                <a:gd fmla="*/ 139 h 144" name="T51"/>
                <a:gd fmla="*/ 59 w 147" name="T52"/>
                <a:gd fmla="*/ 141 h 144" name="T53"/>
                <a:gd fmla="*/ 68 w 147" name="T54"/>
                <a:gd fmla="*/ 129 h 144" name="T55"/>
                <a:gd fmla="*/ 79 w 147" name="T56"/>
                <a:gd fmla="*/ 129 h 144" name="T57"/>
                <a:gd fmla="*/ 88 w 147" name="T58"/>
                <a:gd fmla="*/ 141 h 144" name="T59"/>
                <a:gd fmla="*/ 104 w 147" name="T60"/>
                <a:gd fmla="*/ 139 h 144" name="T61"/>
                <a:gd fmla="*/ 104 w 147" name="T62"/>
                <a:gd fmla="*/ 124 h 144" name="T63"/>
                <a:gd fmla="*/ 114 w 147" name="T64"/>
                <a:gd fmla="*/ 112 h 144" name="T65"/>
                <a:gd fmla="*/ 129 w 147" name="T66"/>
                <a:gd fmla="*/ 116 h 144" name="T67"/>
                <a:gd fmla="*/ 140 w 147" name="T68"/>
                <a:gd fmla="*/ 103 h 144" name="T69"/>
                <a:gd fmla="*/ 130 w 147" name="T70"/>
                <a:gd fmla="*/ 93 h 144" name="T71"/>
                <a:gd fmla="*/ 130 w 147" name="T72"/>
                <a:gd fmla="*/ 77 h 144" name="T73"/>
                <a:gd fmla="*/ 40 w 147" name="T74"/>
                <a:gd fmla="*/ 72 h 144" name="T75"/>
                <a:gd fmla="*/ 107 w 147" name="T76"/>
                <a:gd fmla="*/ 73 h 144"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144" w="147">
                  <a:moveTo>
                    <a:pt x="130" y="77"/>
                  </a:moveTo>
                  <a:cubicBezTo>
                    <a:pt x="130" y="75"/>
                    <a:pt x="132" y="73"/>
                    <a:pt x="134" y="73"/>
                  </a:cubicBezTo>
                  <a:cubicBezTo>
                    <a:pt x="144" y="70"/>
                    <a:pt x="144" y="70"/>
                    <a:pt x="144" y="70"/>
                  </a:cubicBezTo>
                  <a:cubicBezTo>
                    <a:pt x="146" y="70"/>
                    <a:pt x="147" y="68"/>
                    <a:pt x="146" y="66"/>
                  </a:cubicBezTo>
                  <a:cubicBezTo>
                    <a:pt x="144" y="54"/>
                    <a:pt x="144" y="54"/>
                    <a:pt x="144" y="54"/>
                  </a:cubicBezTo>
                  <a:cubicBezTo>
                    <a:pt x="144" y="52"/>
                    <a:pt x="142" y="51"/>
                    <a:pt x="141" y="51"/>
                  </a:cubicBezTo>
                  <a:cubicBezTo>
                    <a:pt x="130" y="52"/>
                    <a:pt x="130" y="52"/>
                    <a:pt x="130" y="52"/>
                  </a:cubicBezTo>
                  <a:cubicBezTo>
                    <a:pt x="128" y="52"/>
                    <a:pt x="126" y="51"/>
                    <a:pt x="125" y="49"/>
                  </a:cubicBezTo>
                  <a:cubicBezTo>
                    <a:pt x="120" y="39"/>
                    <a:pt x="120" y="39"/>
                    <a:pt x="120" y="39"/>
                  </a:cubicBezTo>
                  <a:cubicBezTo>
                    <a:pt x="119" y="38"/>
                    <a:pt x="119" y="36"/>
                    <a:pt x="120" y="34"/>
                  </a:cubicBezTo>
                  <a:cubicBezTo>
                    <a:pt x="126" y="26"/>
                    <a:pt x="126" y="26"/>
                    <a:pt x="126" y="26"/>
                  </a:cubicBezTo>
                  <a:cubicBezTo>
                    <a:pt x="127" y="24"/>
                    <a:pt x="127" y="22"/>
                    <a:pt x="126" y="21"/>
                  </a:cubicBezTo>
                  <a:cubicBezTo>
                    <a:pt x="116" y="13"/>
                    <a:pt x="116" y="13"/>
                    <a:pt x="116" y="13"/>
                  </a:cubicBezTo>
                  <a:cubicBezTo>
                    <a:pt x="114" y="11"/>
                    <a:pt x="112" y="12"/>
                    <a:pt x="111" y="13"/>
                  </a:cubicBezTo>
                  <a:cubicBezTo>
                    <a:pt x="103" y="20"/>
                    <a:pt x="103" y="20"/>
                    <a:pt x="103" y="20"/>
                  </a:cubicBezTo>
                  <a:cubicBezTo>
                    <a:pt x="102" y="22"/>
                    <a:pt x="100" y="22"/>
                    <a:pt x="98" y="21"/>
                  </a:cubicBezTo>
                  <a:cubicBezTo>
                    <a:pt x="88" y="17"/>
                    <a:pt x="88" y="17"/>
                    <a:pt x="88" y="17"/>
                  </a:cubicBezTo>
                  <a:cubicBezTo>
                    <a:pt x="86" y="17"/>
                    <a:pt x="85" y="15"/>
                    <a:pt x="85" y="13"/>
                  </a:cubicBezTo>
                  <a:cubicBezTo>
                    <a:pt x="84" y="3"/>
                    <a:pt x="84" y="3"/>
                    <a:pt x="84" y="3"/>
                  </a:cubicBezTo>
                  <a:cubicBezTo>
                    <a:pt x="84" y="1"/>
                    <a:pt x="82" y="0"/>
                    <a:pt x="80" y="0"/>
                  </a:cubicBezTo>
                  <a:cubicBezTo>
                    <a:pt x="67" y="0"/>
                    <a:pt x="67" y="0"/>
                    <a:pt x="67" y="0"/>
                  </a:cubicBezTo>
                  <a:cubicBezTo>
                    <a:pt x="66" y="0"/>
                    <a:pt x="64" y="1"/>
                    <a:pt x="64" y="3"/>
                  </a:cubicBezTo>
                  <a:cubicBezTo>
                    <a:pt x="63" y="13"/>
                    <a:pt x="63" y="13"/>
                    <a:pt x="63" y="13"/>
                  </a:cubicBezTo>
                  <a:cubicBezTo>
                    <a:pt x="63" y="15"/>
                    <a:pt x="61" y="17"/>
                    <a:pt x="60" y="17"/>
                  </a:cubicBezTo>
                  <a:cubicBezTo>
                    <a:pt x="49" y="21"/>
                    <a:pt x="49" y="21"/>
                    <a:pt x="49" y="21"/>
                  </a:cubicBezTo>
                  <a:cubicBezTo>
                    <a:pt x="48" y="22"/>
                    <a:pt x="45" y="21"/>
                    <a:pt x="44" y="20"/>
                  </a:cubicBezTo>
                  <a:cubicBezTo>
                    <a:pt x="37" y="13"/>
                    <a:pt x="37" y="13"/>
                    <a:pt x="37" y="13"/>
                  </a:cubicBezTo>
                  <a:cubicBezTo>
                    <a:pt x="35" y="11"/>
                    <a:pt x="33" y="11"/>
                    <a:pt x="32" y="12"/>
                  </a:cubicBezTo>
                  <a:cubicBezTo>
                    <a:pt x="22" y="21"/>
                    <a:pt x="22" y="21"/>
                    <a:pt x="22" y="21"/>
                  </a:cubicBezTo>
                  <a:cubicBezTo>
                    <a:pt x="21" y="22"/>
                    <a:pt x="20" y="24"/>
                    <a:pt x="21" y="25"/>
                  </a:cubicBezTo>
                  <a:cubicBezTo>
                    <a:pt x="27" y="34"/>
                    <a:pt x="27" y="34"/>
                    <a:pt x="27" y="34"/>
                  </a:cubicBezTo>
                  <a:cubicBezTo>
                    <a:pt x="28" y="35"/>
                    <a:pt x="28" y="38"/>
                    <a:pt x="27" y="39"/>
                  </a:cubicBezTo>
                  <a:cubicBezTo>
                    <a:pt x="22" y="49"/>
                    <a:pt x="22" y="49"/>
                    <a:pt x="22" y="49"/>
                  </a:cubicBezTo>
                  <a:cubicBezTo>
                    <a:pt x="21" y="50"/>
                    <a:pt x="19" y="52"/>
                    <a:pt x="17" y="51"/>
                  </a:cubicBezTo>
                  <a:cubicBezTo>
                    <a:pt x="7" y="50"/>
                    <a:pt x="7" y="50"/>
                    <a:pt x="7" y="50"/>
                  </a:cubicBezTo>
                  <a:cubicBezTo>
                    <a:pt x="5" y="50"/>
                    <a:pt x="3" y="51"/>
                    <a:pt x="3" y="53"/>
                  </a:cubicBezTo>
                  <a:cubicBezTo>
                    <a:pt x="1" y="66"/>
                    <a:pt x="1" y="66"/>
                    <a:pt x="1" y="66"/>
                  </a:cubicBezTo>
                  <a:cubicBezTo>
                    <a:pt x="0" y="68"/>
                    <a:pt x="2" y="70"/>
                    <a:pt x="3" y="70"/>
                  </a:cubicBezTo>
                  <a:cubicBezTo>
                    <a:pt x="14" y="73"/>
                    <a:pt x="14" y="73"/>
                    <a:pt x="14" y="73"/>
                  </a:cubicBezTo>
                  <a:cubicBezTo>
                    <a:pt x="15" y="73"/>
                    <a:pt x="17" y="75"/>
                    <a:pt x="17" y="77"/>
                  </a:cubicBezTo>
                  <a:cubicBezTo>
                    <a:pt x="19" y="88"/>
                    <a:pt x="19" y="88"/>
                    <a:pt x="19" y="88"/>
                  </a:cubicBezTo>
                  <a:cubicBezTo>
                    <a:pt x="19" y="89"/>
                    <a:pt x="18" y="91"/>
                    <a:pt x="17" y="92"/>
                  </a:cubicBezTo>
                  <a:cubicBezTo>
                    <a:pt x="8" y="98"/>
                    <a:pt x="8" y="98"/>
                    <a:pt x="8" y="98"/>
                  </a:cubicBezTo>
                  <a:cubicBezTo>
                    <a:pt x="7" y="99"/>
                    <a:pt x="6" y="102"/>
                    <a:pt x="7" y="103"/>
                  </a:cubicBezTo>
                  <a:cubicBezTo>
                    <a:pt x="14" y="114"/>
                    <a:pt x="14" y="114"/>
                    <a:pt x="14" y="114"/>
                  </a:cubicBezTo>
                  <a:cubicBezTo>
                    <a:pt x="15" y="116"/>
                    <a:pt x="17" y="116"/>
                    <a:pt x="18" y="116"/>
                  </a:cubicBezTo>
                  <a:cubicBezTo>
                    <a:pt x="28" y="111"/>
                    <a:pt x="28" y="111"/>
                    <a:pt x="28" y="111"/>
                  </a:cubicBezTo>
                  <a:cubicBezTo>
                    <a:pt x="29" y="110"/>
                    <a:pt x="32" y="111"/>
                    <a:pt x="33" y="112"/>
                  </a:cubicBezTo>
                  <a:cubicBezTo>
                    <a:pt x="41" y="119"/>
                    <a:pt x="41" y="119"/>
                    <a:pt x="41" y="119"/>
                  </a:cubicBezTo>
                  <a:cubicBezTo>
                    <a:pt x="43" y="120"/>
                    <a:pt x="44" y="122"/>
                    <a:pt x="43" y="124"/>
                  </a:cubicBezTo>
                  <a:cubicBezTo>
                    <a:pt x="40" y="134"/>
                    <a:pt x="40" y="134"/>
                    <a:pt x="40" y="134"/>
                  </a:cubicBezTo>
                  <a:cubicBezTo>
                    <a:pt x="40" y="136"/>
                    <a:pt x="41" y="138"/>
                    <a:pt x="42" y="139"/>
                  </a:cubicBezTo>
                  <a:cubicBezTo>
                    <a:pt x="55" y="143"/>
                    <a:pt x="55" y="143"/>
                    <a:pt x="55" y="143"/>
                  </a:cubicBezTo>
                  <a:cubicBezTo>
                    <a:pt x="56" y="144"/>
                    <a:pt x="58" y="143"/>
                    <a:pt x="59" y="141"/>
                  </a:cubicBezTo>
                  <a:cubicBezTo>
                    <a:pt x="63" y="132"/>
                    <a:pt x="63" y="132"/>
                    <a:pt x="63" y="132"/>
                  </a:cubicBezTo>
                  <a:cubicBezTo>
                    <a:pt x="64" y="130"/>
                    <a:pt x="66" y="129"/>
                    <a:pt x="68" y="129"/>
                  </a:cubicBezTo>
                  <a:cubicBezTo>
                    <a:pt x="68" y="129"/>
                    <a:pt x="70" y="129"/>
                    <a:pt x="73" y="129"/>
                  </a:cubicBezTo>
                  <a:cubicBezTo>
                    <a:pt x="76" y="129"/>
                    <a:pt x="79" y="129"/>
                    <a:pt x="79" y="129"/>
                  </a:cubicBezTo>
                  <a:cubicBezTo>
                    <a:pt x="81" y="129"/>
                    <a:pt x="83" y="130"/>
                    <a:pt x="83" y="132"/>
                  </a:cubicBezTo>
                  <a:cubicBezTo>
                    <a:pt x="88" y="141"/>
                    <a:pt x="88" y="141"/>
                    <a:pt x="88" y="141"/>
                  </a:cubicBezTo>
                  <a:cubicBezTo>
                    <a:pt x="89" y="143"/>
                    <a:pt x="91" y="144"/>
                    <a:pt x="92" y="143"/>
                  </a:cubicBezTo>
                  <a:cubicBezTo>
                    <a:pt x="104" y="139"/>
                    <a:pt x="104" y="139"/>
                    <a:pt x="104" y="139"/>
                  </a:cubicBezTo>
                  <a:cubicBezTo>
                    <a:pt x="106" y="138"/>
                    <a:pt x="107" y="136"/>
                    <a:pt x="107" y="135"/>
                  </a:cubicBezTo>
                  <a:cubicBezTo>
                    <a:pt x="104" y="124"/>
                    <a:pt x="104" y="124"/>
                    <a:pt x="104" y="124"/>
                  </a:cubicBezTo>
                  <a:cubicBezTo>
                    <a:pt x="103" y="123"/>
                    <a:pt x="104" y="120"/>
                    <a:pt x="106" y="119"/>
                  </a:cubicBezTo>
                  <a:cubicBezTo>
                    <a:pt x="114" y="112"/>
                    <a:pt x="114" y="112"/>
                    <a:pt x="114" y="112"/>
                  </a:cubicBezTo>
                  <a:cubicBezTo>
                    <a:pt x="115" y="111"/>
                    <a:pt x="118" y="111"/>
                    <a:pt x="119" y="111"/>
                  </a:cubicBezTo>
                  <a:cubicBezTo>
                    <a:pt x="129" y="116"/>
                    <a:pt x="129" y="116"/>
                    <a:pt x="129" y="116"/>
                  </a:cubicBezTo>
                  <a:cubicBezTo>
                    <a:pt x="130" y="117"/>
                    <a:pt x="132" y="116"/>
                    <a:pt x="133" y="115"/>
                  </a:cubicBezTo>
                  <a:cubicBezTo>
                    <a:pt x="140" y="103"/>
                    <a:pt x="140" y="103"/>
                    <a:pt x="140" y="103"/>
                  </a:cubicBezTo>
                  <a:cubicBezTo>
                    <a:pt x="141" y="102"/>
                    <a:pt x="140" y="100"/>
                    <a:pt x="139" y="99"/>
                  </a:cubicBezTo>
                  <a:cubicBezTo>
                    <a:pt x="130" y="93"/>
                    <a:pt x="130" y="93"/>
                    <a:pt x="130" y="93"/>
                  </a:cubicBezTo>
                  <a:cubicBezTo>
                    <a:pt x="129" y="92"/>
                    <a:pt x="128" y="90"/>
                    <a:pt x="128" y="88"/>
                  </a:cubicBezTo>
                  <a:lnTo>
                    <a:pt x="130" y="77"/>
                  </a:lnTo>
                  <a:close/>
                  <a:moveTo>
                    <a:pt x="73" y="106"/>
                  </a:moveTo>
                  <a:cubicBezTo>
                    <a:pt x="55" y="106"/>
                    <a:pt x="40" y="91"/>
                    <a:pt x="40" y="72"/>
                  </a:cubicBezTo>
                  <a:cubicBezTo>
                    <a:pt x="40" y="54"/>
                    <a:pt x="55" y="39"/>
                    <a:pt x="74" y="39"/>
                  </a:cubicBezTo>
                  <a:cubicBezTo>
                    <a:pt x="92" y="39"/>
                    <a:pt x="107" y="54"/>
                    <a:pt x="107" y="73"/>
                  </a:cubicBezTo>
                  <a:cubicBezTo>
                    <a:pt x="107" y="91"/>
                    <a:pt x="92" y="106"/>
                    <a:pt x="73" y="106"/>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1" name="党"/>
            <p:cNvSpPr txBox="1"/>
            <p:nvPr/>
          </p:nvSpPr>
          <p:spPr>
            <a:xfrm>
              <a:off x="6969440" y="2132745"/>
              <a:ext cx="2094585" cy="579120"/>
            </a:xfrm>
            <a:prstGeom prst="rect">
              <a:avLst/>
            </a:prstGeom>
            <a:noFill/>
            <a:ln>
              <a:noFill/>
            </a:ln>
            <a:effectLst>
              <a:innerShdw blurRad="63500" dir="16200000" dist="50800">
                <a:prstClr val="black">
                  <a:alpha val="50000"/>
                </a:prstClr>
              </a:innerShdw>
            </a:effectLst>
          </p:spPr>
          <p:txBody>
            <a:bodyPr rtlCol="0" wrap="square">
              <a:spAutoFit/>
            </a:bodyPr>
            <a:lstStyle/>
            <a:p>
              <a:r>
                <a:rPr altLang="en-US" b="1" lang="zh-CN" smtClean="0" sz="3200">
                  <a:solidFill>
                    <a:srgbClr val="FFFFFF"/>
                  </a:solidFill>
                  <a:latin charset="-122" panose="02010509060101010101" pitchFamily="49" typeface="幼圆"/>
                  <a:ea charset="-122" panose="02010509060101010101" pitchFamily="49" typeface="幼圆"/>
                </a:rPr>
                <a:t>行政管理</a:t>
              </a:r>
            </a:p>
          </p:txBody>
        </p:sp>
      </p:grpSp>
      <p:grpSp>
        <p:nvGrpSpPr>
          <p:cNvPr id="22" name="组合 21"/>
          <p:cNvGrpSpPr/>
          <p:nvPr/>
        </p:nvGrpSpPr>
        <p:grpSpPr>
          <a:xfrm>
            <a:off x="2174724" y="4392842"/>
            <a:ext cx="3009377" cy="1037589"/>
            <a:chOff x="2174724" y="4392842"/>
            <a:chExt cx="3009377" cy="1037589"/>
          </a:xfrm>
        </p:grpSpPr>
        <p:sp>
          <p:nvSpPr>
            <p:cNvPr id="23" name="矩形 22"/>
            <p:cNvSpPr/>
            <p:nvPr/>
          </p:nvSpPr>
          <p:spPr>
            <a:xfrm>
              <a:off x="4266186" y="4392842"/>
              <a:ext cx="917915" cy="784427"/>
            </a:xfrm>
            <a:prstGeom prst="rect">
              <a:avLst/>
            </a:prstGeom>
            <a:solidFill>
              <a:srgbClr val="F69F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Freeform 7"/>
            <p:cNvSpPr/>
            <p:nvPr/>
          </p:nvSpPr>
          <p:spPr bwMode="auto">
            <a:xfrm>
              <a:off x="2174724" y="4392842"/>
              <a:ext cx="2161884" cy="1037589"/>
            </a:xfrm>
            <a:custGeom>
              <a:gdLst>
                <a:gd fmla="*/ 486 w 486" name="T0"/>
                <a:gd fmla="*/ 0 h 349" name="T1"/>
                <a:gd fmla="*/ 30 w 486" name="T2"/>
                <a:gd fmla="*/ 0 h 349" name="T3"/>
                <a:gd fmla="*/ 0 w 486" name="T4"/>
                <a:gd fmla="*/ 30 h 349" name="T5"/>
                <a:gd fmla="*/ 0 w 486" name="T6"/>
                <a:gd fmla="*/ 197 h 349" name="T7"/>
                <a:gd fmla="*/ 21 w 486" name="T8"/>
                <a:gd fmla="*/ 247 h 349" name="T9"/>
                <a:gd fmla="*/ 123 w 486" name="T10"/>
                <a:gd fmla="*/ 349 h 349" name="T11"/>
                <a:gd fmla="*/ 116 w 486" name="T12"/>
                <a:gd fmla="*/ 281 h 349" name="T13"/>
                <a:gd fmla="*/ 116 w 486" name="T14"/>
                <a:gd fmla="*/ 279 h 349" name="T15"/>
                <a:gd fmla="*/ 132 w 486" name="T16"/>
                <a:gd fmla="*/ 263 h 349" name="T17"/>
                <a:gd fmla="*/ 486 w 486" name="T18"/>
                <a:gd fmla="*/ 263 h 349" name="T19"/>
                <a:gd fmla="*/ 486 w 486" name="T20"/>
                <a:gd fmla="*/ 0 h 349"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49" w="486">
                  <a:moveTo>
                    <a:pt x="486" y="0"/>
                  </a:moveTo>
                  <a:cubicBezTo>
                    <a:pt x="30" y="0"/>
                    <a:pt x="30" y="0"/>
                    <a:pt x="30" y="0"/>
                  </a:cubicBezTo>
                  <a:cubicBezTo>
                    <a:pt x="14" y="0"/>
                    <a:pt x="0" y="14"/>
                    <a:pt x="0" y="30"/>
                  </a:cubicBezTo>
                  <a:cubicBezTo>
                    <a:pt x="0" y="197"/>
                    <a:pt x="0" y="197"/>
                    <a:pt x="0" y="197"/>
                  </a:cubicBezTo>
                  <a:cubicBezTo>
                    <a:pt x="0" y="213"/>
                    <a:pt x="10" y="236"/>
                    <a:pt x="21" y="247"/>
                  </a:cubicBezTo>
                  <a:cubicBezTo>
                    <a:pt x="123" y="349"/>
                    <a:pt x="123" y="349"/>
                    <a:pt x="123" y="349"/>
                  </a:cubicBezTo>
                  <a:cubicBezTo>
                    <a:pt x="116" y="281"/>
                    <a:pt x="116" y="281"/>
                    <a:pt x="116" y="281"/>
                  </a:cubicBezTo>
                  <a:cubicBezTo>
                    <a:pt x="116" y="280"/>
                    <a:pt x="116" y="280"/>
                    <a:pt x="116" y="279"/>
                  </a:cubicBezTo>
                  <a:cubicBezTo>
                    <a:pt x="116" y="270"/>
                    <a:pt x="123" y="263"/>
                    <a:pt x="132" y="263"/>
                  </a:cubicBezTo>
                  <a:cubicBezTo>
                    <a:pt x="486" y="263"/>
                    <a:pt x="486" y="263"/>
                    <a:pt x="486" y="263"/>
                  </a:cubicBezTo>
                  <a:cubicBezTo>
                    <a:pt x="486" y="0"/>
                    <a:pt x="486" y="0"/>
                    <a:pt x="486" y="0"/>
                  </a:cubicBezTo>
                </a:path>
              </a:pathLst>
            </a:custGeom>
            <a:solidFill>
              <a:srgbClr val="8CBF4A"/>
            </a:solidFill>
            <a:ln>
              <a:noFill/>
            </a:ln>
          </p:spPr>
          <p:txBody>
            <a:bodyPr anchor="t" anchorCtr="0" bIns="45720" compatLnSpc="1" lIns="91440" numCol="1" rIns="91440" tIns="45720" vert="horz" wrap="square"/>
            <a:lstStyle/>
            <a:p>
              <a:endParaRPr altLang="en-US" lang="zh-CN"/>
            </a:p>
          </p:txBody>
        </p:sp>
        <p:sp>
          <p:nvSpPr>
            <p:cNvPr id="25" name="Freeform 8"/>
            <p:cNvSpPr>
              <a:spLocks noEditPoints="1"/>
            </p:cNvSpPr>
            <p:nvPr/>
          </p:nvSpPr>
          <p:spPr bwMode="auto">
            <a:xfrm>
              <a:off x="4522918" y="4586034"/>
              <a:ext cx="474872" cy="418855"/>
            </a:xfrm>
            <a:custGeom>
              <a:gdLst>
                <a:gd fmla="*/ 83 w 160" name="T0"/>
                <a:gd fmla="*/ 40 h 141" name="T1"/>
                <a:gd fmla="*/ 78 w 160" name="T2"/>
                <a:gd fmla="*/ 40 h 141" name="T3"/>
                <a:gd fmla="*/ 34 w 160" name="T4"/>
                <a:gd fmla="*/ 84 h 141" name="T5"/>
                <a:gd fmla="*/ 31 w 160" name="T6"/>
                <a:gd fmla="*/ 90 h 141" name="T7"/>
                <a:gd fmla="*/ 31 w 160" name="T8"/>
                <a:gd fmla="*/ 138 h 141" name="T9"/>
                <a:gd fmla="*/ 35 w 160" name="T10"/>
                <a:gd fmla="*/ 141 h 141" name="T11"/>
                <a:gd fmla="*/ 60 w 160" name="T12"/>
                <a:gd fmla="*/ 141 h 141" name="T13"/>
                <a:gd fmla="*/ 64 w 160" name="T14"/>
                <a:gd fmla="*/ 138 h 141" name="T15"/>
                <a:gd fmla="*/ 64 w 160" name="T16"/>
                <a:gd fmla="*/ 104 h 141" name="T17"/>
                <a:gd fmla="*/ 68 w 160" name="T18"/>
                <a:gd fmla="*/ 100 h 141" name="T19"/>
                <a:gd fmla="*/ 93 w 160" name="T20"/>
                <a:gd fmla="*/ 100 h 141" name="T21"/>
                <a:gd fmla="*/ 97 w 160" name="T22"/>
                <a:gd fmla="*/ 104 h 141" name="T23"/>
                <a:gd fmla="*/ 97 w 160" name="T24"/>
                <a:gd fmla="*/ 138 h 141" name="T25"/>
                <a:gd fmla="*/ 101 w 160" name="T26"/>
                <a:gd fmla="*/ 141 h 141" name="T27"/>
                <a:gd fmla="*/ 124 w 160" name="T28"/>
                <a:gd fmla="*/ 141 h 141" name="T29"/>
                <a:gd fmla="*/ 128 w 160" name="T30"/>
                <a:gd fmla="*/ 138 h 141" name="T31"/>
                <a:gd fmla="*/ 128 w 160" name="T32"/>
                <a:gd fmla="*/ 88 h 141" name="T33"/>
                <a:gd fmla="*/ 125 w 160" name="T34"/>
                <a:gd fmla="*/ 82 h 141" name="T35"/>
                <a:gd fmla="*/ 83 w 160" name="T36"/>
                <a:gd fmla="*/ 40 h 141" name="T37"/>
                <a:gd fmla="*/ 159 w 160" name="T38"/>
                <a:gd fmla="*/ 77 h 141" name="T39"/>
                <a:gd fmla="*/ 128 w 160" name="T40"/>
                <a:gd fmla="*/ 46 h 141" name="T41"/>
                <a:gd fmla="*/ 128 w 160" name="T42"/>
                <a:gd fmla="*/ 12 h 141" name="T43"/>
                <a:gd fmla="*/ 124 w 160" name="T44"/>
                <a:gd fmla="*/ 8 h 141" name="T45"/>
                <a:gd fmla="*/ 110 w 160" name="T46"/>
                <a:gd fmla="*/ 8 h 141" name="T47"/>
                <a:gd fmla="*/ 107 w 160" name="T48"/>
                <a:gd fmla="*/ 12 h 141" name="T49"/>
                <a:gd fmla="*/ 107 w 160" name="T50"/>
                <a:gd fmla="*/ 25 h 141" name="T51"/>
                <a:gd fmla="*/ 96 w 160" name="T52"/>
                <a:gd fmla="*/ 15 h 141" name="T53"/>
                <a:gd fmla="*/ 91 w 160" name="T54"/>
                <a:gd fmla="*/ 10 h 141" name="T55"/>
                <a:gd fmla="*/ 83 w 160" name="T56"/>
                <a:gd fmla="*/ 1 h 141" name="T57"/>
                <a:gd fmla="*/ 78 w 160" name="T58"/>
                <a:gd fmla="*/ 1 h 141" name="T59"/>
                <a:gd fmla="*/ 69 w 160" name="T60"/>
                <a:gd fmla="*/ 10 h 141" name="T61"/>
                <a:gd fmla="*/ 64 w 160" name="T62"/>
                <a:gd fmla="*/ 15 h 141" name="T63"/>
                <a:gd fmla="*/ 2 w 160" name="T64"/>
                <a:gd fmla="*/ 77 h 141" name="T65"/>
                <a:gd fmla="*/ 2 w 160" name="T66"/>
                <a:gd fmla="*/ 83 h 141" name="T67"/>
                <a:gd fmla="*/ 10 w 160" name="T68"/>
                <a:gd fmla="*/ 91 h 141" name="T69"/>
                <a:gd fmla="*/ 15 w 160" name="T70"/>
                <a:gd fmla="*/ 91 h 141" name="T71"/>
                <a:gd fmla="*/ 78 w 160" name="T72"/>
                <a:gd fmla="*/ 29 h 141" name="T73"/>
                <a:gd fmla="*/ 83 w 160" name="T74"/>
                <a:gd fmla="*/ 29 h 141" name="T75"/>
                <a:gd fmla="*/ 145 w 160" name="T76"/>
                <a:gd fmla="*/ 91 h 141" name="T77"/>
                <a:gd fmla="*/ 151 w 160" name="T78"/>
                <a:gd fmla="*/ 91 h 141" name="T79"/>
                <a:gd fmla="*/ 159 w 160" name="T80"/>
                <a:gd fmla="*/ 83 h 141" name="T81"/>
                <a:gd fmla="*/ 159 w 160" name="T82"/>
                <a:gd fmla="*/ 77 h 141"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141" w="160">
                  <a:moveTo>
                    <a:pt x="83" y="40"/>
                  </a:moveTo>
                  <a:cubicBezTo>
                    <a:pt x="82" y="38"/>
                    <a:pt x="79" y="38"/>
                    <a:pt x="78" y="40"/>
                  </a:cubicBezTo>
                  <a:cubicBezTo>
                    <a:pt x="34" y="84"/>
                    <a:pt x="34" y="84"/>
                    <a:pt x="34" y="84"/>
                  </a:cubicBezTo>
                  <a:cubicBezTo>
                    <a:pt x="33" y="85"/>
                    <a:pt x="31" y="88"/>
                    <a:pt x="31" y="90"/>
                  </a:cubicBezTo>
                  <a:cubicBezTo>
                    <a:pt x="31" y="138"/>
                    <a:pt x="31" y="138"/>
                    <a:pt x="31" y="138"/>
                  </a:cubicBezTo>
                  <a:cubicBezTo>
                    <a:pt x="31" y="140"/>
                    <a:pt x="33" y="141"/>
                    <a:pt x="35" y="141"/>
                  </a:cubicBezTo>
                  <a:cubicBezTo>
                    <a:pt x="60" y="141"/>
                    <a:pt x="60" y="141"/>
                    <a:pt x="60" y="141"/>
                  </a:cubicBezTo>
                  <a:cubicBezTo>
                    <a:pt x="62" y="141"/>
                    <a:pt x="64" y="140"/>
                    <a:pt x="64" y="138"/>
                  </a:cubicBezTo>
                  <a:cubicBezTo>
                    <a:pt x="64" y="104"/>
                    <a:pt x="64" y="104"/>
                    <a:pt x="64" y="104"/>
                  </a:cubicBezTo>
                  <a:cubicBezTo>
                    <a:pt x="64" y="102"/>
                    <a:pt x="66" y="100"/>
                    <a:pt x="68" y="100"/>
                  </a:cubicBezTo>
                  <a:cubicBezTo>
                    <a:pt x="93" y="100"/>
                    <a:pt x="93" y="100"/>
                    <a:pt x="93" y="100"/>
                  </a:cubicBezTo>
                  <a:cubicBezTo>
                    <a:pt x="95" y="100"/>
                    <a:pt x="97" y="102"/>
                    <a:pt x="97" y="104"/>
                  </a:cubicBezTo>
                  <a:cubicBezTo>
                    <a:pt x="97" y="138"/>
                    <a:pt x="97" y="138"/>
                    <a:pt x="97" y="138"/>
                  </a:cubicBezTo>
                  <a:cubicBezTo>
                    <a:pt x="97" y="140"/>
                    <a:pt x="99" y="141"/>
                    <a:pt x="101" y="141"/>
                  </a:cubicBezTo>
                  <a:cubicBezTo>
                    <a:pt x="124" y="141"/>
                    <a:pt x="124" y="141"/>
                    <a:pt x="124" y="141"/>
                  </a:cubicBezTo>
                  <a:cubicBezTo>
                    <a:pt x="126" y="141"/>
                    <a:pt x="128" y="140"/>
                    <a:pt x="128" y="138"/>
                  </a:cubicBezTo>
                  <a:cubicBezTo>
                    <a:pt x="128" y="88"/>
                    <a:pt x="128" y="88"/>
                    <a:pt x="128" y="88"/>
                  </a:cubicBezTo>
                  <a:cubicBezTo>
                    <a:pt x="128" y="86"/>
                    <a:pt x="127" y="83"/>
                    <a:pt x="125" y="82"/>
                  </a:cubicBezTo>
                  <a:lnTo>
                    <a:pt x="83" y="40"/>
                  </a:lnTo>
                  <a:close/>
                  <a:moveTo>
                    <a:pt x="159" y="77"/>
                  </a:moveTo>
                  <a:cubicBezTo>
                    <a:pt x="128" y="46"/>
                    <a:pt x="128" y="46"/>
                    <a:pt x="128" y="46"/>
                  </a:cubicBezTo>
                  <a:cubicBezTo>
                    <a:pt x="128" y="12"/>
                    <a:pt x="128" y="12"/>
                    <a:pt x="128" y="12"/>
                  </a:cubicBezTo>
                  <a:cubicBezTo>
                    <a:pt x="128" y="9"/>
                    <a:pt x="126" y="8"/>
                    <a:pt x="124" y="8"/>
                  </a:cubicBezTo>
                  <a:cubicBezTo>
                    <a:pt x="110" y="8"/>
                    <a:pt x="110" y="8"/>
                    <a:pt x="110" y="8"/>
                  </a:cubicBezTo>
                  <a:cubicBezTo>
                    <a:pt x="108" y="8"/>
                    <a:pt x="107" y="9"/>
                    <a:pt x="107" y="12"/>
                  </a:cubicBezTo>
                  <a:cubicBezTo>
                    <a:pt x="107" y="25"/>
                    <a:pt x="107" y="25"/>
                    <a:pt x="107" y="25"/>
                  </a:cubicBezTo>
                  <a:cubicBezTo>
                    <a:pt x="96" y="15"/>
                    <a:pt x="96" y="15"/>
                    <a:pt x="96" y="15"/>
                  </a:cubicBezTo>
                  <a:cubicBezTo>
                    <a:pt x="95" y="14"/>
                    <a:pt x="93" y="11"/>
                    <a:pt x="91" y="10"/>
                  </a:cubicBezTo>
                  <a:cubicBezTo>
                    <a:pt x="83" y="1"/>
                    <a:pt x="83" y="1"/>
                    <a:pt x="83" y="1"/>
                  </a:cubicBezTo>
                  <a:cubicBezTo>
                    <a:pt x="81" y="0"/>
                    <a:pt x="79" y="0"/>
                    <a:pt x="78" y="1"/>
                  </a:cubicBezTo>
                  <a:cubicBezTo>
                    <a:pt x="69" y="10"/>
                    <a:pt x="69" y="10"/>
                    <a:pt x="69" y="10"/>
                  </a:cubicBezTo>
                  <a:cubicBezTo>
                    <a:pt x="68" y="11"/>
                    <a:pt x="66" y="14"/>
                    <a:pt x="64" y="15"/>
                  </a:cubicBezTo>
                  <a:cubicBezTo>
                    <a:pt x="2" y="77"/>
                    <a:pt x="2" y="77"/>
                    <a:pt x="2" y="77"/>
                  </a:cubicBezTo>
                  <a:cubicBezTo>
                    <a:pt x="0" y="79"/>
                    <a:pt x="0" y="81"/>
                    <a:pt x="2" y="83"/>
                  </a:cubicBezTo>
                  <a:cubicBezTo>
                    <a:pt x="10" y="91"/>
                    <a:pt x="10" y="91"/>
                    <a:pt x="10" y="91"/>
                  </a:cubicBezTo>
                  <a:cubicBezTo>
                    <a:pt x="11" y="92"/>
                    <a:pt x="14" y="92"/>
                    <a:pt x="15" y="91"/>
                  </a:cubicBezTo>
                  <a:cubicBezTo>
                    <a:pt x="78" y="29"/>
                    <a:pt x="78" y="29"/>
                    <a:pt x="78" y="29"/>
                  </a:cubicBezTo>
                  <a:cubicBezTo>
                    <a:pt x="79" y="27"/>
                    <a:pt x="81" y="27"/>
                    <a:pt x="83" y="29"/>
                  </a:cubicBezTo>
                  <a:cubicBezTo>
                    <a:pt x="145" y="91"/>
                    <a:pt x="145" y="91"/>
                    <a:pt x="145" y="91"/>
                  </a:cubicBezTo>
                  <a:cubicBezTo>
                    <a:pt x="147" y="92"/>
                    <a:pt x="149" y="92"/>
                    <a:pt x="151" y="91"/>
                  </a:cubicBezTo>
                  <a:cubicBezTo>
                    <a:pt x="159" y="83"/>
                    <a:pt x="159" y="83"/>
                    <a:pt x="159" y="83"/>
                  </a:cubicBezTo>
                  <a:cubicBezTo>
                    <a:pt x="160" y="81"/>
                    <a:pt x="160" y="79"/>
                    <a:pt x="159" y="77"/>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6" name="党"/>
            <p:cNvSpPr txBox="1"/>
            <p:nvPr/>
          </p:nvSpPr>
          <p:spPr>
            <a:xfrm>
              <a:off x="2212741" y="4539361"/>
              <a:ext cx="2094585" cy="457200"/>
            </a:xfrm>
            <a:prstGeom prst="rect">
              <a:avLst/>
            </a:prstGeom>
            <a:noFill/>
            <a:ln>
              <a:noFill/>
            </a:ln>
            <a:effectLst>
              <a:innerShdw blurRad="63500" dir="16200000" dist="50800">
                <a:prstClr val="black">
                  <a:alpha val="50000"/>
                </a:prstClr>
              </a:innerShdw>
            </a:effectLst>
          </p:spPr>
          <p:txBody>
            <a:bodyPr rtlCol="0" wrap="square">
              <a:spAutoFit/>
            </a:bodyPr>
            <a:lstStyle/>
            <a:p>
              <a:r>
                <a:rPr altLang="en-US" b="1" lang="zh-CN" smtClean="0" sz="2400">
                  <a:solidFill>
                    <a:srgbClr val="FFFFFF"/>
                  </a:solidFill>
                  <a:latin charset="-122" panose="02010509060101010101" pitchFamily="49" typeface="幼圆"/>
                  <a:ea charset="-122" panose="02010509060101010101" pitchFamily="49" typeface="幼圆"/>
                </a:rPr>
                <a:t>人力资源管理</a:t>
              </a:r>
            </a:p>
          </p:txBody>
        </p:sp>
      </p:grpSp>
      <p:grpSp>
        <p:nvGrpSpPr>
          <p:cNvPr id="27" name="组合 26"/>
          <p:cNvGrpSpPr/>
          <p:nvPr/>
        </p:nvGrpSpPr>
        <p:grpSpPr>
          <a:xfrm>
            <a:off x="6801999" y="4392842"/>
            <a:ext cx="3009377" cy="1037589"/>
            <a:chOff x="6801999" y="4392842"/>
            <a:chExt cx="3009377" cy="1037589"/>
          </a:xfrm>
        </p:grpSpPr>
        <p:sp>
          <p:nvSpPr>
            <p:cNvPr id="28" name="矩形 27"/>
            <p:cNvSpPr/>
            <p:nvPr/>
          </p:nvSpPr>
          <p:spPr>
            <a:xfrm>
              <a:off x="8893461" y="4392842"/>
              <a:ext cx="917915" cy="784427"/>
            </a:xfrm>
            <a:prstGeom prst="rect">
              <a:avLst/>
            </a:prstGeom>
            <a:solidFill>
              <a:srgbClr val="F69F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Freeform 7"/>
            <p:cNvSpPr/>
            <p:nvPr/>
          </p:nvSpPr>
          <p:spPr bwMode="auto">
            <a:xfrm>
              <a:off x="6801999" y="4392842"/>
              <a:ext cx="2161884" cy="1037589"/>
            </a:xfrm>
            <a:custGeom>
              <a:gdLst>
                <a:gd fmla="*/ 486 w 486" name="T0"/>
                <a:gd fmla="*/ 0 h 349" name="T1"/>
                <a:gd fmla="*/ 30 w 486" name="T2"/>
                <a:gd fmla="*/ 0 h 349" name="T3"/>
                <a:gd fmla="*/ 0 w 486" name="T4"/>
                <a:gd fmla="*/ 30 h 349" name="T5"/>
                <a:gd fmla="*/ 0 w 486" name="T6"/>
                <a:gd fmla="*/ 197 h 349" name="T7"/>
                <a:gd fmla="*/ 21 w 486" name="T8"/>
                <a:gd fmla="*/ 247 h 349" name="T9"/>
                <a:gd fmla="*/ 123 w 486" name="T10"/>
                <a:gd fmla="*/ 349 h 349" name="T11"/>
                <a:gd fmla="*/ 116 w 486" name="T12"/>
                <a:gd fmla="*/ 281 h 349" name="T13"/>
                <a:gd fmla="*/ 116 w 486" name="T14"/>
                <a:gd fmla="*/ 279 h 349" name="T15"/>
                <a:gd fmla="*/ 132 w 486" name="T16"/>
                <a:gd fmla="*/ 263 h 349" name="T17"/>
                <a:gd fmla="*/ 486 w 486" name="T18"/>
                <a:gd fmla="*/ 263 h 349" name="T19"/>
                <a:gd fmla="*/ 486 w 486" name="T20"/>
                <a:gd fmla="*/ 0 h 349"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49" w="486">
                  <a:moveTo>
                    <a:pt x="486" y="0"/>
                  </a:moveTo>
                  <a:cubicBezTo>
                    <a:pt x="30" y="0"/>
                    <a:pt x="30" y="0"/>
                    <a:pt x="30" y="0"/>
                  </a:cubicBezTo>
                  <a:cubicBezTo>
                    <a:pt x="14" y="0"/>
                    <a:pt x="0" y="14"/>
                    <a:pt x="0" y="30"/>
                  </a:cubicBezTo>
                  <a:cubicBezTo>
                    <a:pt x="0" y="197"/>
                    <a:pt x="0" y="197"/>
                    <a:pt x="0" y="197"/>
                  </a:cubicBezTo>
                  <a:cubicBezTo>
                    <a:pt x="0" y="213"/>
                    <a:pt x="10" y="236"/>
                    <a:pt x="21" y="247"/>
                  </a:cubicBezTo>
                  <a:cubicBezTo>
                    <a:pt x="123" y="349"/>
                    <a:pt x="123" y="349"/>
                    <a:pt x="123" y="349"/>
                  </a:cubicBezTo>
                  <a:cubicBezTo>
                    <a:pt x="116" y="281"/>
                    <a:pt x="116" y="281"/>
                    <a:pt x="116" y="281"/>
                  </a:cubicBezTo>
                  <a:cubicBezTo>
                    <a:pt x="116" y="280"/>
                    <a:pt x="116" y="280"/>
                    <a:pt x="116" y="279"/>
                  </a:cubicBezTo>
                  <a:cubicBezTo>
                    <a:pt x="116" y="270"/>
                    <a:pt x="123" y="263"/>
                    <a:pt x="132" y="263"/>
                  </a:cubicBezTo>
                  <a:cubicBezTo>
                    <a:pt x="486" y="263"/>
                    <a:pt x="486" y="263"/>
                    <a:pt x="486" y="263"/>
                  </a:cubicBezTo>
                  <a:cubicBezTo>
                    <a:pt x="486" y="0"/>
                    <a:pt x="486" y="0"/>
                    <a:pt x="486" y="0"/>
                  </a:cubicBezTo>
                </a:path>
              </a:pathLst>
            </a:custGeom>
            <a:solidFill>
              <a:srgbClr val="8CBF4A"/>
            </a:solidFill>
            <a:ln>
              <a:noFill/>
            </a:ln>
          </p:spPr>
          <p:txBody>
            <a:bodyPr anchor="t" anchorCtr="0" bIns="45720" compatLnSpc="1" lIns="91440" numCol="1" rIns="91440" tIns="45720" vert="horz" wrap="square"/>
            <a:lstStyle/>
            <a:p>
              <a:endParaRPr altLang="en-US" lang="zh-CN"/>
            </a:p>
          </p:txBody>
        </p:sp>
        <p:sp>
          <p:nvSpPr>
            <p:cNvPr id="30" name="Freeform 5"/>
            <p:cNvSpPr>
              <a:spLocks noEditPoints="1"/>
            </p:cNvSpPr>
            <p:nvPr/>
          </p:nvSpPr>
          <p:spPr bwMode="auto">
            <a:xfrm>
              <a:off x="9255795" y="4564960"/>
              <a:ext cx="299182" cy="448137"/>
            </a:xfrm>
            <a:custGeom>
              <a:gdLst>
                <a:gd fmla="*/ 0 w 101" name="T0"/>
                <a:gd fmla="*/ 51 h 151" name="T1"/>
                <a:gd fmla="*/ 51 w 101" name="T2"/>
                <a:gd fmla="*/ 0 h 151" name="T3"/>
                <a:gd fmla="*/ 101 w 101" name="T4"/>
                <a:gd fmla="*/ 51 h 151" name="T5"/>
                <a:gd fmla="*/ 51 w 101" name="T6"/>
                <a:gd fmla="*/ 151 h 151" name="T7"/>
                <a:gd fmla="*/ 0 w 101" name="T8"/>
                <a:gd fmla="*/ 51 h 151" name="T9"/>
                <a:gd fmla="*/ 12 w 101" name="T10"/>
                <a:gd fmla="*/ 50 h 151" name="T11"/>
                <a:gd fmla="*/ 51 w 101" name="T12"/>
                <a:gd fmla="*/ 90 h 151" name="T13"/>
                <a:gd fmla="*/ 91 w 101" name="T14"/>
                <a:gd fmla="*/ 50 h 151" name="T15"/>
                <a:gd fmla="*/ 51 w 101" name="T16"/>
                <a:gd fmla="*/ 10 h 151" name="T17"/>
                <a:gd fmla="*/ 12 w 101" name="T18"/>
                <a:gd fmla="*/ 50 h 151" name="T19"/>
                <a:gd fmla="*/ 16 w 101" name="T20"/>
                <a:gd fmla="*/ 50 h 151" name="T21"/>
                <a:gd fmla="*/ 51 w 101" name="T22"/>
                <a:gd fmla="*/ 85 h 151" name="T23"/>
                <a:gd fmla="*/ 86 w 101" name="T24"/>
                <a:gd fmla="*/ 50 h 151" name="T25"/>
                <a:gd fmla="*/ 51 w 101" name="T26"/>
                <a:gd fmla="*/ 15 h 151" name="T27"/>
                <a:gd fmla="*/ 16 w 101" name="T28"/>
                <a:gd fmla="*/ 50 h 151" name="T29"/>
                <a:gd fmla="*/ 18 w 101" name="T30"/>
                <a:gd fmla="*/ 50 h 151" name="T31"/>
                <a:gd fmla="*/ 51 w 101" name="T32"/>
                <a:gd fmla="*/ 17 h 151" name="T33"/>
                <a:gd fmla="*/ 85 w 101" name="T34"/>
                <a:gd fmla="*/ 50 h 151" name="T35"/>
                <a:gd fmla="*/ 51 w 101" name="T36"/>
                <a:gd fmla="*/ 83 h 151" name="T37"/>
                <a:gd fmla="*/ 18 w 101" name="T38"/>
                <a:gd fmla="*/ 50 h 151"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51" w="100">
                  <a:moveTo>
                    <a:pt x="0" y="51"/>
                  </a:moveTo>
                  <a:cubicBezTo>
                    <a:pt x="0" y="24"/>
                    <a:pt x="19" y="0"/>
                    <a:pt x="51" y="0"/>
                  </a:cubicBezTo>
                  <a:cubicBezTo>
                    <a:pt x="82" y="0"/>
                    <a:pt x="101" y="24"/>
                    <a:pt x="101" y="51"/>
                  </a:cubicBezTo>
                  <a:cubicBezTo>
                    <a:pt x="101" y="95"/>
                    <a:pt x="54" y="151"/>
                    <a:pt x="51" y="151"/>
                  </a:cubicBezTo>
                  <a:cubicBezTo>
                    <a:pt x="48" y="151"/>
                    <a:pt x="0" y="95"/>
                    <a:pt x="0" y="51"/>
                  </a:cubicBezTo>
                  <a:close/>
                  <a:moveTo>
                    <a:pt x="12" y="50"/>
                  </a:moveTo>
                  <a:cubicBezTo>
                    <a:pt x="12" y="72"/>
                    <a:pt x="29" y="90"/>
                    <a:pt x="51" y="90"/>
                  </a:cubicBezTo>
                  <a:cubicBezTo>
                    <a:pt x="73" y="90"/>
                    <a:pt x="91" y="72"/>
                    <a:pt x="91" y="50"/>
                  </a:cubicBezTo>
                  <a:cubicBezTo>
                    <a:pt x="91" y="28"/>
                    <a:pt x="73" y="10"/>
                    <a:pt x="51" y="10"/>
                  </a:cubicBezTo>
                  <a:cubicBezTo>
                    <a:pt x="29" y="10"/>
                    <a:pt x="12" y="28"/>
                    <a:pt x="12" y="50"/>
                  </a:cubicBezTo>
                  <a:close/>
                  <a:moveTo>
                    <a:pt x="16" y="50"/>
                  </a:moveTo>
                  <a:cubicBezTo>
                    <a:pt x="16" y="69"/>
                    <a:pt x="32" y="85"/>
                    <a:pt x="51" y="85"/>
                  </a:cubicBezTo>
                  <a:cubicBezTo>
                    <a:pt x="71" y="85"/>
                    <a:pt x="86" y="69"/>
                    <a:pt x="86" y="50"/>
                  </a:cubicBezTo>
                  <a:cubicBezTo>
                    <a:pt x="86" y="30"/>
                    <a:pt x="71" y="15"/>
                    <a:pt x="51" y="15"/>
                  </a:cubicBezTo>
                  <a:cubicBezTo>
                    <a:pt x="32" y="15"/>
                    <a:pt x="16" y="30"/>
                    <a:pt x="16" y="50"/>
                  </a:cubicBezTo>
                  <a:close/>
                  <a:moveTo>
                    <a:pt x="18" y="50"/>
                  </a:moveTo>
                  <a:cubicBezTo>
                    <a:pt x="18" y="31"/>
                    <a:pt x="33" y="17"/>
                    <a:pt x="51" y="17"/>
                  </a:cubicBezTo>
                  <a:cubicBezTo>
                    <a:pt x="70" y="17"/>
                    <a:pt x="85" y="31"/>
                    <a:pt x="85" y="50"/>
                  </a:cubicBezTo>
                  <a:cubicBezTo>
                    <a:pt x="85" y="68"/>
                    <a:pt x="70" y="83"/>
                    <a:pt x="51" y="83"/>
                  </a:cubicBezTo>
                  <a:cubicBezTo>
                    <a:pt x="33" y="83"/>
                    <a:pt x="18" y="68"/>
                    <a:pt x="18" y="5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1" name="党"/>
            <p:cNvSpPr txBox="1"/>
            <p:nvPr/>
          </p:nvSpPr>
          <p:spPr>
            <a:xfrm>
              <a:off x="7015253" y="4455331"/>
              <a:ext cx="2094585" cy="579120"/>
            </a:xfrm>
            <a:prstGeom prst="rect">
              <a:avLst/>
            </a:prstGeom>
            <a:noFill/>
            <a:ln>
              <a:noFill/>
            </a:ln>
            <a:effectLst>
              <a:innerShdw blurRad="63500" dir="16200000" dist="50800">
                <a:prstClr val="black">
                  <a:alpha val="50000"/>
                </a:prstClr>
              </a:innerShdw>
            </a:effectLst>
          </p:spPr>
          <p:txBody>
            <a:bodyPr rtlCol="0" wrap="square">
              <a:spAutoFit/>
            </a:bodyPr>
            <a:lstStyle/>
            <a:p>
              <a:r>
                <a:rPr altLang="en-US" b="1" lang="zh-CN" smtClean="0" sz="3200">
                  <a:solidFill>
                    <a:srgbClr val="FFFFFF"/>
                  </a:solidFill>
                  <a:latin charset="-122" panose="02010509060101010101" pitchFamily="49" typeface="幼圆"/>
                  <a:ea charset="-122" panose="02010509060101010101" pitchFamily="49" typeface="幼圆"/>
                </a:rPr>
                <a:t>对外事务</a:t>
              </a:r>
            </a:p>
          </p:txBody>
        </p:sp>
      </p:grpSp>
      <p:sp>
        <p:nvSpPr>
          <p:cNvPr id="32" name="矩形 6"/>
          <p:cNvSpPr>
            <a:spLocks noChangeArrowheads="1"/>
          </p:cNvSpPr>
          <p:nvPr/>
        </p:nvSpPr>
        <p:spPr bwMode="auto">
          <a:xfrm>
            <a:off x="2174724" y="3133593"/>
            <a:ext cx="3571235" cy="6766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just">
              <a:lnSpc>
                <a:spcPct val="120000"/>
              </a:lnSpc>
            </a:pPr>
            <a:r>
              <a:rPr altLang="en-US" lang="zh-CN" sz="1600">
                <a:gradFill>
                  <a:gsLst>
                    <a:gs pos="100000">
                      <a:schemeClr val="tx1">
                        <a:lumMod val="85000"/>
                        <a:lumOff val="15000"/>
                      </a:schemeClr>
                    </a:gs>
                    <a:gs pos="0">
                      <a:schemeClr val="tx1">
                        <a:lumMod val="85000"/>
                        <a:lumOff val="15000"/>
                      </a:schemeClr>
                    </a:gs>
                  </a:gsLst>
                  <a:lin ang="0" scaled="0"/>
                </a:gradFill>
                <a:latin charset="-122" panose="020b0503020204020204" typeface="微软雅黑"/>
                <a:ea charset="-122" panose="020b0503020204020204" typeface="微软雅黑"/>
              </a:rPr>
              <a:t>复制粘贴您需要的文字内容，单击添加文字内容，言简意赅不罗嗦。</a:t>
            </a:r>
          </a:p>
        </p:txBody>
      </p:sp>
      <p:sp>
        <p:nvSpPr>
          <p:cNvPr id="33" name="矩形 6"/>
          <p:cNvSpPr>
            <a:spLocks noChangeArrowheads="1"/>
          </p:cNvSpPr>
          <p:nvPr/>
        </p:nvSpPr>
        <p:spPr bwMode="auto">
          <a:xfrm>
            <a:off x="2174724" y="5547685"/>
            <a:ext cx="3571235" cy="6766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just">
              <a:lnSpc>
                <a:spcPct val="120000"/>
              </a:lnSpc>
            </a:pPr>
            <a:r>
              <a:rPr altLang="en-US" lang="zh-CN" sz="1600">
                <a:gradFill>
                  <a:gsLst>
                    <a:gs pos="100000">
                      <a:schemeClr val="tx1">
                        <a:lumMod val="85000"/>
                        <a:lumOff val="15000"/>
                      </a:schemeClr>
                    </a:gs>
                    <a:gs pos="0">
                      <a:schemeClr val="tx1">
                        <a:lumMod val="85000"/>
                        <a:lumOff val="15000"/>
                      </a:schemeClr>
                    </a:gs>
                  </a:gsLst>
                  <a:lin ang="0" scaled="0"/>
                </a:gradFill>
                <a:latin charset="-122" panose="020b0503020204020204" typeface="微软雅黑"/>
                <a:ea charset="-122" panose="020b0503020204020204" typeface="微软雅黑"/>
              </a:rPr>
              <a:t>复制粘贴您需要的文字内容，单击添加文字内容，言简意赅不罗嗦。</a:t>
            </a:r>
          </a:p>
        </p:txBody>
      </p:sp>
      <p:sp>
        <p:nvSpPr>
          <p:cNvPr id="34" name="矩形 6"/>
          <p:cNvSpPr>
            <a:spLocks noChangeArrowheads="1"/>
          </p:cNvSpPr>
          <p:nvPr/>
        </p:nvSpPr>
        <p:spPr bwMode="auto">
          <a:xfrm>
            <a:off x="6674796" y="3133593"/>
            <a:ext cx="3571235" cy="6766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just">
              <a:lnSpc>
                <a:spcPct val="120000"/>
              </a:lnSpc>
            </a:pPr>
            <a:r>
              <a:rPr altLang="en-US" lang="zh-CN" sz="1600">
                <a:gradFill>
                  <a:gsLst>
                    <a:gs pos="100000">
                      <a:schemeClr val="tx1">
                        <a:lumMod val="85000"/>
                        <a:lumOff val="15000"/>
                      </a:schemeClr>
                    </a:gs>
                    <a:gs pos="0">
                      <a:schemeClr val="tx1">
                        <a:lumMod val="85000"/>
                        <a:lumOff val="15000"/>
                      </a:schemeClr>
                    </a:gs>
                  </a:gsLst>
                  <a:lin ang="0" scaled="0"/>
                </a:gradFill>
                <a:latin charset="-122" panose="020b0503020204020204" typeface="微软雅黑"/>
                <a:ea charset="-122" panose="020b0503020204020204" typeface="微软雅黑"/>
              </a:rPr>
              <a:t>复制粘贴您需要的文字内容，单击添加文字内容，言简意赅不罗嗦。</a:t>
            </a:r>
          </a:p>
        </p:txBody>
      </p:sp>
      <p:sp>
        <p:nvSpPr>
          <p:cNvPr id="35" name="矩形 6"/>
          <p:cNvSpPr>
            <a:spLocks noChangeArrowheads="1"/>
          </p:cNvSpPr>
          <p:nvPr/>
        </p:nvSpPr>
        <p:spPr bwMode="auto">
          <a:xfrm>
            <a:off x="6674796" y="5552998"/>
            <a:ext cx="3571235" cy="6766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just">
              <a:lnSpc>
                <a:spcPct val="120000"/>
              </a:lnSpc>
            </a:pPr>
            <a:r>
              <a:rPr altLang="en-US" lang="zh-CN" sz="1600">
                <a:gradFill>
                  <a:gsLst>
                    <a:gs pos="100000">
                      <a:schemeClr val="tx1">
                        <a:lumMod val="85000"/>
                        <a:lumOff val="15000"/>
                      </a:schemeClr>
                    </a:gs>
                    <a:gs pos="0">
                      <a:schemeClr val="tx1">
                        <a:lumMod val="85000"/>
                        <a:lumOff val="15000"/>
                      </a:schemeClr>
                    </a:gs>
                  </a:gsLst>
                  <a:lin ang="0" scaled="0"/>
                </a:gradFill>
                <a:latin charset="-122" panose="020b0503020204020204" typeface="微软雅黑"/>
                <a:ea charset="-122" panose="020b0503020204020204" typeface="微软雅黑"/>
              </a:rPr>
              <a:t>复制粘贴您需要的文字内容，单击添加文字内容，言简意赅不罗嗦。</a:t>
            </a:r>
          </a:p>
        </p:txBody>
      </p:sp>
    </p:spTree>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8">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additive="base">
                                        <p:cTn dur="500" fill="hold" id="7"/>
                                        <p:tgtEl>
                                          <p:spTgt spid="10"/>
                                        </p:tgtEl>
                                        <p:attrNameLst>
                                          <p:attrName>ppt_x</p:attrName>
                                        </p:attrNameLst>
                                      </p:cBhvr>
                                      <p:tavLst>
                                        <p:tav tm="0">
                                          <p:val>
                                            <p:strVal val="0-#ppt_w/2"/>
                                          </p:val>
                                        </p:tav>
                                        <p:tav tm="100000">
                                          <p:val>
                                            <p:strVal val="#ppt_x"/>
                                          </p:val>
                                        </p:tav>
                                      </p:tavLst>
                                    </p:anim>
                                    <p:anim calcmode="lin" valueType="num">
                                      <p:cBhvr additive="base">
                                        <p:cTn dur="500" fill="hold" id="8"/>
                                        <p:tgtEl>
                                          <p:spTgt spid="10"/>
                                        </p:tgtEl>
                                        <p:attrNameLst>
                                          <p:attrName>ppt_y</p:attrName>
                                        </p:attrNameLst>
                                      </p:cBhvr>
                                      <p:tavLst>
                                        <p:tav tm="0">
                                          <p:val>
                                            <p:strVal val="#ppt_y"/>
                                          </p:val>
                                        </p:tav>
                                        <p:tav tm="100000">
                                          <p:val>
                                            <p:strVal val="#ppt_y"/>
                                          </p:val>
                                        </p:tav>
                                      </p:tavLst>
                                    </p:anim>
                                  </p:childTnLst>
                                </p:cTn>
                              </p:par>
                              <p:par>
                                <p:cTn fill="hold" id="9" nodeType="withEffect" presetClass="entr" presetID="2" presetSubtype="8">
                                  <p:stCondLst>
                                    <p:cond delay="0"/>
                                  </p:stCondLst>
                                  <p:childTnLst>
                                    <p:set>
                                      <p:cBhvr>
                                        <p:cTn dur="1" fill="hold" id="10">
                                          <p:stCondLst>
                                            <p:cond delay="0"/>
                                          </p:stCondLst>
                                        </p:cTn>
                                        <p:tgtEl>
                                          <p:spTgt spid="22"/>
                                        </p:tgtEl>
                                        <p:attrNameLst>
                                          <p:attrName>style.visibility</p:attrName>
                                        </p:attrNameLst>
                                      </p:cBhvr>
                                      <p:to>
                                        <p:strVal val="visible"/>
                                      </p:to>
                                    </p:set>
                                    <p:anim calcmode="lin" valueType="num">
                                      <p:cBhvr additive="base">
                                        <p:cTn dur="500" fill="hold" id="11"/>
                                        <p:tgtEl>
                                          <p:spTgt spid="22"/>
                                        </p:tgtEl>
                                        <p:attrNameLst>
                                          <p:attrName>ppt_x</p:attrName>
                                        </p:attrNameLst>
                                      </p:cBhvr>
                                      <p:tavLst>
                                        <p:tav tm="0">
                                          <p:val>
                                            <p:strVal val="0-#ppt_w/2"/>
                                          </p:val>
                                        </p:tav>
                                        <p:tav tm="100000">
                                          <p:val>
                                            <p:strVal val="#ppt_x"/>
                                          </p:val>
                                        </p:tav>
                                      </p:tavLst>
                                    </p:anim>
                                    <p:anim calcmode="lin" valueType="num">
                                      <p:cBhvr additive="base">
                                        <p:cTn dur="500" fill="hold" id="12"/>
                                        <p:tgtEl>
                                          <p:spTgt spid="22"/>
                                        </p:tgtEl>
                                        <p:attrNameLst>
                                          <p:attrName>ppt_y</p:attrName>
                                        </p:attrNameLst>
                                      </p:cBhvr>
                                      <p:tavLst>
                                        <p:tav tm="0">
                                          <p:val>
                                            <p:strVal val="#ppt_y"/>
                                          </p:val>
                                        </p:tav>
                                        <p:tav tm="100000">
                                          <p:val>
                                            <p:strVal val="#ppt_y"/>
                                          </p:val>
                                        </p:tav>
                                      </p:tavLst>
                                    </p:anim>
                                  </p:childTnLst>
                                </p:cTn>
                              </p:par>
                              <p:par>
                                <p:cTn fill="hold" id="13" nodeType="withEffect" presetClass="entr" presetID="2" presetSubtype="2">
                                  <p:stCondLst>
                                    <p:cond delay="0"/>
                                  </p:stCondLst>
                                  <p:childTnLst>
                                    <p:set>
                                      <p:cBhvr>
                                        <p:cTn dur="1" fill="hold" id="14">
                                          <p:stCondLst>
                                            <p:cond delay="0"/>
                                          </p:stCondLst>
                                        </p:cTn>
                                        <p:tgtEl>
                                          <p:spTgt spid="17"/>
                                        </p:tgtEl>
                                        <p:attrNameLst>
                                          <p:attrName>style.visibility</p:attrName>
                                        </p:attrNameLst>
                                      </p:cBhvr>
                                      <p:to>
                                        <p:strVal val="visible"/>
                                      </p:to>
                                    </p:set>
                                    <p:anim calcmode="lin" valueType="num">
                                      <p:cBhvr additive="base">
                                        <p:cTn dur="500" fill="hold" id="15"/>
                                        <p:tgtEl>
                                          <p:spTgt spid="17"/>
                                        </p:tgtEl>
                                        <p:attrNameLst>
                                          <p:attrName>ppt_x</p:attrName>
                                        </p:attrNameLst>
                                      </p:cBhvr>
                                      <p:tavLst>
                                        <p:tav tm="0">
                                          <p:val>
                                            <p:strVal val="1+#ppt_w/2"/>
                                          </p:val>
                                        </p:tav>
                                        <p:tav tm="100000">
                                          <p:val>
                                            <p:strVal val="#ppt_x"/>
                                          </p:val>
                                        </p:tav>
                                      </p:tavLst>
                                    </p:anim>
                                    <p:anim calcmode="lin" valueType="num">
                                      <p:cBhvr additive="base">
                                        <p:cTn dur="500" fill="hold" id="16"/>
                                        <p:tgtEl>
                                          <p:spTgt spid="17"/>
                                        </p:tgtEl>
                                        <p:attrNameLst>
                                          <p:attrName>ppt_y</p:attrName>
                                        </p:attrNameLst>
                                      </p:cBhvr>
                                      <p:tavLst>
                                        <p:tav tm="0">
                                          <p:val>
                                            <p:strVal val="#ppt_y"/>
                                          </p:val>
                                        </p:tav>
                                        <p:tav tm="100000">
                                          <p:val>
                                            <p:strVal val="#ppt_y"/>
                                          </p:val>
                                        </p:tav>
                                      </p:tavLst>
                                    </p:anim>
                                  </p:childTnLst>
                                </p:cTn>
                              </p:par>
                              <p:par>
                                <p:cTn fill="hold" id="17" nodeType="withEffect" presetClass="entr" presetID="2" presetSubtype="2">
                                  <p:stCondLst>
                                    <p:cond delay="0"/>
                                  </p:stCondLst>
                                  <p:childTnLst>
                                    <p:set>
                                      <p:cBhvr>
                                        <p:cTn dur="1" fill="hold" id="18">
                                          <p:stCondLst>
                                            <p:cond delay="0"/>
                                          </p:stCondLst>
                                        </p:cTn>
                                        <p:tgtEl>
                                          <p:spTgt spid="27"/>
                                        </p:tgtEl>
                                        <p:attrNameLst>
                                          <p:attrName>style.visibility</p:attrName>
                                        </p:attrNameLst>
                                      </p:cBhvr>
                                      <p:to>
                                        <p:strVal val="visible"/>
                                      </p:to>
                                    </p:set>
                                    <p:anim calcmode="lin" valueType="num">
                                      <p:cBhvr additive="base">
                                        <p:cTn dur="500" fill="hold" id="19"/>
                                        <p:tgtEl>
                                          <p:spTgt spid="27"/>
                                        </p:tgtEl>
                                        <p:attrNameLst>
                                          <p:attrName>ppt_x</p:attrName>
                                        </p:attrNameLst>
                                      </p:cBhvr>
                                      <p:tavLst>
                                        <p:tav tm="0">
                                          <p:val>
                                            <p:strVal val="1+#ppt_w/2"/>
                                          </p:val>
                                        </p:tav>
                                        <p:tav tm="100000">
                                          <p:val>
                                            <p:strVal val="#ppt_x"/>
                                          </p:val>
                                        </p:tav>
                                      </p:tavLst>
                                    </p:anim>
                                    <p:anim calcmode="lin" valueType="num">
                                      <p:cBhvr additive="base">
                                        <p:cTn dur="500" fill="hold" id="20"/>
                                        <p:tgtEl>
                                          <p:spTgt spid="27"/>
                                        </p:tgtEl>
                                        <p:attrNameLst>
                                          <p:attrName>ppt_y</p:attrName>
                                        </p:attrNameLst>
                                      </p:cBhvr>
                                      <p:tavLst>
                                        <p:tav tm="0">
                                          <p:val>
                                            <p:strVal val="#ppt_y"/>
                                          </p:val>
                                        </p:tav>
                                        <p:tav tm="100000">
                                          <p:val>
                                            <p:strVal val="#ppt_y"/>
                                          </p:val>
                                        </p:tav>
                                      </p:tavLst>
                                    </p:anim>
                                  </p:childTnLst>
                                </p:cTn>
                              </p:par>
                            </p:childTnLst>
                          </p:cTn>
                        </p:par>
                      </p:childTnLst>
                    </p:cTn>
                  </p:par>
                  <p:par>
                    <p:cTn fill="hold" id="21" nodeType="clickPar">
                      <p:stCondLst>
                        <p:cond delay="indefinite"/>
                      </p:stCondLst>
                      <p:childTnLst>
                        <p:par>
                          <p:cTn fill="hold" id="22" nodeType="afterGroup">
                            <p:stCondLst>
                              <p:cond delay="0"/>
                            </p:stCondLst>
                            <p:childTnLst>
                              <p:par>
                                <p:cTn fill="hold" grpId="0" id="23" nodeType="clickEffect" presetClass="entr" presetID="42" presetSubtype="0">
                                  <p:stCondLst>
                                    <p:cond delay="0"/>
                                  </p:stCondLst>
                                  <p:childTnLst>
                                    <p:set>
                                      <p:cBhvr>
                                        <p:cTn dur="1" fill="hold" id="24">
                                          <p:stCondLst>
                                            <p:cond delay="0"/>
                                          </p:stCondLst>
                                        </p:cTn>
                                        <p:tgtEl>
                                          <p:spTgt spid="32"/>
                                        </p:tgtEl>
                                        <p:attrNameLst>
                                          <p:attrName>style.visibility</p:attrName>
                                        </p:attrNameLst>
                                      </p:cBhvr>
                                      <p:to>
                                        <p:strVal val="visible"/>
                                      </p:to>
                                    </p:set>
                                    <p:animEffect filter="fade" transition="in">
                                      <p:cBhvr>
                                        <p:cTn dur="1000" id="25"/>
                                        <p:tgtEl>
                                          <p:spTgt spid="32"/>
                                        </p:tgtEl>
                                      </p:cBhvr>
                                    </p:animEffect>
                                    <p:anim calcmode="lin" valueType="num">
                                      <p:cBhvr>
                                        <p:cTn dur="1000" fill="hold" id="26"/>
                                        <p:tgtEl>
                                          <p:spTgt spid="32"/>
                                        </p:tgtEl>
                                        <p:attrNameLst>
                                          <p:attrName>ppt_x</p:attrName>
                                        </p:attrNameLst>
                                      </p:cBhvr>
                                      <p:tavLst>
                                        <p:tav tm="0">
                                          <p:val>
                                            <p:strVal val="#ppt_x"/>
                                          </p:val>
                                        </p:tav>
                                        <p:tav tm="100000">
                                          <p:val>
                                            <p:strVal val="#ppt_x"/>
                                          </p:val>
                                        </p:tav>
                                      </p:tavLst>
                                    </p:anim>
                                    <p:anim calcmode="lin" valueType="num">
                                      <p:cBhvr>
                                        <p:cTn dur="1000" fill="hold" id="27"/>
                                        <p:tgtEl>
                                          <p:spTgt spid="32"/>
                                        </p:tgtEl>
                                        <p:attrNameLst>
                                          <p:attrName>ppt_y</p:attrName>
                                        </p:attrNameLst>
                                      </p:cBhvr>
                                      <p:tavLst>
                                        <p:tav tm="0">
                                          <p:val>
                                            <p:strVal val="#ppt_y+.1"/>
                                          </p:val>
                                        </p:tav>
                                        <p:tav tm="100000">
                                          <p:val>
                                            <p:strVal val="#ppt_y"/>
                                          </p:val>
                                        </p:tav>
                                      </p:tavLst>
                                    </p:anim>
                                  </p:childTnLst>
                                </p:cTn>
                              </p:par>
                              <p:par>
                                <p:cTn fill="hold" grpId="0" id="28" nodeType="withEffect" presetClass="entr" presetID="42" presetSubtype="0">
                                  <p:stCondLst>
                                    <p:cond delay="0"/>
                                  </p:stCondLst>
                                  <p:childTnLst>
                                    <p:set>
                                      <p:cBhvr>
                                        <p:cTn dur="1" fill="hold" id="29">
                                          <p:stCondLst>
                                            <p:cond delay="0"/>
                                          </p:stCondLst>
                                        </p:cTn>
                                        <p:tgtEl>
                                          <p:spTgt spid="33"/>
                                        </p:tgtEl>
                                        <p:attrNameLst>
                                          <p:attrName>style.visibility</p:attrName>
                                        </p:attrNameLst>
                                      </p:cBhvr>
                                      <p:to>
                                        <p:strVal val="visible"/>
                                      </p:to>
                                    </p:set>
                                    <p:animEffect filter="fade" transition="in">
                                      <p:cBhvr>
                                        <p:cTn dur="1000" id="30"/>
                                        <p:tgtEl>
                                          <p:spTgt spid="33"/>
                                        </p:tgtEl>
                                      </p:cBhvr>
                                    </p:animEffect>
                                    <p:anim calcmode="lin" valueType="num">
                                      <p:cBhvr>
                                        <p:cTn dur="1000" fill="hold" id="31"/>
                                        <p:tgtEl>
                                          <p:spTgt spid="33"/>
                                        </p:tgtEl>
                                        <p:attrNameLst>
                                          <p:attrName>ppt_x</p:attrName>
                                        </p:attrNameLst>
                                      </p:cBhvr>
                                      <p:tavLst>
                                        <p:tav tm="0">
                                          <p:val>
                                            <p:strVal val="#ppt_x"/>
                                          </p:val>
                                        </p:tav>
                                        <p:tav tm="100000">
                                          <p:val>
                                            <p:strVal val="#ppt_x"/>
                                          </p:val>
                                        </p:tav>
                                      </p:tavLst>
                                    </p:anim>
                                    <p:anim calcmode="lin" valueType="num">
                                      <p:cBhvr>
                                        <p:cTn dur="1000" fill="hold" id="32"/>
                                        <p:tgtEl>
                                          <p:spTgt spid="33"/>
                                        </p:tgtEl>
                                        <p:attrNameLst>
                                          <p:attrName>ppt_y</p:attrName>
                                        </p:attrNameLst>
                                      </p:cBhvr>
                                      <p:tavLst>
                                        <p:tav tm="0">
                                          <p:val>
                                            <p:strVal val="#ppt_y+.1"/>
                                          </p:val>
                                        </p:tav>
                                        <p:tav tm="100000">
                                          <p:val>
                                            <p:strVal val="#ppt_y"/>
                                          </p:val>
                                        </p:tav>
                                      </p:tavLst>
                                    </p:anim>
                                  </p:childTnLst>
                                </p:cTn>
                              </p:par>
                              <p:par>
                                <p:cTn fill="hold" grpId="0" id="33" nodeType="withEffect" presetClass="entr" presetID="42" presetSubtype="0">
                                  <p:stCondLst>
                                    <p:cond delay="0"/>
                                  </p:stCondLst>
                                  <p:childTnLst>
                                    <p:set>
                                      <p:cBhvr>
                                        <p:cTn dur="1" fill="hold" id="34">
                                          <p:stCondLst>
                                            <p:cond delay="0"/>
                                          </p:stCondLst>
                                        </p:cTn>
                                        <p:tgtEl>
                                          <p:spTgt spid="34"/>
                                        </p:tgtEl>
                                        <p:attrNameLst>
                                          <p:attrName>style.visibility</p:attrName>
                                        </p:attrNameLst>
                                      </p:cBhvr>
                                      <p:to>
                                        <p:strVal val="visible"/>
                                      </p:to>
                                    </p:set>
                                    <p:animEffect filter="fade" transition="in">
                                      <p:cBhvr>
                                        <p:cTn dur="1000" id="35"/>
                                        <p:tgtEl>
                                          <p:spTgt spid="34"/>
                                        </p:tgtEl>
                                      </p:cBhvr>
                                    </p:animEffect>
                                    <p:anim calcmode="lin" valueType="num">
                                      <p:cBhvr>
                                        <p:cTn dur="1000" fill="hold" id="36"/>
                                        <p:tgtEl>
                                          <p:spTgt spid="34"/>
                                        </p:tgtEl>
                                        <p:attrNameLst>
                                          <p:attrName>ppt_x</p:attrName>
                                        </p:attrNameLst>
                                      </p:cBhvr>
                                      <p:tavLst>
                                        <p:tav tm="0">
                                          <p:val>
                                            <p:strVal val="#ppt_x"/>
                                          </p:val>
                                        </p:tav>
                                        <p:tav tm="100000">
                                          <p:val>
                                            <p:strVal val="#ppt_x"/>
                                          </p:val>
                                        </p:tav>
                                      </p:tavLst>
                                    </p:anim>
                                    <p:anim calcmode="lin" valueType="num">
                                      <p:cBhvr>
                                        <p:cTn dur="1000" fill="hold" id="37"/>
                                        <p:tgtEl>
                                          <p:spTgt spid="34"/>
                                        </p:tgtEl>
                                        <p:attrNameLst>
                                          <p:attrName>ppt_y</p:attrName>
                                        </p:attrNameLst>
                                      </p:cBhvr>
                                      <p:tavLst>
                                        <p:tav tm="0">
                                          <p:val>
                                            <p:strVal val="#ppt_y+.1"/>
                                          </p:val>
                                        </p:tav>
                                        <p:tav tm="100000">
                                          <p:val>
                                            <p:strVal val="#ppt_y"/>
                                          </p:val>
                                        </p:tav>
                                      </p:tavLst>
                                    </p:anim>
                                  </p:childTnLst>
                                </p:cTn>
                              </p:par>
                              <p:par>
                                <p:cTn fill="hold" grpId="0" id="38" nodeType="withEffect" presetClass="entr" presetID="42" presetSubtype="0">
                                  <p:stCondLst>
                                    <p:cond delay="0"/>
                                  </p:stCondLst>
                                  <p:childTnLst>
                                    <p:set>
                                      <p:cBhvr>
                                        <p:cTn dur="1" fill="hold" id="39">
                                          <p:stCondLst>
                                            <p:cond delay="0"/>
                                          </p:stCondLst>
                                        </p:cTn>
                                        <p:tgtEl>
                                          <p:spTgt spid="35"/>
                                        </p:tgtEl>
                                        <p:attrNameLst>
                                          <p:attrName>style.visibility</p:attrName>
                                        </p:attrNameLst>
                                      </p:cBhvr>
                                      <p:to>
                                        <p:strVal val="visible"/>
                                      </p:to>
                                    </p:set>
                                    <p:animEffect filter="fade" transition="in">
                                      <p:cBhvr>
                                        <p:cTn dur="1000" id="40"/>
                                        <p:tgtEl>
                                          <p:spTgt spid="35"/>
                                        </p:tgtEl>
                                      </p:cBhvr>
                                    </p:animEffect>
                                    <p:anim calcmode="lin" valueType="num">
                                      <p:cBhvr>
                                        <p:cTn dur="1000" fill="hold" id="41"/>
                                        <p:tgtEl>
                                          <p:spTgt spid="35"/>
                                        </p:tgtEl>
                                        <p:attrNameLst>
                                          <p:attrName>ppt_x</p:attrName>
                                        </p:attrNameLst>
                                      </p:cBhvr>
                                      <p:tavLst>
                                        <p:tav tm="0">
                                          <p:val>
                                            <p:strVal val="#ppt_x"/>
                                          </p:val>
                                        </p:tav>
                                        <p:tav tm="100000">
                                          <p:val>
                                            <p:strVal val="#ppt_x"/>
                                          </p:val>
                                        </p:tav>
                                      </p:tavLst>
                                    </p:anim>
                                    <p:anim calcmode="lin" valueType="num">
                                      <p:cBhvr>
                                        <p:cTn dur="1000" fill="hold" id="42"/>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2"/>
      <p:bldP grpId="0" spid="33"/>
      <p:bldP grpId="0" spid="34"/>
      <p:bldP grpId="0" spid="35"/>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2" name="图片 41"/>
          <p:cNvPicPr>
            <a:picLocks noChangeAspect="1"/>
          </p:cNvPicPr>
          <p:nvPr/>
        </p:nvPicPr>
        <p:blipFill>
          <a:blip r:embed="rId2">
            <a:extLst>
              <a:ext uri="{28A0092B-C50C-407E-A947-70E740481C1C}">
                <a14:useLocalDpi val="0"/>
              </a:ext>
            </a:extLst>
          </a:blip>
          <a:stretch>
            <a:fillRect/>
          </a:stretch>
        </p:blipFill>
        <p:spPr>
          <a:xfrm flipH="1">
            <a:off x="-3" y="1760"/>
            <a:ext cx="2369130" cy="1990068"/>
          </a:xfrm>
          <a:prstGeom prst="rect">
            <a:avLst/>
          </a:prstGeom>
        </p:spPr>
      </p:pic>
      <p:pic>
        <p:nvPicPr>
          <p:cNvPr id="43" name="图片 42"/>
          <p:cNvPicPr>
            <a:picLocks noChangeAspect="1"/>
          </p:cNvPicPr>
          <p:nvPr/>
        </p:nvPicPr>
        <p:blipFill>
          <a:blip r:embed="rId3">
            <a:extLst>
              <a:ext uri="{28A0092B-C50C-407E-A947-70E740481C1C}">
                <a14:useLocalDpi val="0"/>
              </a:ext>
            </a:extLst>
          </a:blip>
          <a:stretch>
            <a:fillRect/>
          </a:stretch>
        </p:blipFill>
        <p:spPr>
          <a:xfrm flipV="1">
            <a:off x="10196945" y="0"/>
            <a:ext cx="1995055" cy="2110768"/>
          </a:xfrm>
          <a:prstGeom prst="rect">
            <a:avLst/>
          </a:prstGeom>
        </p:spPr>
      </p:pic>
      <p:sp>
        <p:nvSpPr>
          <p:cNvPr id="44" name="矩形 43"/>
          <p:cNvSpPr/>
          <p:nvPr/>
        </p:nvSpPr>
        <p:spPr>
          <a:xfrm rot="5400000">
            <a:off x="5666355" y="-2715645"/>
            <a:ext cx="886999" cy="7121239"/>
          </a:xfrm>
          <a:prstGeom prst="rect">
            <a:avLst/>
          </a:prstGeom>
          <a:noFill/>
          <a:ln w="50800">
            <a:solidFill>
              <a:srgbClr val="C3CBC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46" name="图片 45"/>
          <p:cNvPicPr>
            <a:picLocks noChangeAspect="1"/>
          </p:cNvPicPr>
          <p:nvPr/>
        </p:nvPicPr>
        <p:blipFill>
          <a:blip r:embed="rId4">
            <a:extLst>
              <a:ext uri="{28A0092B-C50C-407E-A947-70E740481C1C}">
                <a14:useLocalDpi val="0"/>
              </a:ext>
            </a:extLst>
          </a:blip>
          <a:stretch>
            <a:fillRect/>
          </a:stretch>
        </p:blipFill>
        <p:spPr>
          <a:xfrm>
            <a:off x="2579775" y="320189"/>
            <a:ext cx="1352353" cy="968285"/>
          </a:xfrm>
          <a:prstGeom prst="rect">
            <a:avLst/>
          </a:prstGeom>
        </p:spPr>
      </p:pic>
      <p:pic>
        <p:nvPicPr>
          <p:cNvPr id="47" name="图片 46"/>
          <p:cNvPicPr>
            <a:picLocks noChangeAspect="1"/>
          </p:cNvPicPr>
          <p:nvPr/>
        </p:nvPicPr>
        <p:blipFill>
          <a:blip r:embed="rId5">
            <a:extLst>
              <a:ext uri="{28A0092B-C50C-407E-A947-70E740481C1C}">
                <a14:useLocalDpi val="0"/>
              </a:ext>
            </a:extLst>
          </a:blip>
          <a:stretch>
            <a:fillRect/>
          </a:stretch>
        </p:blipFill>
        <p:spPr>
          <a:xfrm rot="16200000">
            <a:off x="8506310" y="207568"/>
            <a:ext cx="926125" cy="1335471"/>
          </a:xfrm>
          <a:prstGeom prst="rect">
            <a:avLst/>
          </a:prstGeom>
        </p:spPr>
      </p:pic>
      <p:sp>
        <p:nvSpPr>
          <p:cNvPr id="48" name="文本框 47"/>
          <p:cNvSpPr txBox="1"/>
          <p:nvPr/>
        </p:nvSpPr>
        <p:spPr>
          <a:xfrm>
            <a:off x="4369634" y="552586"/>
            <a:ext cx="3434080" cy="579120"/>
          </a:xfrm>
          <a:prstGeom prst="rect">
            <a:avLst/>
          </a:prstGeom>
          <a:noFill/>
          <a:effectLst/>
        </p:spPr>
        <p:txBody>
          <a:bodyPr rtlCol="0" wrap="none">
            <a:spAutoFit/>
          </a:bodyPr>
          <a:lstStyle/>
          <a:p>
            <a:r>
              <a:rPr altLang="en-US" b="1" lang="zh-CN" sz="3200">
                <a:solidFill>
                  <a:srgbClr val="6AA141"/>
                </a:solidFill>
                <a:latin charset="-122" panose="02010509060101010101" pitchFamily="49" typeface="幼圆"/>
                <a:ea charset="-122" panose="02010509060101010101" pitchFamily="49" typeface="幼圆"/>
              </a:rPr>
              <a:t>部门活动组织情况</a:t>
            </a:r>
          </a:p>
        </p:txBody>
      </p:sp>
      <p:sp>
        <p:nvSpPr>
          <p:cNvPr id="49" name="矩形 48"/>
          <p:cNvSpPr/>
          <p:nvPr/>
        </p:nvSpPr>
        <p:spPr>
          <a:xfrm>
            <a:off x="-1086723" y="1992912"/>
            <a:ext cx="823485" cy="1471134"/>
          </a:xfrm>
          <a:prstGeom prst="rect">
            <a:avLst/>
          </a:prstGeom>
          <a:solidFill>
            <a:srgbClr val="7BAD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0" name="矩形 49"/>
          <p:cNvSpPr/>
          <p:nvPr/>
        </p:nvSpPr>
        <p:spPr>
          <a:xfrm>
            <a:off x="-1086724" y="3464046"/>
            <a:ext cx="823485" cy="1471134"/>
          </a:xfrm>
          <a:prstGeom prst="rect">
            <a:avLst/>
          </a:prstGeom>
          <a:solidFill>
            <a:srgbClr val="F69F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9"/>
          <p:cNvSpPr/>
          <p:nvPr/>
        </p:nvSpPr>
        <p:spPr>
          <a:xfrm>
            <a:off x="4774280" y="5052350"/>
            <a:ext cx="6519362" cy="1459831"/>
          </a:xfrm>
          <a:prstGeom prst="rect">
            <a:avLst/>
          </a:prstGeom>
          <a:noFill/>
          <a:ln>
            <a:solidFill>
              <a:srgbClr val="8CBF4A"/>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a:gsLst>
                  <a:gs pos="83000">
                    <a:srgbClr val="C00000"/>
                  </a:gs>
                  <a:gs pos="100000">
                    <a:srgbClr val="C00000"/>
                  </a:gs>
                </a:gsLst>
                <a:lin ang="5400000" scaled="1"/>
              </a:gradFill>
            </a:endParaRPr>
          </a:p>
        </p:txBody>
      </p:sp>
      <p:sp>
        <p:nvSpPr>
          <p:cNvPr id="11" name="矩形 10"/>
          <p:cNvSpPr/>
          <p:nvPr/>
        </p:nvSpPr>
        <p:spPr>
          <a:xfrm>
            <a:off x="4966784" y="5482407"/>
            <a:ext cx="6086225" cy="878840"/>
          </a:xfrm>
          <a:prstGeom prst="rect">
            <a:avLst/>
          </a:prstGeom>
        </p:spPr>
        <p:txBody>
          <a:bodyPr wrap="square">
            <a:spAutoFit/>
          </a:bodyPr>
          <a:lstStyle/>
          <a:p>
            <a:pPr>
              <a:lnSpc>
                <a:spcPts val="3100"/>
              </a:lnSpc>
            </a:pPr>
            <a:r>
              <a:rPr altLang="en-US" lang="zh-CN">
                <a:gradFill>
                  <a:gsLst>
                    <a:gs pos="100000">
                      <a:prstClr val="black">
                        <a:lumMod val="85000"/>
                        <a:lumOff val="15000"/>
                      </a:prstClr>
                    </a:gs>
                    <a:gs pos="0">
                      <a:prstClr val="black">
                        <a:lumMod val="85000"/>
                        <a:lumOff val="15000"/>
                      </a:prstClr>
                    </a:gs>
                  </a:gsLst>
                  <a:lin ang="0" scaled="0"/>
                </a:gradFill>
                <a:latin charset="-122" panose="020b0503020204020204" typeface="微软雅黑"/>
                <a:ea charset="-122" panose="020b0503020204020204" typeface="微软雅黑"/>
              </a:rPr>
              <a:t>单击添加文字内容，言简意赅不罗嗦。单击添加文字内容，言简意赅不罗嗦。单击添加文字内容，言简意赅不罗嗦。</a:t>
            </a:r>
          </a:p>
        </p:txBody>
      </p:sp>
      <p:grpSp>
        <p:nvGrpSpPr>
          <p:cNvPr id="12" name="组合 11"/>
          <p:cNvGrpSpPr/>
          <p:nvPr/>
        </p:nvGrpSpPr>
        <p:grpSpPr>
          <a:xfrm>
            <a:off x="5253542" y="4792827"/>
            <a:ext cx="2529636" cy="507531"/>
            <a:chOff x="4904651" y="1612051"/>
            <a:chExt cx="2529636" cy="677945"/>
          </a:xfrm>
        </p:grpSpPr>
        <p:sp>
          <p:nvSpPr>
            <p:cNvPr id="13" name="圆角矩形 12"/>
            <p:cNvSpPr/>
            <p:nvPr/>
          </p:nvSpPr>
          <p:spPr>
            <a:xfrm>
              <a:off x="4904651" y="1612051"/>
              <a:ext cx="2529636" cy="677945"/>
            </a:xfrm>
            <a:prstGeom prst="roundRect">
              <a:avLst>
                <a:gd fmla="val 0" name="adj"/>
              </a:avLst>
            </a:prstGeom>
            <a:solidFill>
              <a:srgbClr val="8CBF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a:gsLst>
                    <a:gs pos="90000">
                      <a:srgbClr val="C00000"/>
                    </a:gs>
                    <a:gs pos="30000">
                      <a:srgbClr val="FF3300"/>
                    </a:gs>
                  </a:gsLst>
                  <a:lin ang="5400000" scaled="1"/>
                </a:gradFill>
              </a:endParaRPr>
            </a:p>
          </p:txBody>
        </p:sp>
        <p:sp>
          <p:nvSpPr>
            <p:cNvPr id="14" name="矩形 13"/>
            <p:cNvSpPr/>
            <p:nvPr/>
          </p:nvSpPr>
          <p:spPr>
            <a:xfrm>
              <a:off x="5050444" y="1657626"/>
              <a:ext cx="2239192" cy="610714"/>
            </a:xfrm>
            <a:prstGeom prst="rect">
              <a:avLst/>
            </a:prstGeom>
          </p:spPr>
          <p:txBody>
            <a:bodyPr wrap="square">
              <a:spAutoFit/>
            </a:bodyPr>
            <a:lstStyle/>
            <a:p>
              <a:pPr algn="ctr"/>
              <a:r>
                <a:rPr altLang="en-US" b="1" lang="zh-CN" smtClean="0" sz="2400">
                  <a:gradFill>
                    <a:gsLst>
                      <a:gs pos="83000">
                        <a:prstClr val="white"/>
                      </a:gs>
                      <a:gs pos="100000">
                        <a:prstClr val="white"/>
                      </a:gs>
                    </a:gsLst>
                    <a:lin ang="5400000" scaled="1"/>
                  </a:gradFill>
                  <a:latin charset="-122" panose="020b0503020204020204" typeface="微软雅黑"/>
                  <a:ea charset="-122" panose="020b0503020204020204" typeface="微软雅黑"/>
                </a:rPr>
                <a:t>欧洲各国旅游</a:t>
              </a:r>
            </a:p>
          </p:txBody>
        </p:sp>
      </p:grpSp>
      <p:sp>
        <p:nvSpPr>
          <p:cNvPr id="15" name="矩形 14"/>
          <p:cNvSpPr/>
          <p:nvPr/>
        </p:nvSpPr>
        <p:spPr>
          <a:xfrm>
            <a:off x="862080" y="2529507"/>
            <a:ext cx="3485331" cy="3982673"/>
          </a:xfrm>
          <a:prstGeom prst="rect">
            <a:avLst/>
          </a:prstGeom>
          <a:noFill/>
          <a:ln>
            <a:solidFill>
              <a:srgbClr val="0F914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a:gsLst>
                  <a:gs pos="83000">
                    <a:srgbClr val="C00000"/>
                  </a:gs>
                  <a:gs pos="100000">
                    <a:srgbClr val="C00000"/>
                  </a:gs>
                </a:gsLst>
                <a:lin ang="5400000" scaled="1"/>
              </a:gradFill>
            </a:endParaRPr>
          </a:p>
        </p:txBody>
      </p:sp>
      <p:sp>
        <p:nvSpPr>
          <p:cNvPr id="16" name="矩形 15"/>
          <p:cNvSpPr/>
          <p:nvPr/>
        </p:nvSpPr>
        <p:spPr>
          <a:xfrm>
            <a:off x="1054585" y="2959565"/>
            <a:ext cx="3180531" cy="3241040"/>
          </a:xfrm>
          <a:prstGeom prst="rect">
            <a:avLst/>
          </a:prstGeom>
        </p:spPr>
        <p:txBody>
          <a:bodyPr wrap="square">
            <a:spAutoFit/>
          </a:bodyPr>
          <a:lstStyle/>
          <a:p>
            <a:pPr>
              <a:lnSpc>
                <a:spcPts val="3100"/>
              </a:lnSpc>
            </a:pPr>
            <a:r>
              <a:rPr altLang="en-US" lang="zh-CN">
                <a:gradFill>
                  <a:gsLst>
                    <a:gs pos="100000">
                      <a:prstClr val="black">
                        <a:lumMod val="85000"/>
                        <a:lumOff val="15000"/>
                      </a:prstClr>
                    </a:gs>
                    <a:gs pos="0">
                      <a:prstClr val="black">
                        <a:lumMod val="85000"/>
                        <a:lumOff val="15000"/>
                      </a:prstClr>
                    </a:gs>
                  </a:gsLst>
                  <a:lin ang="0" scaled="0"/>
                </a:gradFill>
                <a:latin charset="-122" panose="020b0503020204020204" typeface="微软雅黑"/>
                <a:ea charset="-122" panose="020b0503020204020204" typeface="微软雅黑"/>
              </a:rPr>
              <a:t>单击添加文字内容，言简意赅不罗嗦。单击添加文字内容，言简意赅不罗嗦。单击添加文字内容，言简意赅不罗嗦。单击添加文字内容，言简意赅不罗嗦。单击添加文字内容，言简意赅不罗嗦。单击添加文字内容，言简意赅不罗嗦。</a:t>
            </a:r>
          </a:p>
        </p:txBody>
      </p:sp>
      <p:grpSp>
        <p:nvGrpSpPr>
          <p:cNvPr id="17" name="组合 16"/>
          <p:cNvGrpSpPr/>
          <p:nvPr/>
        </p:nvGrpSpPr>
        <p:grpSpPr>
          <a:xfrm>
            <a:off x="1341342" y="2269985"/>
            <a:ext cx="2529636" cy="507531"/>
            <a:chOff x="4904651" y="1612051"/>
            <a:chExt cx="2529636" cy="677945"/>
          </a:xfrm>
        </p:grpSpPr>
        <p:sp>
          <p:nvSpPr>
            <p:cNvPr id="18" name="圆角矩形 17"/>
            <p:cNvSpPr/>
            <p:nvPr/>
          </p:nvSpPr>
          <p:spPr>
            <a:xfrm>
              <a:off x="4904651" y="1612051"/>
              <a:ext cx="2529636" cy="677945"/>
            </a:xfrm>
            <a:prstGeom prst="roundRect">
              <a:avLst>
                <a:gd fmla="val 0" name="adj"/>
              </a:avLst>
            </a:prstGeom>
            <a:solidFill>
              <a:srgbClr val="F69F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gradFill>
                  <a:gsLst>
                    <a:gs pos="90000">
                      <a:srgbClr val="C00000"/>
                    </a:gs>
                    <a:gs pos="30000">
                      <a:srgbClr val="FF3300"/>
                    </a:gs>
                  </a:gsLst>
                  <a:lin ang="5400000" scaled="1"/>
                </a:gradFill>
              </a:endParaRPr>
            </a:p>
          </p:txBody>
        </p:sp>
        <p:sp>
          <p:nvSpPr>
            <p:cNvPr id="19" name="矩形 18"/>
            <p:cNvSpPr/>
            <p:nvPr/>
          </p:nvSpPr>
          <p:spPr>
            <a:xfrm>
              <a:off x="5050444" y="1657627"/>
              <a:ext cx="2239192" cy="610714"/>
            </a:xfrm>
            <a:prstGeom prst="rect">
              <a:avLst/>
            </a:prstGeom>
          </p:spPr>
          <p:txBody>
            <a:bodyPr wrap="square">
              <a:spAutoFit/>
            </a:bodyPr>
            <a:lstStyle/>
            <a:p>
              <a:pPr algn="ctr"/>
              <a:r>
                <a:rPr altLang="en-US" b="1" lang="zh-CN" smtClean="0" sz="2400">
                  <a:gradFill>
                    <a:gsLst>
                      <a:gs pos="83000">
                        <a:prstClr val="white"/>
                      </a:gs>
                      <a:gs pos="100000">
                        <a:prstClr val="white"/>
                      </a:gs>
                    </a:gsLst>
                    <a:lin ang="5400000" scaled="1"/>
                  </a:gradFill>
                  <a:latin charset="-122" panose="020b0503020204020204" typeface="微软雅黑"/>
                  <a:ea charset="-122" panose="020b0503020204020204" typeface="微软雅黑"/>
                </a:rPr>
                <a:t>全民健身活动</a:t>
              </a:r>
            </a:p>
          </p:txBody>
        </p:sp>
      </p:grpSp>
      <p:sp>
        <p:nvSpPr>
          <p:cNvPr id="20" name="矩形 19"/>
          <p:cNvSpPr>
            <a:spLocks noChangeAspect="1"/>
          </p:cNvSpPr>
          <p:nvPr/>
        </p:nvSpPr>
        <p:spPr>
          <a:xfrm>
            <a:off x="4774280" y="2531656"/>
            <a:ext cx="3167476" cy="2030563"/>
          </a:xfrm>
          <a:prstGeom prst="rect">
            <a:avLst/>
          </a:prstGeom>
          <a:blipFill dpi="0" rotWithShape="1">
            <a:blip r:embed="rId6">
              <a:extLst>
                <a:ext uri="{28A0092B-C50C-407E-A947-70E740481C1C}">
                  <a14:useLocalDpi val="0"/>
                </a:ext>
              </a:extLst>
            </a:blip>
            <a:stretch>
              <a:fillRect/>
            </a:stretch>
          </a:blipFill>
          <a:ln>
            <a:noFill/>
          </a:ln>
        </p:spPr>
        <p:style>
          <a:lnRef idx="1">
            <a:schemeClr val="accent1"/>
          </a:lnRef>
          <a:fillRef idx="0">
            <a:schemeClr val="accent1"/>
          </a:fillRef>
          <a:effectRef idx="0">
            <a:schemeClr val="accent1"/>
          </a:effectRef>
          <a:fontRef idx="minor">
            <a:schemeClr val="tx1"/>
          </a:fontRef>
        </p:style>
        <p:txBody>
          <a:bodyPr anchor="ctr" anchorCtr="0" bIns="51497" compatLnSpc="1" forceAA="0" fromWordArt="0" horzOverflow="overflow" lIns="102995" numCol="1" rIns="102995" rot="0" rtlCol="0" spcCol="0" spcFirstLastPara="0" tIns="51497" vert="horz" vertOverflow="overflow" wrap="square">
            <a:noAutofit/>
          </a:bodyPr>
          <a:lstStyle/>
          <a:p>
            <a:pPr algn="ctr"/>
            <a:endParaRPr altLang="en-US" lang="zh-CN">
              <a:solidFill>
                <a:schemeClr val="bg1">
                  <a:alpha val="99000"/>
                </a:schemeClr>
              </a:solidFill>
            </a:endParaRPr>
          </a:p>
        </p:txBody>
      </p:sp>
      <p:sp>
        <p:nvSpPr>
          <p:cNvPr id="21" name="矩形 20"/>
          <p:cNvSpPr>
            <a:spLocks noChangeAspect="1"/>
          </p:cNvSpPr>
          <p:nvPr/>
        </p:nvSpPr>
        <p:spPr>
          <a:xfrm>
            <a:off x="8122813" y="2529506"/>
            <a:ext cx="3170829" cy="2032713"/>
          </a:xfrm>
          <a:prstGeom prst="rect">
            <a:avLst/>
          </a:prstGeom>
          <a:blipFill dpi="0" rotWithShape="1">
            <a:blip r:embed="rId7">
              <a:extLst>
                <a:ext uri="{28A0092B-C50C-407E-A947-70E740481C1C}">
                  <a14:useLocalDpi val="0"/>
                </a:ext>
              </a:extLst>
            </a:blip>
            <a:stretch>
              <a:fillRect/>
            </a:stretch>
          </a:blipFill>
          <a:ln>
            <a:noFill/>
          </a:ln>
        </p:spPr>
        <p:style>
          <a:lnRef idx="1">
            <a:schemeClr val="accent1"/>
          </a:lnRef>
          <a:fillRef idx="0">
            <a:schemeClr val="accent1"/>
          </a:fillRef>
          <a:effectRef idx="0">
            <a:schemeClr val="accent1"/>
          </a:effectRef>
          <a:fontRef idx="minor">
            <a:schemeClr val="tx1"/>
          </a:fontRef>
        </p:style>
        <p:txBody>
          <a:bodyPr anchor="ctr" anchorCtr="0" bIns="51497" compatLnSpc="1" forceAA="0" fromWordArt="0" horzOverflow="overflow" lIns="102995" numCol="1" rIns="102995" rot="0" rtlCol="0" spcCol="0" spcFirstLastPara="0" tIns="51497" vert="horz" vertOverflow="overflow" wrap="square">
            <a:noAutofit/>
          </a:bodyPr>
          <a:lstStyle/>
          <a:p>
            <a:pPr algn="ctr"/>
            <a:endParaRPr altLang="en-US" lang="zh-CN">
              <a:solidFill>
                <a:schemeClr val="bg1">
                  <a:alpha val="99000"/>
                </a:schemeClr>
              </a:solidFill>
            </a:endParaRPr>
          </a:p>
        </p:txBody>
      </p:sp>
    </p:spTree>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12"/>
                                        </p:tgtEl>
                                        <p:attrNameLst>
                                          <p:attrName>style.visibility</p:attrName>
                                        </p:attrNameLst>
                                      </p:cBhvr>
                                      <p:to>
                                        <p:strVal val="visible"/>
                                      </p:to>
                                    </p:set>
                                    <p:anim calcmode="lin" valueType="num">
                                      <p:cBhvr additive="base">
                                        <p:cTn dur="500" fill="hold" id="7"/>
                                        <p:tgtEl>
                                          <p:spTgt spid="12"/>
                                        </p:tgtEl>
                                        <p:attrNameLst>
                                          <p:attrName>ppt_x</p:attrName>
                                        </p:attrNameLst>
                                      </p:cBhvr>
                                      <p:tavLst>
                                        <p:tav tm="0">
                                          <p:val>
                                            <p:strVal val="0-#ppt_w/2"/>
                                          </p:val>
                                        </p:tav>
                                        <p:tav tm="100000">
                                          <p:val>
                                            <p:strVal val="#ppt_x"/>
                                          </p:val>
                                        </p:tav>
                                      </p:tavLst>
                                    </p:anim>
                                    <p:anim calcmode="lin" valueType="num">
                                      <p:cBhvr additive="base">
                                        <p:cTn dur="500" fill="hold" id="8"/>
                                        <p:tgtEl>
                                          <p:spTgt spid="12"/>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1" presetSubtype="1">
                                  <p:stCondLst>
                                    <p:cond delay="0"/>
                                  </p:stCondLst>
                                  <p:childTnLst>
                                    <p:set>
                                      <p:cBhvr>
                                        <p:cTn dur="1" fill="hold" id="11">
                                          <p:stCondLst>
                                            <p:cond delay="0"/>
                                          </p:stCondLst>
                                        </p:cTn>
                                        <p:tgtEl>
                                          <p:spTgt spid="10"/>
                                        </p:tgtEl>
                                        <p:attrNameLst>
                                          <p:attrName>style.visibility</p:attrName>
                                        </p:attrNameLst>
                                      </p:cBhvr>
                                      <p:to>
                                        <p:strVal val="visible"/>
                                      </p:to>
                                    </p:set>
                                    <p:animEffect filter="wheel(1)" transition="in">
                                      <p:cBhvr>
                                        <p:cTn dur="1500" id="12"/>
                                        <p:tgtEl>
                                          <p:spTgt spid="10"/>
                                        </p:tgtEl>
                                      </p:cBhvr>
                                    </p:animEffect>
                                  </p:childTnLst>
                                </p:cTn>
                              </p:par>
                              <p:par>
                                <p:cTn fill="hold" grpId="0" id="13" nodeType="withEffect" presetClass="entr" presetID="42" presetSubtype="0">
                                  <p:stCondLst>
                                    <p:cond delay="1500"/>
                                  </p:stCondLst>
                                  <p:iterate type="lt">
                                    <p:tmPct val="1908"/>
                                  </p:iterate>
                                  <p:childTnLst>
                                    <p:set>
                                      <p:cBhvr>
                                        <p:cTn dur="1" fill="hold" id="14">
                                          <p:stCondLst>
                                            <p:cond delay="0"/>
                                          </p:stCondLst>
                                        </p:cTn>
                                        <p:tgtEl>
                                          <p:spTgt spid="11"/>
                                        </p:tgtEl>
                                        <p:attrNameLst>
                                          <p:attrName>style.visibility</p:attrName>
                                        </p:attrNameLst>
                                      </p:cBhvr>
                                      <p:to>
                                        <p:strVal val="visible"/>
                                      </p:to>
                                    </p:set>
                                    <p:animEffect filter="fade" transition="in">
                                      <p:cBhvr>
                                        <p:cTn dur="1000" id="15"/>
                                        <p:tgtEl>
                                          <p:spTgt spid="11"/>
                                        </p:tgtEl>
                                      </p:cBhvr>
                                    </p:animEffect>
                                    <p:anim calcmode="lin" valueType="num">
                                      <p:cBhvr>
                                        <p:cTn dur="1000" fill="hold" id="16"/>
                                        <p:tgtEl>
                                          <p:spTgt spid="11"/>
                                        </p:tgtEl>
                                        <p:attrNameLst>
                                          <p:attrName>ppt_x</p:attrName>
                                        </p:attrNameLst>
                                      </p:cBhvr>
                                      <p:tavLst>
                                        <p:tav tm="0">
                                          <p:val>
                                            <p:strVal val="#ppt_x"/>
                                          </p:val>
                                        </p:tav>
                                        <p:tav tm="100000">
                                          <p:val>
                                            <p:strVal val="#ppt_x"/>
                                          </p:val>
                                        </p:tav>
                                      </p:tavLst>
                                    </p:anim>
                                    <p:anim calcmode="lin" valueType="num">
                                      <p:cBhvr>
                                        <p:cTn dur="1000" fill="hold" id="17"/>
                                        <p:tgtEl>
                                          <p:spTgt spid="11"/>
                                        </p:tgtEl>
                                        <p:attrNameLst>
                                          <p:attrName>ppt_y</p:attrName>
                                        </p:attrNameLst>
                                      </p:cBhvr>
                                      <p:tavLst>
                                        <p:tav tm="0">
                                          <p:val>
                                            <p:strVal val="#ppt_y+.1"/>
                                          </p:val>
                                        </p:tav>
                                        <p:tav tm="100000">
                                          <p:val>
                                            <p:strVal val="#ppt_y"/>
                                          </p:val>
                                        </p:tav>
                                      </p:tavLst>
                                    </p:anim>
                                  </p:childTnLst>
                                </p:cTn>
                              </p:par>
                              <p:par>
                                <p:cTn fill="hold" grpId="0" id="18" nodeType="withEffect" presetClass="entr" presetID="14" presetSubtype="10">
                                  <p:stCondLst>
                                    <p:cond delay="1500"/>
                                  </p:stCondLst>
                                  <p:childTnLst>
                                    <p:set>
                                      <p:cBhvr>
                                        <p:cTn dur="1" fill="hold" id="19">
                                          <p:stCondLst>
                                            <p:cond delay="0"/>
                                          </p:stCondLst>
                                        </p:cTn>
                                        <p:tgtEl>
                                          <p:spTgt spid="20"/>
                                        </p:tgtEl>
                                        <p:attrNameLst>
                                          <p:attrName>style.visibility</p:attrName>
                                        </p:attrNameLst>
                                      </p:cBhvr>
                                      <p:to>
                                        <p:strVal val="visible"/>
                                      </p:to>
                                    </p:set>
                                    <p:animEffect filter="randombar(horizontal)" transition="in">
                                      <p:cBhvr>
                                        <p:cTn dur="1000" id="20"/>
                                        <p:tgtEl>
                                          <p:spTgt spid="20"/>
                                        </p:tgtEl>
                                      </p:cBhvr>
                                    </p:animEffect>
                                  </p:childTnLst>
                                  <p:subTnLst>
                                    <p:audio>
                                      <p:cMediaNode>
                                        <p:cTn display="0" masterRel="sameClick">
                                          <p:stCondLst>
                                            <p:cond delay="0" evt="begin">
                                              <p:tn val="18"/>
                                            </p:cond>
                                          </p:stCondLst>
                                          <p:endCondLst>
                                            <p:cond delay="0" evt="onStopAudio">
                                              <p:tgtEl>
                                                <p:sldTgt/>
                                              </p:tgtEl>
                                            </p:cond>
                                          </p:endCondLst>
                                        </p:cTn>
                                        <p:tgtEl>
                                          <p:sndTgt name="dou.wav" r:embed="rId8"/>
                                        </p:tgtEl>
                                      </p:cMediaNode>
                                    </p:audio>
                                  </p:subTnLst>
                                </p:cTn>
                              </p:par>
                              <p:par>
                                <p:cTn fill="hold" grpId="0" id="21" nodeType="withEffect" presetClass="entr" presetID="53" presetSubtype="0">
                                  <p:stCondLst>
                                    <p:cond delay="1500"/>
                                  </p:stCondLst>
                                  <p:childTnLst>
                                    <p:set>
                                      <p:cBhvr>
                                        <p:cTn dur="1" fill="hold" id="22">
                                          <p:stCondLst>
                                            <p:cond delay="0"/>
                                          </p:stCondLst>
                                        </p:cTn>
                                        <p:tgtEl>
                                          <p:spTgt spid="21"/>
                                        </p:tgtEl>
                                        <p:attrNameLst>
                                          <p:attrName>style.visibility</p:attrName>
                                        </p:attrNameLst>
                                      </p:cBhvr>
                                      <p:to>
                                        <p:strVal val="visible"/>
                                      </p:to>
                                    </p:set>
                                    <p:anim calcmode="lin" valueType="num">
                                      <p:cBhvr>
                                        <p:cTn dur="1000" fill="hold" id="23"/>
                                        <p:tgtEl>
                                          <p:spTgt spid="21"/>
                                        </p:tgtEl>
                                        <p:attrNameLst>
                                          <p:attrName>ppt_w</p:attrName>
                                        </p:attrNameLst>
                                      </p:cBhvr>
                                      <p:tavLst>
                                        <p:tav tm="0">
                                          <p:val>
                                            <p:fltVal val="0"/>
                                          </p:val>
                                        </p:tav>
                                        <p:tav tm="100000">
                                          <p:val>
                                            <p:strVal val="#ppt_w"/>
                                          </p:val>
                                        </p:tav>
                                      </p:tavLst>
                                    </p:anim>
                                    <p:anim calcmode="lin" valueType="num">
                                      <p:cBhvr>
                                        <p:cTn dur="1000" fill="hold" id="24"/>
                                        <p:tgtEl>
                                          <p:spTgt spid="21"/>
                                        </p:tgtEl>
                                        <p:attrNameLst>
                                          <p:attrName>ppt_h</p:attrName>
                                        </p:attrNameLst>
                                      </p:cBhvr>
                                      <p:tavLst>
                                        <p:tav tm="0">
                                          <p:val>
                                            <p:fltVal val="0"/>
                                          </p:val>
                                        </p:tav>
                                        <p:tav tm="100000">
                                          <p:val>
                                            <p:strVal val="#ppt_h"/>
                                          </p:val>
                                        </p:tav>
                                      </p:tavLst>
                                    </p:anim>
                                    <p:animEffect filter="fade" transition="in">
                                      <p:cBhvr>
                                        <p:cTn dur="1000" id="25"/>
                                        <p:tgtEl>
                                          <p:spTgt spid="21"/>
                                        </p:tgtEl>
                                      </p:cBhvr>
                                    </p:animEffect>
                                  </p:childTnLst>
                                </p:cTn>
                              </p:par>
                              <p:par>
                                <p:cTn accel="50000" decel="50000" fill="hold" grpId="1" id="26" nodeType="withEffect" presetClass="path" presetID="0" presetSubtype="0">
                                  <p:stCondLst>
                                    <p:cond delay="1500"/>
                                  </p:stCondLst>
                                  <p:childTnLst>
                                    <p:animMotion origin="layout" path="M 0.29023 0.56782 C 0.28425 0.53541 0.26706 0.51967 0.2569 0.49143 C 0.24805 0.46643 0.23841 0.4419 0.22917 0.41736 C 0.22487 0.40555 0.22044 0.39051 0.21393 0.38264 C 0.21237 0.37708 0.21185 0.37037 0.20977 0.36551 C 0.20729 0.35995 0.20404 0.35578 0.20143 0.35069 C 0.19492 0.33796 0.18906 0.32152 0.18333 0.30856 C 0.17813 0.29652 0.17135 0.28727 0.16523 0.27662 C 0.16042 0.26782 0.15742 0.2537 0.15273 0.24444 C 0.14701 0.2331 0.14076 0.22315 0.13477 0.21227 C 0.12669 0.19815 0.11966 0.17708 0.10833 0.17037 C 0.10326 0.15717 0.09622 0.1456 0.09023 0.13333 C 0.0849 0.12222 0.0819 0.11203 0.075 0.1037 C 0.06576 0.07893 0.05039 0.05833 0.0375 0.03958 C 0.02969 0.02777 0.03737 0.04166 0.02773 0.02963 C 0.01185 0.00949 0.03711 0.03611 0.0181 0.01481 C 0.01289 0.00902 0.00677 0.0074 -4.16667E-07 2.96296E-06" pathEditMode="relative" ptsTypes="AAAAAAAAAAAAAAAAA" rAng="0">
                                      <p:cBhvr>
                                        <p:cTn dur="1000" fill="hold" id="27"/>
                                        <p:tgtEl>
                                          <p:spTgt spid="21"/>
                                        </p:tgtEl>
                                        <p:attrNameLst>
                                          <p:attrName>ppt_x</p:attrName>
                                          <p:attrName>ppt_y</p:attrName>
                                        </p:attrNameLst>
                                      </p:cBhvr>
                                      <p:rCtr x="-14518" y="-28403"/>
                                    </p:animMotion>
                                  </p:childTnLst>
                                </p:cTn>
                              </p:par>
                              <p:par>
                                <p:cTn fill="hold" grpId="2" id="28" nodeType="withEffect" presetClass="emph" presetID="8" presetSubtype="0">
                                  <p:stCondLst>
                                    <p:cond delay="1500"/>
                                  </p:stCondLst>
                                  <p:childTnLst>
                                    <p:animRot by="21600000">
                                      <p:cBhvr>
                                        <p:cTn dur="1000" fill="hold" id="29"/>
                                        <p:tgtEl>
                                          <p:spTgt spid="21"/>
                                        </p:tgtEl>
                                        <p:attrNameLst>
                                          <p:attrName>r</p:attrName>
                                        </p:attrNameLst>
                                      </p:cBhvr>
                                    </p:animRot>
                                  </p:childTnLst>
                                </p:cTn>
                              </p:par>
                            </p:childTnLst>
                          </p:cTn>
                        </p:par>
                        <p:par>
                          <p:cTn fill="hold" id="30" nodeType="afterGroup">
                            <p:stCondLst>
                              <p:cond delay="3000"/>
                            </p:stCondLst>
                            <p:childTnLst>
                              <p:par>
                                <p:cTn fill="hold" id="31" nodeType="afterEffect" presetClass="entr" presetID="2" presetSubtype="8">
                                  <p:stCondLst>
                                    <p:cond delay="0"/>
                                  </p:stCondLst>
                                  <p:childTnLst>
                                    <p:set>
                                      <p:cBhvr>
                                        <p:cTn dur="1" fill="hold" id="32">
                                          <p:stCondLst>
                                            <p:cond delay="0"/>
                                          </p:stCondLst>
                                        </p:cTn>
                                        <p:tgtEl>
                                          <p:spTgt spid="17"/>
                                        </p:tgtEl>
                                        <p:attrNameLst>
                                          <p:attrName>style.visibility</p:attrName>
                                        </p:attrNameLst>
                                      </p:cBhvr>
                                      <p:to>
                                        <p:strVal val="visible"/>
                                      </p:to>
                                    </p:set>
                                    <p:anim calcmode="lin" valueType="num">
                                      <p:cBhvr additive="base">
                                        <p:cTn dur="500" fill="hold" id="33"/>
                                        <p:tgtEl>
                                          <p:spTgt spid="17"/>
                                        </p:tgtEl>
                                        <p:attrNameLst>
                                          <p:attrName>ppt_x</p:attrName>
                                        </p:attrNameLst>
                                      </p:cBhvr>
                                      <p:tavLst>
                                        <p:tav tm="0">
                                          <p:val>
                                            <p:strVal val="0-#ppt_w/2"/>
                                          </p:val>
                                        </p:tav>
                                        <p:tav tm="100000">
                                          <p:val>
                                            <p:strVal val="#ppt_x"/>
                                          </p:val>
                                        </p:tav>
                                      </p:tavLst>
                                    </p:anim>
                                    <p:anim calcmode="lin" valueType="num">
                                      <p:cBhvr additive="base">
                                        <p:cTn dur="500" fill="hold" id="34"/>
                                        <p:tgtEl>
                                          <p:spTgt spid="17"/>
                                        </p:tgtEl>
                                        <p:attrNameLst>
                                          <p:attrName>ppt_y</p:attrName>
                                        </p:attrNameLst>
                                      </p:cBhvr>
                                      <p:tavLst>
                                        <p:tav tm="0">
                                          <p:val>
                                            <p:strVal val="#ppt_y"/>
                                          </p:val>
                                        </p:tav>
                                        <p:tav tm="100000">
                                          <p:val>
                                            <p:strVal val="#ppt_y"/>
                                          </p:val>
                                        </p:tav>
                                      </p:tavLst>
                                    </p:anim>
                                  </p:childTnLst>
                                </p:cTn>
                              </p:par>
                            </p:childTnLst>
                          </p:cTn>
                        </p:par>
                        <p:par>
                          <p:cTn fill="hold" id="35" nodeType="afterGroup">
                            <p:stCondLst>
                              <p:cond delay="3500"/>
                            </p:stCondLst>
                            <p:childTnLst>
                              <p:par>
                                <p:cTn fill="hold" grpId="0" id="36" nodeType="afterEffect" presetClass="entr" presetID="21" presetSubtype="1">
                                  <p:stCondLst>
                                    <p:cond delay="0"/>
                                  </p:stCondLst>
                                  <p:childTnLst>
                                    <p:set>
                                      <p:cBhvr>
                                        <p:cTn dur="1" fill="hold" id="37">
                                          <p:stCondLst>
                                            <p:cond delay="0"/>
                                          </p:stCondLst>
                                        </p:cTn>
                                        <p:tgtEl>
                                          <p:spTgt spid="15"/>
                                        </p:tgtEl>
                                        <p:attrNameLst>
                                          <p:attrName>style.visibility</p:attrName>
                                        </p:attrNameLst>
                                      </p:cBhvr>
                                      <p:to>
                                        <p:strVal val="visible"/>
                                      </p:to>
                                    </p:set>
                                    <p:animEffect filter="wheel(1)" transition="in">
                                      <p:cBhvr>
                                        <p:cTn dur="1500" id="38"/>
                                        <p:tgtEl>
                                          <p:spTgt spid="15"/>
                                        </p:tgtEl>
                                      </p:cBhvr>
                                    </p:animEffect>
                                  </p:childTnLst>
                                </p:cTn>
                              </p:par>
                              <p:par>
                                <p:cTn fill="hold" grpId="0" id="39" nodeType="withEffect" presetClass="entr" presetID="42" presetSubtype="0">
                                  <p:stCondLst>
                                    <p:cond delay="1500"/>
                                  </p:stCondLst>
                                  <p:iterate type="lt">
                                    <p:tmPct val="1908"/>
                                  </p:iterate>
                                  <p:childTnLst>
                                    <p:set>
                                      <p:cBhvr>
                                        <p:cTn dur="1" fill="hold" id="40">
                                          <p:stCondLst>
                                            <p:cond delay="0"/>
                                          </p:stCondLst>
                                        </p:cTn>
                                        <p:tgtEl>
                                          <p:spTgt spid="16"/>
                                        </p:tgtEl>
                                        <p:attrNameLst>
                                          <p:attrName>style.visibility</p:attrName>
                                        </p:attrNameLst>
                                      </p:cBhvr>
                                      <p:to>
                                        <p:strVal val="visible"/>
                                      </p:to>
                                    </p:set>
                                    <p:animEffect filter="fade" transition="in">
                                      <p:cBhvr>
                                        <p:cTn dur="1000" id="41"/>
                                        <p:tgtEl>
                                          <p:spTgt spid="16"/>
                                        </p:tgtEl>
                                      </p:cBhvr>
                                    </p:animEffect>
                                    <p:anim calcmode="lin" valueType="num">
                                      <p:cBhvr>
                                        <p:cTn dur="1000" fill="hold" id="42"/>
                                        <p:tgtEl>
                                          <p:spTgt spid="16"/>
                                        </p:tgtEl>
                                        <p:attrNameLst>
                                          <p:attrName>ppt_x</p:attrName>
                                        </p:attrNameLst>
                                      </p:cBhvr>
                                      <p:tavLst>
                                        <p:tav tm="0">
                                          <p:val>
                                            <p:strVal val="#ppt_x"/>
                                          </p:val>
                                        </p:tav>
                                        <p:tav tm="100000">
                                          <p:val>
                                            <p:strVal val="#ppt_x"/>
                                          </p:val>
                                        </p:tav>
                                      </p:tavLst>
                                    </p:anim>
                                    <p:anim calcmode="lin" valueType="num">
                                      <p:cBhvr>
                                        <p:cTn dur="1000" fill="hold" id="43"/>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P grpId="0" spid="15"/>
      <p:bldP grpId="0" spid="16"/>
      <p:bldP grpId="0" spid="20"/>
      <p:bldP grpId="0" spid="21"/>
      <p:bldP grpId="1" spid="21"/>
      <p:bldP grpId="2" spid="21"/>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6" name="图片 25"/>
          <p:cNvPicPr>
            <a:picLocks noChangeAspect="1"/>
          </p:cNvPicPr>
          <p:nvPr/>
        </p:nvPicPr>
        <p:blipFill>
          <a:blip r:embed="rId2">
            <a:extLst>
              <a:ext uri="{28A0092B-C50C-407E-A947-70E740481C1C}">
                <a14:useLocalDpi val="0"/>
              </a:ext>
            </a:extLst>
          </a:blip>
          <a:stretch>
            <a:fillRect/>
          </a:stretch>
        </p:blipFill>
        <p:spPr>
          <a:xfrm flipH="1">
            <a:off x="9395113" y="0"/>
            <a:ext cx="2796887" cy="5392398"/>
          </a:xfrm>
          <a:prstGeom prst="rect">
            <a:avLst/>
          </a:prstGeom>
        </p:spPr>
      </p:pic>
      <p:pic>
        <p:nvPicPr>
          <p:cNvPr id="27" name="图片 26"/>
          <p:cNvPicPr>
            <a:picLocks noChangeAspect="1"/>
          </p:cNvPicPr>
          <p:nvPr/>
        </p:nvPicPr>
        <p:blipFill>
          <a:blip r:embed="rId3">
            <a:extLst>
              <a:ext uri="{28A0092B-C50C-407E-A947-70E740481C1C}">
                <a14:useLocalDpi val="0"/>
              </a:ext>
            </a:extLst>
          </a:blip>
          <a:stretch>
            <a:fillRect/>
          </a:stretch>
        </p:blipFill>
        <p:spPr>
          <a:xfrm>
            <a:off x="9797089" y="2518975"/>
            <a:ext cx="2288167" cy="2571900"/>
          </a:xfrm>
          <a:prstGeom prst="rect">
            <a:avLst/>
          </a:prstGeom>
        </p:spPr>
      </p:pic>
      <p:sp>
        <p:nvSpPr>
          <p:cNvPr id="19" name="矩形 18"/>
          <p:cNvSpPr/>
          <p:nvPr/>
        </p:nvSpPr>
        <p:spPr>
          <a:xfrm>
            <a:off x="3241964" y="1302327"/>
            <a:ext cx="5708072" cy="3585706"/>
          </a:xfrm>
          <a:prstGeom prst="rect">
            <a:avLst/>
          </a:prstGeom>
          <a:noFill/>
          <a:ln w="76200">
            <a:solidFill>
              <a:srgbClr val="C3CBC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21" name="图片 20"/>
          <p:cNvPicPr>
            <a:picLocks noChangeAspect="1"/>
          </p:cNvPicPr>
          <p:nvPr/>
        </p:nvPicPr>
        <p:blipFill>
          <a:blip r:embed="rId4">
            <a:extLst>
              <a:ext uri="{28A0092B-C50C-407E-A947-70E740481C1C}">
                <a14:useLocalDpi val="0"/>
              </a:ext>
            </a:extLst>
          </a:blip>
          <a:stretch>
            <a:fillRect/>
          </a:stretch>
        </p:blipFill>
        <p:spPr>
          <a:xfrm flipH="1">
            <a:off x="-2" y="0"/>
            <a:ext cx="4271818" cy="3588327"/>
          </a:xfrm>
          <a:prstGeom prst="rect">
            <a:avLst/>
          </a:prstGeom>
        </p:spPr>
      </p:pic>
      <p:pic>
        <p:nvPicPr>
          <p:cNvPr id="22" name="图片 21"/>
          <p:cNvPicPr>
            <a:picLocks noChangeAspect="1"/>
          </p:cNvPicPr>
          <p:nvPr/>
        </p:nvPicPr>
        <p:blipFill>
          <a:blip r:embed="rId5">
            <a:extLst>
              <a:ext uri="{28A0092B-C50C-407E-A947-70E740481C1C}">
                <a14:useLocalDpi val="0"/>
              </a:ext>
            </a:extLst>
          </a:blip>
          <a:stretch>
            <a:fillRect/>
          </a:stretch>
        </p:blipFill>
        <p:spPr>
          <a:xfrm rot="16200000">
            <a:off x="8470392" y="-673610"/>
            <a:ext cx="3048001" cy="4395217"/>
          </a:xfrm>
          <a:prstGeom prst="rect">
            <a:avLst/>
          </a:prstGeom>
        </p:spPr>
      </p:pic>
      <p:pic>
        <p:nvPicPr>
          <p:cNvPr id="23" name="图片 22"/>
          <p:cNvPicPr>
            <a:picLocks noChangeAspect="1"/>
          </p:cNvPicPr>
          <p:nvPr/>
        </p:nvPicPr>
        <p:blipFill>
          <a:blip r:embed="rId6">
            <a:extLst>
              <a:ext uri="{28A0092B-C50C-407E-A947-70E740481C1C}">
                <a14:useLocalDpi val="0"/>
              </a:ext>
            </a:extLst>
          </a:blip>
          <a:stretch>
            <a:fillRect/>
          </a:stretch>
        </p:blipFill>
        <p:spPr>
          <a:xfrm flipH="1" rot="5400000">
            <a:off x="3299784" y="1245766"/>
            <a:ext cx="1993797" cy="2109436"/>
          </a:xfrm>
          <a:prstGeom prst="rect">
            <a:avLst/>
          </a:prstGeom>
        </p:spPr>
      </p:pic>
      <p:pic>
        <p:nvPicPr>
          <p:cNvPr id="24" name="图片 23"/>
          <p:cNvPicPr>
            <a:picLocks noChangeAspect="1"/>
          </p:cNvPicPr>
          <p:nvPr/>
        </p:nvPicPr>
        <p:blipFill>
          <a:blip r:embed="rId7">
            <a:extLst>
              <a:ext uri="{28A0092B-C50C-407E-A947-70E740481C1C}">
                <a14:useLocalDpi val="0"/>
              </a:ext>
            </a:extLst>
          </a:blip>
          <a:stretch>
            <a:fillRect/>
          </a:stretch>
        </p:blipFill>
        <p:spPr>
          <a:xfrm flipH="1">
            <a:off x="6710948" y="3283587"/>
            <a:ext cx="2239087" cy="1603187"/>
          </a:xfrm>
          <a:prstGeom prst="rect">
            <a:avLst/>
          </a:prstGeom>
        </p:spPr>
      </p:pic>
      <p:pic>
        <p:nvPicPr>
          <p:cNvPr id="25" name="图片 24"/>
          <p:cNvPicPr>
            <a:picLocks noChangeAspect="1"/>
          </p:cNvPicPr>
          <p:nvPr/>
        </p:nvPicPr>
        <p:blipFill>
          <a:blip r:embed="rId8">
            <a:extLst>
              <a:ext uri="{28A0092B-C50C-407E-A947-70E740481C1C}">
                <a14:useLocalDpi val="0"/>
              </a:ext>
            </a:extLst>
          </a:blip>
          <a:stretch>
            <a:fillRect/>
          </a:stretch>
        </p:blipFill>
        <p:spPr>
          <a:xfrm flipV="1">
            <a:off x="-3" y="3297383"/>
            <a:ext cx="1797387" cy="2430068"/>
          </a:xfrm>
          <a:prstGeom prst="rect">
            <a:avLst/>
          </a:prstGeom>
        </p:spPr>
      </p:pic>
      <p:sp>
        <p:nvSpPr>
          <p:cNvPr id="28" name="文本框 27"/>
          <p:cNvSpPr txBox="1"/>
          <p:nvPr/>
        </p:nvSpPr>
        <p:spPr>
          <a:xfrm>
            <a:off x="4458371" y="5392398"/>
            <a:ext cx="3230880" cy="1005840"/>
          </a:xfrm>
          <a:prstGeom prst="rect">
            <a:avLst/>
          </a:prstGeom>
          <a:noFill/>
          <a:effectLst/>
        </p:spPr>
        <p:txBody>
          <a:bodyPr rtlCol="0" wrap="none">
            <a:spAutoFit/>
          </a:bodyPr>
          <a:lstStyle/>
          <a:p>
            <a:r>
              <a:rPr altLang="en-US" b="1" lang="zh-CN" smtClean="0" sz="6000">
                <a:solidFill>
                  <a:srgbClr val="6AA141"/>
                </a:solidFill>
                <a:latin charset="-122" panose="02010509060101010101" pitchFamily="49" typeface="幼圆"/>
                <a:ea charset="-122" panose="02010509060101010101" pitchFamily="49" typeface="幼圆"/>
              </a:rPr>
              <a:t>自我评价</a:t>
            </a:r>
          </a:p>
        </p:txBody>
      </p:sp>
      <p:sp>
        <p:nvSpPr>
          <p:cNvPr descr="e7d195523061f1c0deeec63e560781cfd59afb0ea006f2a87ABB68BF51EA6619813959095094C18C62A12F549504892A4AAA8C1554C6663626E05CA27F281A14E6983772AFC3FB97135759321DEA3D703E9D8D869A2273EE15F7786D4E56DEDED63BD2F10CB6E5D04823C28859D9FF914F3D5DCF4D261CEE3DCEEE1F386CCDE622CCBB2A0B57F7630BB2477A5288500F" id="12" name="Freeform 11"/>
          <p:cNvSpPr/>
          <p:nvPr/>
        </p:nvSpPr>
        <p:spPr bwMode="auto">
          <a:xfrm>
            <a:off x="5240821" y="2444117"/>
            <a:ext cx="1734276" cy="1734276"/>
          </a:xfrm>
          <a:custGeom>
            <a:gdLst>
              <a:gd fmla="*/ 609 w 610" name="T0"/>
              <a:gd fmla="*/ 281 h 610" name="T1"/>
              <a:gd fmla="*/ 323 w 610" name="T2"/>
              <a:gd fmla="*/ 335 h 610" name="T3"/>
              <a:gd fmla="*/ 25 w 610" name="T4"/>
              <a:gd fmla="*/ 404 h 610" name="T5"/>
              <a:gd fmla="*/ 294 w 610" name="T6"/>
              <a:gd fmla="*/ 318 h 610" name="T7"/>
              <a:gd fmla="*/ 610 w 610" name="T8"/>
              <a:gd fmla="*/ 165 h 610" name="T9"/>
              <a:gd fmla="*/ 305 w 610" name="T10"/>
              <a:gd fmla="*/ 0 h 610" name="T11"/>
              <a:gd fmla="*/ 0 w 610" name="T12"/>
              <a:gd fmla="*/ 165 h 610" name="T13"/>
              <a:gd fmla="*/ 124 w 610" name="T14"/>
              <a:gd fmla="*/ 290 h 610" name="T15"/>
              <a:gd fmla="*/ 249 w 610" name="T16"/>
              <a:gd fmla="*/ 165 h 610" name="T17"/>
              <a:gd fmla="*/ 124 w 610" name="T18"/>
              <a:gd fmla="*/ 41 h 610" name="T19"/>
              <a:gd fmla="*/ 186 w 610" name="T20"/>
              <a:gd fmla="*/ 35 h 610" name="T21"/>
              <a:gd fmla="*/ 313 w 610" name="T22"/>
              <a:gd fmla="*/ 165 h 610" name="T23"/>
              <a:gd fmla="*/ 0 w 610" name="T24"/>
              <a:gd fmla="*/ 413 h 610" name="T25"/>
              <a:gd fmla="*/ 0 w 610" name="T26"/>
              <a:gd fmla="*/ 610 h 610" name="T27"/>
              <a:gd fmla="*/ 22 w 610" name="T28"/>
              <a:gd fmla="*/ 610 h 610" name="T29"/>
              <a:gd fmla="*/ 96 w 610" name="T30"/>
              <a:gd fmla="*/ 509 h 610" name="T31"/>
              <a:gd fmla="*/ 484 w 610" name="T32"/>
              <a:gd fmla="*/ 610 h 610" name="T33"/>
              <a:gd fmla="*/ 610 w 610" name="T34"/>
              <a:gd fmla="*/ 477 h 610" name="T35"/>
              <a:gd fmla="*/ 610 w 610" name="T36"/>
              <a:gd fmla="*/ 281 h 610" name="T37"/>
              <a:gd fmla="*/ 609 w 610" name="T38"/>
              <a:gd fmla="*/ 281 h 610"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610" w="610">
                <a:moveTo>
                  <a:pt x="609" y="281"/>
                </a:moveTo>
                <a:cubicBezTo>
                  <a:pt x="604" y="293"/>
                  <a:pt x="567" y="335"/>
                  <a:pt x="323" y="335"/>
                </a:cubicBezTo>
                <a:cubicBezTo>
                  <a:pt x="53" y="335"/>
                  <a:pt x="25" y="378"/>
                  <a:pt x="25" y="404"/>
                </a:cubicBezTo>
                <a:cubicBezTo>
                  <a:pt x="25" y="372"/>
                  <a:pt x="28" y="318"/>
                  <a:pt x="294" y="318"/>
                </a:cubicBezTo>
                <a:cubicBezTo>
                  <a:pt x="469" y="318"/>
                  <a:pt x="610" y="312"/>
                  <a:pt x="610" y="165"/>
                </a:cubicBezTo>
                <a:cubicBezTo>
                  <a:pt x="610" y="55"/>
                  <a:pt x="544" y="0"/>
                  <a:pt x="305" y="0"/>
                </a:cubicBezTo>
                <a:cubicBezTo>
                  <a:pt x="66" y="0"/>
                  <a:pt x="0" y="79"/>
                  <a:pt x="0" y="165"/>
                </a:cubicBezTo>
                <a:cubicBezTo>
                  <a:pt x="0" y="244"/>
                  <a:pt x="69" y="290"/>
                  <a:pt x="124" y="290"/>
                </a:cubicBezTo>
                <a:cubicBezTo>
                  <a:pt x="180" y="290"/>
                  <a:pt x="249" y="246"/>
                  <a:pt x="249" y="165"/>
                </a:cubicBezTo>
                <a:cubicBezTo>
                  <a:pt x="249" y="84"/>
                  <a:pt x="190" y="41"/>
                  <a:pt x="124" y="41"/>
                </a:cubicBezTo>
                <a:cubicBezTo>
                  <a:pt x="124" y="41"/>
                  <a:pt x="137" y="35"/>
                  <a:pt x="186" y="35"/>
                </a:cubicBezTo>
                <a:cubicBezTo>
                  <a:pt x="246" y="35"/>
                  <a:pt x="313" y="91"/>
                  <a:pt x="313" y="165"/>
                </a:cubicBezTo>
                <a:cubicBezTo>
                  <a:pt x="313" y="368"/>
                  <a:pt x="0" y="243"/>
                  <a:pt x="0" y="413"/>
                </a:cubicBezTo>
                <a:cubicBezTo>
                  <a:pt x="0" y="521"/>
                  <a:pt x="0" y="610"/>
                  <a:pt x="0" y="610"/>
                </a:cubicBezTo>
                <a:cubicBezTo>
                  <a:pt x="22" y="610"/>
                  <a:pt x="22" y="610"/>
                  <a:pt x="22" y="610"/>
                </a:cubicBezTo>
                <a:cubicBezTo>
                  <a:pt x="22" y="542"/>
                  <a:pt x="53" y="509"/>
                  <a:pt x="96" y="509"/>
                </a:cubicBezTo>
                <a:cubicBezTo>
                  <a:pt x="219" y="509"/>
                  <a:pt x="334" y="610"/>
                  <a:pt x="484" y="610"/>
                </a:cubicBezTo>
                <a:cubicBezTo>
                  <a:pt x="562" y="610"/>
                  <a:pt x="610" y="545"/>
                  <a:pt x="610" y="477"/>
                </a:cubicBezTo>
                <a:cubicBezTo>
                  <a:pt x="610" y="406"/>
                  <a:pt x="610" y="301"/>
                  <a:pt x="610" y="281"/>
                </a:cubicBezTo>
                <a:lnTo>
                  <a:pt x="609" y="281"/>
                </a:lnTo>
                <a:close/>
              </a:path>
            </a:pathLst>
          </a:custGeom>
          <a:solidFill>
            <a:srgbClr val="71A54A"/>
          </a:solidFill>
          <a:ln>
            <a:noFill/>
          </a:ln>
        </p:spPr>
        <p:txBody>
          <a:bodyPr anchor="t" anchorCtr="0" bIns="45720" compatLnSpc="1" lIns="91440" numCol="1" rIns="91440" tIns="45720" vert="horz" wrap="square"/>
          <a:lstStyle/>
          <a:p>
            <a:endParaRPr altLang="en-US" lang="zh-CN"/>
          </a:p>
        </p:txBody>
      </p:sp>
    </p:spTree>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5000" fill="hold" id="5" nodeType="withEffect" presetClass="entr" presetID="2" presetSubtype="9">
                                  <p:stCondLst>
                                    <p:cond delay="0"/>
                                  </p:stCondLst>
                                  <p:childTnLst>
                                    <p:set>
                                      <p:cBhvr>
                                        <p:cTn dur="1" fill="hold" id="6">
                                          <p:stCondLst>
                                            <p:cond delay="0"/>
                                          </p:stCondLst>
                                        </p:cTn>
                                        <p:tgtEl>
                                          <p:spTgt spid="21"/>
                                        </p:tgtEl>
                                        <p:attrNameLst>
                                          <p:attrName>style.visibility</p:attrName>
                                        </p:attrNameLst>
                                      </p:cBhvr>
                                      <p:to>
                                        <p:strVal val="visible"/>
                                      </p:to>
                                    </p:set>
                                    <p:anim calcmode="lin" valueType="num">
                                      <p:cBhvr additive="base">
                                        <p:cTn dur="1500" fill="hold" id="7"/>
                                        <p:tgtEl>
                                          <p:spTgt spid="21"/>
                                        </p:tgtEl>
                                        <p:attrNameLst>
                                          <p:attrName>ppt_x</p:attrName>
                                        </p:attrNameLst>
                                      </p:cBhvr>
                                      <p:tavLst>
                                        <p:tav tm="0">
                                          <p:val>
                                            <p:strVal val="0-#ppt_w/2"/>
                                          </p:val>
                                        </p:tav>
                                        <p:tav tm="100000">
                                          <p:val>
                                            <p:strVal val="#ppt_x"/>
                                          </p:val>
                                        </p:tav>
                                      </p:tavLst>
                                    </p:anim>
                                    <p:anim calcmode="lin" valueType="num">
                                      <p:cBhvr additive="base">
                                        <p:cTn dur="1500" fill="hold" id="8"/>
                                        <p:tgtEl>
                                          <p:spTgt spid="21"/>
                                        </p:tgtEl>
                                        <p:attrNameLst>
                                          <p:attrName>ppt_y</p:attrName>
                                        </p:attrNameLst>
                                      </p:cBhvr>
                                      <p:tavLst>
                                        <p:tav tm="0">
                                          <p:val>
                                            <p:strVal val="0-#ppt_h/2"/>
                                          </p:val>
                                        </p:tav>
                                        <p:tav tm="100000">
                                          <p:val>
                                            <p:strVal val="#ppt_y"/>
                                          </p:val>
                                        </p:tav>
                                      </p:tavLst>
                                    </p:anim>
                                  </p:childTnLst>
                                </p:cTn>
                              </p:par>
                              <p:par>
                                <p:cTn decel="15000" fill="hold" id="9" nodeType="withEffect" presetClass="entr" presetID="2" presetSubtype="3">
                                  <p:stCondLst>
                                    <p:cond delay="0"/>
                                  </p:stCondLst>
                                  <p:childTnLst>
                                    <p:set>
                                      <p:cBhvr>
                                        <p:cTn dur="1" fill="hold" id="10">
                                          <p:stCondLst>
                                            <p:cond delay="0"/>
                                          </p:stCondLst>
                                        </p:cTn>
                                        <p:tgtEl>
                                          <p:spTgt spid="22"/>
                                        </p:tgtEl>
                                        <p:attrNameLst>
                                          <p:attrName>style.visibility</p:attrName>
                                        </p:attrNameLst>
                                      </p:cBhvr>
                                      <p:to>
                                        <p:strVal val="visible"/>
                                      </p:to>
                                    </p:set>
                                    <p:anim calcmode="lin" valueType="num">
                                      <p:cBhvr additive="base">
                                        <p:cTn dur="1500" fill="hold" id="11"/>
                                        <p:tgtEl>
                                          <p:spTgt spid="22"/>
                                        </p:tgtEl>
                                        <p:attrNameLst>
                                          <p:attrName>ppt_x</p:attrName>
                                        </p:attrNameLst>
                                      </p:cBhvr>
                                      <p:tavLst>
                                        <p:tav tm="0">
                                          <p:val>
                                            <p:strVal val="1+#ppt_w/2"/>
                                          </p:val>
                                        </p:tav>
                                        <p:tav tm="100000">
                                          <p:val>
                                            <p:strVal val="#ppt_x"/>
                                          </p:val>
                                        </p:tav>
                                      </p:tavLst>
                                    </p:anim>
                                    <p:anim calcmode="lin" valueType="num">
                                      <p:cBhvr additive="base">
                                        <p:cTn dur="1500" fill="hold" id="12"/>
                                        <p:tgtEl>
                                          <p:spTgt spid="22"/>
                                        </p:tgtEl>
                                        <p:attrNameLst>
                                          <p:attrName>ppt_y</p:attrName>
                                        </p:attrNameLst>
                                      </p:cBhvr>
                                      <p:tavLst>
                                        <p:tav tm="0">
                                          <p:val>
                                            <p:strVal val="0-#ppt_h/2"/>
                                          </p:val>
                                        </p:tav>
                                        <p:tav tm="100000">
                                          <p:val>
                                            <p:strVal val="#ppt_y"/>
                                          </p:val>
                                        </p:tav>
                                      </p:tavLst>
                                    </p:anim>
                                  </p:childTnLst>
                                </p:cTn>
                              </p:par>
                            </p:childTnLst>
                          </p:cTn>
                        </p:par>
                        <p:par>
                          <p:cTn fill="hold" id="13" nodeType="afterGroup">
                            <p:stCondLst>
                              <p:cond delay="1500"/>
                            </p:stCondLst>
                            <p:childTnLst>
                              <p:par>
                                <p:cTn fill="hold" grpId="0" id="14" nodeType="afterEffect" presetClass="entr" presetID="6" presetSubtype="16">
                                  <p:stCondLst>
                                    <p:cond delay="0"/>
                                  </p:stCondLst>
                                  <p:childTnLst>
                                    <p:set>
                                      <p:cBhvr>
                                        <p:cTn dur="1" fill="hold" id="15">
                                          <p:stCondLst>
                                            <p:cond delay="0"/>
                                          </p:stCondLst>
                                        </p:cTn>
                                        <p:tgtEl>
                                          <p:spTgt spid="19"/>
                                        </p:tgtEl>
                                        <p:attrNameLst>
                                          <p:attrName>style.visibility</p:attrName>
                                        </p:attrNameLst>
                                      </p:cBhvr>
                                      <p:to>
                                        <p:strVal val="visible"/>
                                      </p:to>
                                    </p:set>
                                    <p:animEffect filter="circle(in)" transition="in">
                                      <p:cBhvr>
                                        <p:cTn dur="2000" id="16"/>
                                        <p:tgtEl>
                                          <p:spTgt spid="19"/>
                                        </p:tgtEl>
                                      </p:cBhvr>
                                    </p:animEffect>
                                  </p:childTnLst>
                                </p:cTn>
                              </p:par>
                            </p:childTnLst>
                          </p:cTn>
                        </p:par>
                        <p:par>
                          <p:cTn fill="hold" id="17" nodeType="afterGroup">
                            <p:stCondLst>
                              <p:cond delay="3500"/>
                            </p:stCondLst>
                            <p:childTnLst>
                              <p:par>
                                <p:cTn fill="hold" id="18" nodeType="afterEffect" presetClass="entr" presetID="9" presetSubtype="0">
                                  <p:stCondLst>
                                    <p:cond delay="0"/>
                                  </p:stCondLst>
                                  <p:childTnLst>
                                    <p:set>
                                      <p:cBhvr>
                                        <p:cTn dur="1" fill="hold" id="19">
                                          <p:stCondLst>
                                            <p:cond delay="0"/>
                                          </p:stCondLst>
                                        </p:cTn>
                                        <p:tgtEl>
                                          <p:spTgt spid="23"/>
                                        </p:tgtEl>
                                        <p:attrNameLst>
                                          <p:attrName>style.visibility</p:attrName>
                                        </p:attrNameLst>
                                      </p:cBhvr>
                                      <p:to>
                                        <p:strVal val="visible"/>
                                      </p:to>
                                    </p:set>
                                    <p:animEffect filter="dissolve" transition="in">
                                      <p:cBhvr>
                                        <p:cTn dur="500" id="20"/>
                                        <p:tgtEl>
                                          <p:spTgt spid="23"/>
                                        </p:tgtEl>
                                      </p:cBhvr>
                                    </p:animEffect>
                                  </p:childTnLst>
                                </p:cTn>
                              </p:par>
                              <p:par>
                                <p:cTn fill="hold" id="21" nodeType="withEffect" presetClass="entr" presetID="9" presetSubtype="0">
                                  <p:stCondLst>
                                    <p:cond delay="0"/>
                                  </p:stCondLst>
                                  <p:childTnLst>
                                    <p:set>
                                      <p:cBhvr>
                                        <p:cTn dur="1" fill="hold" id="22">
                                          <p:stCondLst>
                                            <p:cond delay="0"/>
                                          </p:stCondLst>
                                        </p:cTn>
                                        <p:tgtEl>
                                          <p:spTgt spid="24"/>
                                        </p:tgtEl>
                                        <p:attrNameLst>
                                          <p:attrName>style.visibility</p:attrName>
                                        </p:attrNameLst>
                                      </p:cBhvr>
                                      <p:to>
                                        <p:strVal val="visible"/>
                                      </p:to>
                                    </p:set>
                                    <p:animEffect filter="dissolve" transition="in">
                                      <p:cBhvr>
                                        <p:cTn dur="500" id="23"/>
                                        <p:tgtEl>
                                          <p:spTgt spid="24"/>
                                        </p:tgtEl>
                                      </p:cBhvr>
                                    </p:animEffect>
                                  </p:childTnLst>
                                </p:cTn>
                              </p:par>
                            </p:childTnLst>
                          </p:cTn>
                        </p:par>
                        <p:par>
                          <p:cTn fill="hold" id="24" nodeType="afterGroup">
                            <p:stCondLst>
                              <p:cond delay="4000"/>
                            </p:stCondLst>
                            <p:childTnLst>
                              <p:par>
                                <p:cTn fill="hold" grpId="0" id="25" nodeType="afterEffect" presetClass="entr" presetID="25" presetSubtype="0">
                                  <p:stCondLst>
                                    <p:cond delay="0"/>
                                  </p:stCondLst>
                                  <p:childTnLst>
                                    <p:set>
                                      <p:cBhvr>
                                        <p:cTn dur="1" fill="hold" id="26">
                                          <p:stCondLst>
                                            <p:cond delay="0"/>
                                          </p:stCondLst>
                                        </p:cTn>
                                        <p:tgtEl>
                                          <p:spTgt spid="12"/>
                                        </p:tgtEl>
                                        <p:attrNameLst>
                                          <p:attrName>style.visibility</p:attrName>
                                        </p:attrNameLst>
                                      </p:cBhvr>
                                      <p:to>
                                        <p:strVal val="visible"/>
                                      </p:to>
                                    </p:set>
                                    <p:anim calcmode="lin" valueType="num">
                                      <p:cBhvr>
                                        <p:cTn decel="50000" dur="500" fill="hold" id="27">
                                          <p:stCondLst>
                                            <p:cond delay="0"/>
                                          </p:stCondLst>
                                        </p:cTn>
                                        <p:tgtEl>
                                          <p:spTgt spid="12"/>
                                        </p:tgtEl>
                                        <p:attrNameLst>
                                          <p:attrName>style.rotation</p:attrName>
                                        </p:attrNameLst>
                                      </p:cBhvr>
                                      <p:tavLst>
                                        <p:tav tm="0">
                                          <p:val>
                                            <p:fltVal val="-90"/>
                                          </p:val>
                                        </p:tav>
                                        <p:tav tm="100000">
                                          <p:val>
                                            <p:fltVal val="0"/>
                                          </p:val>
                                        </p:tav>
                                      </p:tavLst>
                                    </p:anim>
                                    <p:anim calcmode="lin" valueType="num">
                                      <p:cBhvr>
                                        <p:cTn decel="50000" dur="500" fill="hold" id="28">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accel="50000" dur="500" fill="hold" id="29">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dur="1000" fill="hold" id="30"/>
                                        <p:tgtEl>
                                          <p:spTgt spid="12"/>
                                        </p:tgtEl>
                                        <p:attrNameLst>
                                          <p:attrName>ppt_h</p:attrName>
                                        </p:attrNameLst>
                                      </p:cBhvr>
                                      <p:tavLst>
                                        <p:tav tm="0">
                                          <p:val>
                                            <p:strVal val="#ppt_h"/>
                                          </p:val>
                                        </p:tav>
                                        <p:tav tm="100000">
                                          <p:val>
                                            <p:strVal val="#ppt_h"/>
                                          </p:val>
                                        </p:tav>
                                      </p:tavLst>
                                    </p:anim>
                                    <p:anim calcmode="lin" valueType="num">
                                      <p:cBhvr>
                                        <p:cTn decel="50000" dur="500" fill="hold" id="31">
                                          <p:stCondLst>
                                            <p:cond delay="0"/>
                                          </p:stCondLst>
                                        </p:cTn>
                                        <p:tgtEl>
                                          <p:spTgt spid="12"/>
                                        </p:tgtEl>
                                        <p:attrNameLst>
                                          <p:attrName>ppt_x</p:attrName>
                                        </p:attrNameLst>
                                      </p:cBhvr>
                                      <p:tavLst>
                                        <p:tav tm="0">
                                          <p:val>
                                            <p:strVal val="#ppt_x+.4"/>
                                          </p:val>
                                        </p:tav>
                                        <p:tav tm="100000">
                                          <p:val>
                                            <p:strVal val="#ppt_x"/>
                                          </p:val>
                                        </p:tav>
                                      </p:tavLst>
                                    </p:anim>
                                    <p:anim calcmode="lin" valueType="num">
                                      <p:cBhvr>
                                        <p:cTn decel="50000" dur="500" fill="hold" id="32">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accel="50000" dur="500" fill="hold" id="33">
                                          <p:stCondLst>
                                            <p:cond delay="500"/>
                                          </p:stCondLst>
                                        </p:cTn>
                                        <p:tgtEl>
                                          <p:spTgt spid="12"/>
                                        </p:tgtEl>
                                        <p:attrNameLst>
                                          <p:attrName>ppt_y</p:attrName>
                                        </p:attrNameLst>
                                      </p:cBhvr>
                                      <p:tavLst>
                                        <p:tav tm="0">
                                          <p:val>
                                            <p:strVal val="#ppt_y+.1"/>
                                          </p:val>
                                        </p:tav>
                                        <p:tav tm="100000">
                                          <p:val>
                                            <p:strVal val="#ppt_y"/>
                                          </p:val>
                                        </p:tav>
                                      </p:tavLst>
                                    </p:anim>
                                    <p:animEffect filter="fade" transition="in">
                                      <p:cBhvr>
                                        <p:cTn decel="50000" dur="1000" id="34">
                                          <p:stCondLst>
                                            <p:cond delay="0"/>
                                          </p:stCondLst>
                                        </p:cTn>
                                        <p:tgtEl>
                                          <p:spTgt spid="12"/>
                                        </p:tgtEl>
                                      </p:cBhvr>
                                    </p:animEffect>
                                  </p:childTnLst>
                                </p:cTn>
                              </p:par>
                            </p:childTnLst>
                          </p:cTn>
                        </p:par>
                        <p:par>
                          <p:cTn fill="hold" id="35" nodeType="afterGroup">
                            <p:stCondLst>
                              <p:cond delay="5000"/>
                            </p:stCondLst>
                            <p:childTnLst>
                              <p:par>
                                <p:cTn fill="hold" id="36" nodeType="afterEffect" presetClass="entr" presetID="14" presetSubtype="10">
                                  <p:stCondLst>
                                    <p:cond delay="0"/>
                                  </p:stCondLst>
                                  <p:childTnLst>
                                    <p:set>
                                      <p:cBhvr>
                                        <p:cTn dur="1" fill="hold" id="37">
                                          <p:stCondLst>
                                            <p:cond delay="0"/>
                                          </p:stCondLst>
                                        </p:cTn>
                                        <p:tgtEl>
                                          <p:spTgt spid="26"/>
                                        </p:tgtEl>
                                        <p:attrNameLst>
                                          <p:attrName>style.visibility</p:attrName>
                                        </p:attrNameLst>
                                      </p:cBhvr>
                                      <p:to>
                                        <p:strVal val="visible"/>
                                      </p:to>
                                    </p:set>
                                    <p:animEffect filter="randombar(horizontal)" transition="in">
                                      <p:cBhvr>
                                        <p:cTn dur="500" id="38"/>
                                        <p:tgtEl>
                                          <p:spTgt spid="26"/>
                                        </p:tgtEl>
                                      </p:cBhvr>
                                    </p:animEffect>
                                  </p:childTnLst>
                                </p:cTn>
                              </p:par>
                              <p:par>
                                <p:cTn fill="hold" id="39" nodeType="withEffect" presetClass="entr" presetID="14" presetSubtype="10">
                                  <p:stCondLst>
                                    <p:cond delay="0"/>
                                  </p:stCondLst>
                                  <p:childTnLst>
                                    <p:set>
                                      <p:cBhvr>
                                        <p:cTn dur="1" fill="hold" id="40">
                                          <p:stCondLst>
                                            <p:cond delay="0"/>
                                          </p:stCondLst>
                                        </p:cTn>
                                        <p:tgtEl>
                                          <p:spTgt spid="25"/>
                                        </p:tgtEl>
                                        <p:attrNameLst>
                                          <p:attrName>style.visibility</p:attrName>
                                        </p:attrNameLst>
                                      </p:cBhvr>
                                      <p:to>
                                        <p:strVal val="visible"/>
                                      </p:to>
                                    </p:set>
                                    <p:animEffect filter="randombar(horizontal)" transition="in">
                                      <p:cBhvr>
                                        <p:cTn dur="500" id="41"/>
                                        <p:tgtEl>
                                          <p:spTgt spid="25"/>
                                        </p:tgtEl>
                                      </p:cBhvr>
                                    </p:animEffect>
                                  </p:childTnLst>
                                </p:cTn>
                              </p:par>
                            </p:childTnLst>
                          </p:cTn>
                        </p:par>
                        <p:par>
                          <p:cTn fill="hold" id="42" nodeType="afterGroup">
                            <p:stCondLst>
                              <p:cond delay="5500"/>
                            </p:stCondLst>
                            <p:childTnLst>
                              <p:par>
                                <p:cTn fill="hold" id="43" nodeType="afterEffect" presetClass="entr" presetID="22" presetSubtype="1">
                                  <p:stCondLst>
                                    <p:cond delay="0"/>
                                  </p:stCondLst>
                                  <p:childTnLst>
                                    <p:set>
                                      <p:cBhvr>
                                        <p:cTn dur="1" fill="hold" id="44">
                                          <p:stCondLst>
                                            <p:cond delay="0"/>
                                          </p:stCondLst>
                                        </p:cTn>
                                        <p:tgtEl>
                                          <p:spTgt spid="27"/>
                                        </p:tgtEl>
                                        <p:attrNameLst>
                                          <p:attrName>style.visibility</p:attrName>
                                        </p:attrNameLst>
                                      </p:cBhvr>
                                      <p:to>
                                        <p:strVal val="visible"/>
                                      </p:to>
                                    </p:set>
                                    <p:animEffect filter="wipe(up)" transition="in">
                                      <p:cBhvr>
                                        <p:cTn dur="500" id="45"/>
                                        <p:tgtEl>
                                          <p:spTgt spid="27"/>
                                        </p:tgtEl>
                                      </p:cBhvr>
                                    </p:animEffect>
                                  </p:childTnLst>
                                </p:cTn>
                              </p:par>
                            </p:childTnLst>
                          </p:cTn>
                        </p:par>
                        <p:par>
                          <p:cTn fill="hold" id="46" nodeType="afterGroup">
                            <p:stCondLst>
                              <p:cond delay="6000"/>
                            </p:stCondLst>
                            <p:childTnLst>
                              <p:par>
                                <p:cTn fill="hold" grpId="0" id="47" nodeType="afterEffect" presetClass="entr" presetID="42" presetSubtype="0">
                                  <p:stCondLst>
                                    <p:cond delay="0"/>
                                  </p:stCondLst>
                                  <p:childTnLst>
                                    <p:set>
                                      <p:cBhvr>
                                        <p:cTn dur="1" fill="hold" id="48">
                                          <p:stCondLst>
                                            <p:cond delay="0"/>
                                          </p:stCondLst>
                                        </p:cTn>
                                        <p:tgtEl>
                                          <p:spTgt spid="28"/>
                                        </p:tgtEl>
                                        <p:attrNameLst>
                                          <p:attrName>style.visibility</p:attrName>
                                        </p:attrNameLst>
                                      </p:cBhvr>
                                      <p:to>
                                        <p:strVal val="visible"/>
                                      </p:to>
                                    </p:set>
                                    <p:animEffect filter="fade" transition="in">
                                      <p:cBhvr>
                                        <p:cTn dur="1000" id="49"/>
                                        <p:tgtEl>
                                          <p:spTgt spid="28"/>
                                        </p:tgtEl>
                                      </p:cBhvr>
                                    </p:animEffect>
                                    <p:anim calcmode="lin" valueType="num">
                                      <p:cBhvr>
                                        <p:cTn dur="1000" fill="hold" id="50"/>
                                        <p:tgtEl>
                                          <p:spTgt spid="28"/>
                                        </p:tgtEl>
                                        <p:attrNameLst>
                                          <p:attrName>ppt_x</p:attrName>
                                        </p:attrNameLst>
                                      </p:cBhvr>
                                      <p:tavLst>
                                        <p:tav tm="0">
                                          <p:val>
                                            <p:strVal val="#ppt_x"/>
                                          </p:val>
                                        </p:tav>
                                        <p:tav tm="100000">
                                          <p:val>
                                            <p:strVal val="#ppt_x"/>
                                          </p:val>
                                        </p:tav>
                                      </p:tavLst>
                                    </p:anim>
                                    <p:anim calcmode="lin" valueType="num">
                                      <p:cBhvr>
                                        <p:cTn dur="1000" fill="hold" id="51"/>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
      <p:bldP grpId="0" spid="28"/>
      <p:bldP grpId="0" spid="12"/>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http://www.ypppt.com/</Company>
  <PresentationFormat>宽屏</PresentationFormat>
  <Paragraphs>211</Paragraphs>
  <Slides>28</Slides>
  <Notes>0</Notes>
  <TotalTime>3</TotalTime>
  <HiddenSlides>0</HiddenSlides>
  <MMClips>0</MMClips>
  <ScaleCrop>0</ScaleCrop>
  <HeadingPairs>
    <vt:vector baseType="variant" size="6">
      <vt:variant>
        <vt:lpstr>Fonts used</vt:lpstr>
      </vt:variant>
      <vt:variant>
        <vt:i4>15</vt:i4>
      </vt:variant>
      <vt:variant>
        <vt:lpstr>Theme</vt:lpstr>
      </vt:variant>
      <vt:variant>
        <vt:i4>1</vt:i4>
      </vt:variant>
      <vt:variant>
        <vt:lpstr>Slide Titles</vt:lpstr>
      </vt:variant>
      <vt:variant>
        <vt:i4>28</vt:i4>
      </vt:variant>
    </vt:vector>
  </HeadingPairs>
  <TitlesOfParts>
    <vt:vector baseType="lpstr" size="44">
      <vt:lpstr>Arial</vt:lpstr>
      <vt:lpstr>Calibri Light</vt:lpstr>
      <vt:lpstr>Calibri</vt:lpstr>
      <vt:lpstr>方正宋刻本秀楷简体</vt:lpstr>
      <vt:lpstr>幼圆</vt:lpstr>
      <vt:lpstr>微软雅黑</vt:lpstr>
      <vt:lpstr>方正中等线简体</vt:lpstr>
      <vt:lpstr>方正细黑一简体</vt:lpstr>
      <vt:lpstr>Kartika</vt:lpstr>
      <vt:lpstr>仿宋_GB2312</vt:lpstr>
      <vt:lpstr>宋体</vt:lpstr>
      <vt:lpstr>微软雅黑 Light</vt:lpstr>
      <vt:lpstr>方正姚体</vt:lpstr>
      <vt:lpstr>Agency FB</vt:lpstr>
      <vt:lpstr>Arial Black</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2017-03-09T15:38:00Z</dcterms:created>
  <cp:lastModifiedBy>优品PPT</cp:lastModifiedBy>
  <dcterms:modified xsi:type="dcterms:W3CDTF">2021-08-22T05:52:37Z</dcterms:modified>
  <cp:revision>140</cp:revision>
  <dc:title>PowerPoint 演示文稿</dc:title>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2052-10.1.0.6260</vt:lpwstr>
  </property>
</Properties>
</file>